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0EE9-8CBD-4714-944A-1E598F1713C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90EE-EAD4-4E00-9365-E4611BC80C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Screen Shot 2015-11-10 at 09.29.4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668"/>
            <a:ext cx="9144000" cy="5108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10 at 09.29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23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Screen Shot 2015-11-10 at 09.30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0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933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10 at 09.30.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23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86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Screen Shot 2015-11-10 at 09.30.4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51358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48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10 at 09.30.5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197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873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Screen Shot 2015-11-10 at 09.31.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51484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00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10 at 09.31.2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13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89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Screen Shot 2015-11-10 at 09.31.3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5123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6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2016-05-24T05:18:46Z</dcterms:created>
  <dcterms:modified xsi:type="dcterms:W3CDTF">2016-05-24T05:19:01Z</dcterms:modified>
</cp:coreProperties>
</file>