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DCB-AC08-4340-9537-5FF6B831E461}" type="datetime5">
              <a:rPr lang="en-US" smtClean="0">
                <a:solidFill>
                  <a:prstClr val="white"/>
                </a:solidFill>
              </a:rPr>
              <a:pPr/>
              <a:t>24-May-16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Global Economics Group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37165"/>
            <a:ext cx="2133600" cy="365125"/>
          </a:xfrm>
          <a:prstGeom prst="rect">
            <a:avLst/>
          </a:prstGeom>
        </p:spPr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94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AE88-C819-4D2E-A39A-65493EC1F675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4CF7-89D6-484A-9581-C770D571C8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Screen Shot 2015-11-09 at 15.18.3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8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981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09 at 15.20.3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7"/>
            <a:ext cx="9144000" cy="6843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814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Screen Shot 2015-11-09 at 15.20.4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" y="0"/>
            <a:ext cx="912171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07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09 at 15.18.4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"/>
            <a:ext cx="9144000" cy="68556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0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Screen Shot 2015-11-09 at 15.18.5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83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09 at 15.19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51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Screen Shot 2015-11-09 at 15.19.2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5"/>
            <a:ext cx="9144000" cy="6848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09 at 15.19.3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" y="0"/>
            <a:ext cx="911216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63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Screen Shot 2015-11-09 at 15.19.5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5"/>
            <a:ext cx="9144000" cy="6848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687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Screen Shot 2015-11-09 at 15.20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1265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072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Screen Shot 2015-11-09 at 15.20.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" y="0"/>
            <a:ext cx="913764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294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연응진</dc:creator>
  <cp:lastModifiedBy>연응진</cp:lastModifiedBy>
  <cp:revision>1</cp:revision>
  <dcterms:created xsi:type="dcterms:W3CDTF">2016-05-24T05:18:19Z</dcterms:created>
  <dcterms:modified xsi:type="dcterms:W3CDTF">2016-05-24T05:18:32Z</dcterms:modified>
</cp:coreProperties>
</file>