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79" r:id="rId4"/>
    <p:sldId id="282" r:id="rId5"/>
    <p:sldId id="281" r:id="rId6"/>
    <p:sldId id="269" r:id="rId7"/>
    <p:sldId id="285" r:id="rId8"/>
    <p:sldId id="286" r:id="rId9"/>
    <p:sldId id="275" r:id="rId10"/>
    <p:sldId id="277" r:id="rId11"/>
    <p:sldId id="278" r:id="rId12"/>
    <p:sldId id="259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49"/>
    <a:srgbClr val="003635"/>
    <a:srgbClr val="CC3399"/>
    <a:srgbClr val="FCA82C"/>
    <a:srgbClr val="9EFF29"/>
    <a:srgbClr val="A4660C"/>
    <a:srgbClr val="952F69"/>
    <a:srgbClr val="FF856D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564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585C4F-1D0E-4A1F-BAD1-D5BA36B8A61F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E09E938-3478-4F47-B294-867612F84870}">
      <dgm:prSet phldrT="[Text]"/>
      <dgm:spPr/>
      <dgm:t>
        <a:bodyPr/>
        <a:lstStyle/>
        <a:p>
          <a:r>
            <a:rPr lang="en-IN" b="1" dirty="0"/>
            <a:t>Data collection</a:t>
          </a:r>
        </a:p>
      </dgm:t>
    </dgm:pt>
    <dgm:pt modelId="{10696156-A84E-4095-BE32-68B529F64B6C}" type="parTrans" cxnId="{95CCF2A2-3FB7-44FC-BC2C-CF8F761BDB02}">
      <dgm:prSet/>
      <dgm:spPr/>
      <dgm:t>
        <a:bodyPr/>
        <a:lstStyle/>
        <a:p>
          <a:endParaRPr lang="en-IN"/>
        </a:p>
      </dgm:t>
    </dgm:pt>
    <dgm:pt modelId="{D06333D1-3E1F-435A-AD2F-2C70102FF71E}" type="sibTrans" cxnId="{95CCF2A2-3FB7-44FC-BC2C-CF8F761BDB02}">
      <dgm:prSet/>
      <dgm:spPr/>
      <dgm:t>
        <a:bodyPr/>
        <a:lstStyle/>
        <a:p>
          <a:endParaRPr lang="en-IN"/>
        </a:p>
      </dgm:t>
    </dgm:pt>
    <dgm:pt modelId="{D3D5FF1A-4641-45D3-A0E8-9933F3E2D4D7}">
      <dgm:prSet phldrT="[Text]"/>
      <dgm:spPr/>
      <dgm:t>
        <a:bodyPr/>
        <a:lstStyle/>
        <a:p>
          <a:r>
            <a:rPr lang="en-IN" dirty="0"/>
            <a:t>Scraped reviews data from :</a:t>
          </a:r>
        </a:p>
      </dgm:t>
    </dgm:pt>
    <dgm:pt modelId="{1056D75A-77F8-4D15-B6E7-6AAECB43BC84}" type="parTrans" cxnId="{4B805A83-642A-49FA-BC2E-69779B2044BE}">
      <dgm:prSet/>
      <dgm:spPr/>
      <dgm:t>
        <a:bodyPr/>
        <a:lstStyle/>
        <a:p>
          <a:endParaRPr lang="en-IN"/>
        </a:p>
      </dgm:t>
    </dgm:pt>
    <dgm:pt modelId="{16204153-D845-4605-BB3D-9BD426110E8D}" type="sibTrans" cxnId="{4B805A83-642A-49FA-BC2E-69779B2044BE}">
      <dgm:prSet/>
      <dgm:spPr/>
      <dgm:t>
        <a:bodyPr/>
        <a:lstStyle/>
        <a:p>
          <a:endParaRPr lang="en-IN"/>
        </a:p>
      </dgm:t>
    </dgm:pt>
    <dgm:pt modelId="{F1853411-8E2E-46F2-9CAA-17EA0105C5D1}">
      <dgm:prSet phldrT="[Text]"/>
      <dgm:spPr/>
      <dgm:t>
        <a:bodyPr/>
        <a:lstStyle/>
        <a:p>
          <a:r>
            <a:rPr lang="en-IN" b="1" dirty="0"/>
            <a:t>Text Analytics </a:t>
          </a:r>
        </a:p>
      </dgm:t>
    </dgm:pt>
    <dgm:pt modelId="{2D824E6A-0A54-46CB-8EAB-6FD65C36B3E3}" type="parTrans" cxnId="{FD8CE02A-16E9-4AD5-85B6-6726442738CF}">
      <dgm:prSet/>
      <dgm:spPr/>
      <dgm:t>
        <a:bodyPr/>
        <a:lstStyle/>
        <a:p>
          <a:endParaRPr lang="en-IN"/>
        </a:p>
      </dgm:t>
    </dgm:pt>
    <dgm:pt modelId="{CD996C04-1C6A-4157-82C0-5A05FE60622E}" type="sibTrans" cxnId="{FD8CE02A-16E9-4AD5-85B6-6726442738CF}">
      <dgm:prSet/>
      <dgm:spPr/>
      <dgm:t>
        <a:bodyPr/>
        <a:lstStyle/>
        <a:p>
          <a:endParaRPr lang="en-IN"/>
        </a:p>
      </dgm:t>
    </dgm:pt>
    <dgm:pt modelId="{DB6E4254-697E-4D94-85A2-CC6A750D6EF1}">
      <dgm:prSet phldrT="[Text]"/>
      <dgm:spPr/>
      <dgm:t>
        <a:bodyPr/>
        <a:lstStyle/>
        <a:p>
          <a:r>
            <a:rPr lang="en-IN" b="1" dirty="0"/>
            <a:t>Sentiment Analysis</a:t>
          </a:r>
        </a:p>
      </dgm:t>
    </dgm:pt>
    <dgm:pt modelId="{B816DDDB-C738-4EF0-B5F8-6C82FC201E97}" type="parTrans" cxnId="{CFC7B134-C886-4159-A10C-CB4DA7D0B9AB}">
      <dgm:prSet/>
      <dgm:spPr/>
      <dgm:t>
        <a:bodyPr/>
        <a:lstStyle/>
        <a:p>
          <a:endParaRPr lang="en-IN"/>
        </a:p>
      </dgm:t>
    </dgm:pt>
    <dgm:pt modelId="{9A9FF86C-B7C9-4C5C-AC7E-94B87BA6BD98}" type="sibTrans" cxnId="{CFC7B134-C886-4159-A10C-CB4DA7D0B9AB}">
      <dgm:prSet/>
      <dgm:spPr/>
      <dgm:t>
        <a:bodyPr/>
        <a:lstStyle/>
        <a:p>
          <a:endParaRPr lang="en-IN"/>
        </a:p>
      </dgm:t>
    </dgm:pt>
    <dgm:pt modelId="{592BBE75-B0B1-4A47-9263-94A097DB1777}">
      <dgm:prSet phldrT="[Text]"/>
      <dgm:spPr/>
      <dgm:t>
        <a:bodyPr/>
        <a:lstStyle/>
        <a:p>
          <a:r>
            <a:rPr lang="en-IN" dirty="0"/>
            <a:t> performed sentiment analysis on </a:t>
          </a:r>
          <a:r>
            <a:rPr lang="en-IN" dirty="0" smtClean="0"/>
            <a:t>YouTube </a:t>
          </a:r>
          <a:r>
            <a:rPr lang="en-IN" dirty="0"/>
            <a:t>reviews , Amazon &amp; GSM arena separately</a:t>
          </a:r>
        </a:p>
      </dgm:t>
    </dgm:pt>
    <dgm:pt modelId="{27C6402E-D861-4ABE-8090-A1C88B1EF369}" type="parTrans" cxnId="{7E3BBBDD-35A6-421F-97C1-66D0404AD6B5}">
      <dgm:prSet/>
      <dgm:spPr/>
      <dgm:t>
        <a:bodyPr/>
        <a:lstStyle/>
        <a:p>
          <a:endParaRPr lang="en-IN"/>
        </a:p>
      </dgm:t>
    </dgm:pt>
    <dgm:pt modelId="{5A6ADAFD-5EFC-4D80-A25D-49FB9BEC7D2C}" type="sibTrans" cxnId="{7E3BBBDD-35A6-421F-97C1-66D0404AD6B5}">
      <dgm:prSet/>
      <dgm:spPr/>
      <dgm:t>
        <a:bodyPr/>
        <a:lstStyle/>
        <a:p>
          <a:endParaRPr lang="en-IN"/>
        </a:p>
      </dgm:t>
    </dgm:pt>
    <dgm:pt modelId="{32311222-1D59-433E-BB0C-2A3F275CD170}">
      <dgm:prSet phldrT="[Text]"/>
      <dgm:spPr/>
      <dgm:t>
        <a:bodyPr/>
        <a:lstStyle/>
        <a:p>
          <a:r>
            <a:rPr lang="en-IN" b="1" dirty="0"/>
            <a:t>Topic Modelling LDA</a:t>
          </a:r>
        </a:p>
      </dgm:t>
    </dgm:pt>
    <dgm:pt modelId="{CE25A384-B3F1-4B0F-B8FA-0F9226A44957}" type="parTrans" cxnId="{4DE7CE14-0BC8-463B-BA44-A8DE4FFDB331}">
      <dgm:prSet/>
      <dgm:spPr/>
      <dgm:t>
        <a:bodyPr/>
        <a:lstStyle/>
        <a:p>
          <a:endParaRPr lang="en-IN"/>
        </a:p>
      </dgm:t>
    </dgm:pt>
    <dgm:pt modelId="{591E8AF4-9885-468E-BE0F-F812483BE36D}" type="sibTrans" cxnId="{4DE7CE14-0BC8-463B-BA44-A8DE4FFDB331}">
      <dgm:prSet/>
      <dgm:spPr/>
      <dgm:t>
        <a:bodyPr/>
        <a:lstStyle/>
        <a:p>
          <a:endParaRPr lang="en-IN"/>
        </a:p>
      </dgm:t>
    </dgm:pt>
    <dgm:pt modelId="{400C470C-E62D-4C56-ABBA-0B96C311CFD7}">
      <dgm:prSet phldrT="[Text]"/>
      <dgm:spPr/>
      <dgm:t>
        <a:bodyPr/>
        <a:lstStyle/>
        <a:p>
          <a:r>
            <a:rPr lang="en-IN" dirty="0"/>
            <a:t> Identified the most common topics discussed among the users  of these 2 smartphones</a:t>
          </a:r>
        </a:p>
      </dgm:t>
    </dgm:pt>
    <dgm:pt modelId="{BEEA204B-6C40-443E-9CF6-90023BC6135C}" type="parTrans" cxnId="{20ED78EF-BA1C-4E08-8F02-95A0D6F9496C}">
      <dgm:prSet/>
      <dgm:spPr/>
      <dgm:t>
        <a:bodyPr/>
        <a:lstStyle/>
        <a:p>
          <a:endParaRPr lang="en-IN"/>
        </a:p>
      </dgm:t>
    </dgm:pt>
    <dgm:pt modelId="{50954045-241C-4A18-A612-8D1EDB8C0504}" type="sibTrans" cxnId="{20ED78EF-BA1C-4E08-8F02-95A0D6F9496C}">
      <dgm:prSet/>
      <dgm:spPr/>
      <dgm:t>
        <a:bodyPr/>
        <a:lstStyle/>
        <a:p>
          <a:endParaRPr lang="en-IN"/>
        </a:p>
      </dgm:t>
    </dgm:pt>
    <dgm:pt modelId="{9979C8D3-038F-4CDC-A5A8-DCBEFCC0ECA5}">
      <dgm:prSet phldrT="[Text]"/>
      <dgm:spPr/>
      <dgm:t>
        <a:bodyPr/>
        <a:lstStyle/>
        <a:p>
          <a:r>
            <a:rPr lang="en-IN" dirty="0"/>
            <a:t>Collected review articles information from </a:t>
          </a:r>
          <a:r>
            <a:rPr lang="en-IN" dirty="0" err="1"/>
            <a:t>NewsAPI</a:t>
          </a:r>
          <a:endParaRPr lang="en-IN" dirty="0"/>
        </a:p>
      </dgm:t>
    </dgm:pt>
    <dgm:pt modelId="{AA8CF790-E6FB-469C-B6C8-5CCE75E278A0}" type="parTrans" cxnId="{E37885D2-D215-49F3-8CF9-0B421A89D811}">
      <dgm:prSet/>
      <dgm:spPr/>
      <dgm:t>
        <a:bodyPr/>
        <a:lstStyle/>
        <a:p>
          <a:endParaRPr lang="en-IN"/>
        </a:p>
      </dgm:t>
    </dgm:pt>
    <dgm:pt modelId="{88F86596-0CD5-4F32-9722-391C187C9A83}" type="sibTrans" cxnId="{E37885D2-D215-49F3-8CF9-0B421A89D811}">
      <dgm:prSet/>
      <dgm:spPr/>
      <dgm:t>
        <a:bodyPr/>
        <a:lstStyle/>
        <a:p>
          <a:endParaRPr lang="en-IN"/>
        </a:p>
      </dgm:t>
    </dgm:pt>
    <dgm:pt modelId="{CD92FC28-2447-46F2-BF08-B9847789D356}">
      <dgm:prSet phldrT="[Text]"/>
      <dgm:spPr/>
      <dgm:t>
        <a:bodyPr/>
        <a:lstStyle/>
        <a:p>
          <a:r>
            <a:rPr lang="en-IN" dirty="0"/>
            <a:t> Removed emoticons and extra punctuations from the reviews</a:t>
          </a:r>
        </a:p>
      </dgm:t>
    </dgm:pt>
    <dgm:pt modelId="{A4D67606-0FDE-41DE-990C-32603B91AC5D}" type="parTrans" cxnId="{A44138EE-8003-4557-8EF7-86808BBBAE05}">
      <dgm:prSet/>
      <dgm:spPr/>
      <dgm:t>
        <a:bodyPr/>
        <a:lstStyle/>
        <a:p>
          <a:endParaRPr lang="en-IN"/>
        </a:p>
      </dgm:t>
    </dgm:pt>
    <dgm:pt modelId="{B01E1B4D-08D2-471F-8482-50F140AF452C}" type="sibTrans" cxnId="{A44138EE-8003-4557-8EF7-86808BBBAE05}">
      <dgm:prSet/>
      <dgm:spPr/>
      <dgm:t>
        <a:bodyPr/>
        <a:lstStyle/>
        <a:p>
          <a:endParaRPr lang="en-IN"/>
        </a:p>
      </dgm:t>
    </dgm:pt>
    <dgm:pt modelId="{A2EF36CD-0980-411B-9CBE-AA9546022B1F}">
      <dgm:prSet phldrT="[Text]"/>
      <dgm:spPr/>
      <dgm:t>
        <a:bodyPr/>
        <a:lstStyle/>
        <a:p>
          <a:r>
            <a:rPr lang="en-IN" dirty="0"/>
            <a:t> Word cloud</a:t>
          </a:r>
        </a:p>
      </dgm:t>
    </dgm:pt>
    <dgm:pt modelId="{F55C0148-F136-4DA1-AFAC-5C9D62CB41FB}" type="parTrans" cxnId="{2C6176C9-5DAD-4404-A071-A8C304DE3BF5}">
      <dgm:prSet/>
      <dgm:spPr/>
      <dgm:t>
        <a:bodyPr/>
        <a:lstStyle/>
        <a:p>
          <a:endParaRPr lang="en-IN"/>
        </a:p>
      </dgm:t>
    </dgm:pt>
    <dgm:pt modelId="{17F55557-F28C-41F5-B699-8829F9A732BB}" type="sibTrans" cxnId="{2C6176C9-5DAD-4404-A071-A8C304DE3BF5}">
      <dgm:prSet/>
      <dgm:spPr/>
      <dgm:t>
        <a:bodyPr/>
        <a:lstStyle/>
        <a:p>
          <a:endParaRPr lang="en-IN"/>
        </a:p>
      </dgm:t>
    </dgm:pt>
    <dgm:pt modelId="{A7F384F2-3800-4085-8C7E-0AAF42B58058}">
      <dgm:prSet phldrT="[Text]"/>
      <dgm:spPr/>
      <dgm:t>
        <a:bodyPr/>
        <a:lstStyle/>
        <a:p>
          <a:r>
            <a:rPr lang="en-IN" dirty="0"/>
            <a:t>TF</a:t>
          </a:r>
        </a:p>
      </dgm:t>
    </dgm:pt>
    <dgm:pt modelId="{8706739D-768A-4BFD-8707-BDCA0E7BAD0D}" type="parTrans" cxnId="{D3463E28-10C0-4F4C-950E-897D87D433CC}">
      <dgm:prSet/>
      <dgm:spPr/>
      <dgm:t>
        <a:bodyPr/>
        <a:lstStyle/>
        <a:p>
          <a:endParaRPr lang="en-IN"/>
        </a:p>
      </dgm:t>
    </dgm:pt>
    <dgm:pt modelId="{D5543ED1-F6E4-4BF1-9EA7-0F78B64336F4}" type="sibTrans" cxnId="{D3463E28-10C0-4F4C-950E-897D87D433CC}">
      <dgm:prSet/>
      <dgm:spPr/>
      <dgm:t>
        <a:bodyPr/>
        <a:lstStyle/>
        <a:p>
          <a:endParaRPr lang="en-IN"/>
        </a:p>
      </dgm:t>
    </dgm:pt>
    <dgm:pt modelId="{A00068A3-E9C6-488D-B520-482E5F4AD786}">
      <dgm:prSet phldrT="[Text]"/>
      <dgm:spPr/>
      <dgm:t>
        <a:bodyPr/>
        <a:lstStyle/>
        <a:p>
          <a:r>
            <a:rPr lang="en-IN" dirty="0"/>
            <a:t>ITF</a:t>
          </a:r>
        </a:p>
      </dgm:t>
    </dgm:pt>
    <dgm:pt modelId="{5E57165C-276F-4255-91E6-ED2F798D824C}" type="parTrans" cxnId="{41F6F998-0CC0-4EEF-82F5-A2B1FBC0D41B}">
      <dgm:prSet/>
      <dgm:spPr/>
      <dgm:t>
        <a:bodyPr/>
        <a:lstStyle/>
        <a:p>
          <a:endParaRPr lang="en-IN"/>
        </a:p>
      </dgm:t>
    </dgm:pt>
    <dgm:pt modelId="{465827B3-8BAF-435F-9740-381F91A67CC6}" type="sibTrans" cxnId="{41F6F998-0CC0-4EEF-82F5-A2B1FBC0D41B}">
      <dgm:prSet/>
      <dgm:spPr/>
      <dgm:t>
        <a:bodyPr/>
        <a:lstStyle/>
        <a:p>
          <a:endParaRPr lang="en-IN"/>
        </a:p>
      </dgm:t>
    </dgm:pt>
    <dgm:pt modelId="{7CAFAACD-6E6B-4A7F-B3D2-1A86941A9D73}">
      <dgm:prSet phldrT="[Text]"/>
      <dgm:spPr/>
      <dgm:t>
        <a:bodyPr/>
        <a:lstStyle/>
        <a:p>
          <a:r>
            <a:rPr lang="en-IN" b="1" dirty="0"/>
            <a:t>Natural Language Processing (NLP)</a:t>
          </a:r>
        </a:p>
      </dgm:t>
    </dgm:pt>
    <dgm:pt modelId="{FDB48A62-74DE-45C0-8126-0CCDEE73E13A}" type="parTrans" cxnId="{253587E8-74A9-447F-AA18-36DD3E7CA2D8}">
      <dgm:prSet/>
      <dgm:spPr/>
      <dgm:t>
        <a:bodyPr/>
        <a:lstStyle/>
        <a:p>
          <a:endParaRPr lang="en-IN"/>
        </a:p>
      </dgm:t>
    </dgm:pt>
    <dgm:pt modelId="{9F886C5E-3621-4E3F-A2DB-43E2629B532A}" type="sibTrans" cxnId="{253587E8-74A9-447F-AA18-36DD3E7CA2D8}">
      <dgm:prSet/>
      <dgm:spPr/>
      <dgm:t>
        <a:bodyPr/>
        <a:lstStyle/>
        <a:p>
          <a:endParaRPr lang="en-IN"/>
        </a:p>
      </dgm:t>
    </dgm:pt>
    <dgm:pt modelId="{CEC87F6D-039E-496B-83DD-1863F1F13DD5}">
      <dgm:prSet phldrT="[Text]"/>
      <dgm:spPr/>
      <dgm:t>
        <a:bodyPr/>
        <a:lstStyle/>
        <a:p>
          <a:r>
            <a:rPr lang="en-IN" dirty="0"/>
            <a:t> Created co-occurrence graph to substantiate our findings </a:t>
          </a:r>
        </a:p>
      </dgm:t>
    </dgm:pt>
    <dgm:pt modelId="{2DA82FA6-BAF3-4DF3-B4FF-5EDCC8A72BE5}" type="parTrans" cxnId="{1FE40644-5F76-409D-8F64-6F93EC0DAFD8}">
      <dgm:prSet/>
      <dgm:spPr/>
      <dgm:t>
        <a:bodyPr/>
        <a:lstStyle/>
        <a:p>
          <a:endParaRPr lang="en-IN"/>
        </a:p>
      </dgm:t>
    </dgm:pt>
    <dgm:pt modelId="{A4F08632-6B7B-424E-A01E-8365C87619D4}" type="sibTrans" cxnId="{1FE40644-5F76-409D-8F64-6F93EC0DAFD8}">
      <dgm:prSet/>
      <dgm:spPr/>
      <dgm:t>
        <a:bodyPr/>
        <a:lstStyle/>
        <a:p>
          <a:endParaRPr lang="en-IN"/>
        </a:p>
      </dgm:t>
    </dgm:pt>
    <dgm:pt modelId="{FAC240EF-950C-4DF4-910D-3BCD50234763}">
      <dgm:prSet phldrT="[Text]"/>
      <dgm:spPr/>
      <dgm:t>
        <a:bodyPr/>
        <a:lstStyle/>
        <a:p>
          <a:r>
            <a:rPr lang="en-IN" dirty="0"/>
            <a:t>Searched for ‘OnePlus Vs Samsung’  and scarped YouTube subtitles from the video result </a:t>
          </a:r>
        </a:p>
      </dgm:t>
    </dgm:pt>
    <dgm:pt modelId="{63EB457C-CEF6-4ED7-9F28-1A583844F2E4}" type="parTrans" cxnId="{02CFD207-F272-4CF6-B778-5EF6F29CFA72}">
      <dgm:prSet/>
      <dgm:spPr/>
      <dgm:t>
        <a:bodyPr/>
        <a:lstStyle/>
        <a:p>
          <a:endParaRPr lang="en-IN"/>
        </a:p>
      </dgm:t>
    </dgm:pt>
    <dgm:pt modelId="{C51C5233-61B0-4781-9A18-71059D86CB4B}" type="sibTrans" cxnId="{02CFD207-F272-4CF6-B778-5EF6F29CFA72}">
      <dgm:prSet/>
      <dgm:spPr/>
      <dgm:t>
        <a:bodyPr/>
        <a:lstStyle/>
        <a:p>
          <a:endParaRPr lang="en-IN"/>
        </a:p>
      </dgm:t>
    </dgm:pt>
    <dgm:pt modelId="{FF551756-174A-4E01-AF58-219CD0BB842A}">
      <dgm:prSet phldrT="[Text]"/>
      <dgm:spPr/>
      <dgm:t>
        <a:bodyPr/>
        <a:lstStyle/>
        <a:p>
          <a:endParaRPr lang="en-IN" dirty="0"/>
        </a:p>
      </dgm:t>
    </dgm:pt>
    <dgm:pt modelId="{8D2E8933-0DCB-4AEB-BB33-F17A83D2F49F}" type="parTrans" cxnId="{B0E19FB5-5DEC-40D0-94D2-A425E4ECF7D3}">
      <dgm:prSet/>
      <dgm:spPr/>
      <dgm:t>
        <a:bodyPr/>
        <a:lstStyle/>
        <a:p>
          <a:endParaRPr lang="en-IN"/>
        </a:p>
      </dgm:t>
    </dgm:pt>
    <dgm:pt modelId="{DB96BF65-5158-4224-A2B3-C4E0EA190469}" type="sibTrans" cxnId="{B0E19FB5-5DEC-40D0-94D2-A425E4ECF7D3}">
      <dgm:prSet/>
      <dgm:spPr/>
      <dgm:t>
        <a:bodyPr/>
        <a:lstStyle/>
        <a:p>
          <a:endParaRPr lang="en-IN"/>
        </a:p>
      </dgm:t>
    </dgm:pt>
    <dgm:pt modelId="{27BAAA13-15E4-4464-8826-B65121207479}">
      <dgm:prSet phldrT="[Text]"/>
      <dgm:spPr/>
      <dgm:t>
        <a:bodyPr/>
        <a:lstStyle/>
        <a:p>
          <a:r>
            <a:rPr lang="en-IN" dirty="0"/>
            <a:t>Amazon</a:t>
          </a:r>
        </a:p>
      </dgm:t>
    </dgm:pt>
    <dgm:pt modelId="{7B69D4C9-C49E-461B-BAFE-3C3E8D2CA4B4}" type="parTrans" cxnId="{1EF86D25-8F92-4CBA-A18B-56ADCF66FC59}">
      <dgm:prSet/>
      <dgm:spPr/>
      <dgm:t>
        <a:bodyPr/>
        <a:lstStyle/>
        <a:p>
          <a:endParaRPr lang="en-IN"/>
        </a:p>
      </dgm:t>
    </dgm:pt>
    <dgm:pt modelId="{FEA45494-7ADD-401C-8572-22FCB3DF0320}" type="sibTrans" cxnId="{1EF86D25-8F92-4CBA-A18B-56ADCF66FC59}">
      <dgm:prSet/>
      <dgm:spPr/>
      <dgm:t>
        <a:bodyPr/>
        <a:lstStyle/>
        <a:p>
          <a:endParaRPr lang="en-IN"/>
        </a:p>
      </dgm:t>
    </dgm:pt>
    <dgm:pt modelId="{15BB73AD-4497-4926-A1CE-E601FBC87206}">
      <dgm:prSet phldrT="[Text]"/>
      <dgm:spPr/>
      <dgm:t>
        <a:bodyPr/>
        <a:lstStyle/>
        <a:p>
          <a:r>
            <a:rPr lang="en-IN" dirty="0"/>
            <a:t>YouTube</a:t>
          </a:r>
        </a:p>
      </dgm:t>
    </dgm:pt>
    <dgm:pt modelId="{2140DD22-F64D-46CF-AB1B-3B8E4D5BA9C0}" type="parTrans" cxnId="{23F2B152-DAE1-4B6E-9638-3E28BC4CE032}">
      <dgm:prSet/>
      <dgm:spPr/>
      <dgm:t>
        <a:bodyPr/>
        <a:lstStyle/>
        <a:p>
          <a:endParaRPr lang="en-IN"/>
        </a:p>
      </dgm:t>
    </dgm:pt>
    <dgm:pt modelId="{6F497D58-6494-45CB-A529-698A3520F237}" type="sibTrans" cxnId="{23F2B152-DAE1-4B6E-9638-3E28BC4CE032}">
      <dgm:prSet/>
      <dgm:spPr/>
      <dgm:t>
        <a:bodyPr/>
        <a:lstStyle/>
        <a:p>
          <a:endParaRPr lang="en-IN"/>
        </a:p>
      </dgm:t>
    </dgm:pt>
    <dgm:pt modelId="{E2674925-A474-4336-AA78-6D581D0479A7}">
      <dgm:prSet phldrT="[Text]"/>
      <dgm:spPr/>
      <dgm:t>
        <a:bodyPr/>
        <a:lstStyle/>
        <a:p>
          <a:r>
            <a:rPr lang="en-IN" dirty="0"/>
            <a:t>GSM arena</a:t>
          </a:r>
        </a:p>
      </dgm:t>
    </dgm:pt>
    <dgm:pt modelId="{81AA1658-B0C8-4E84-95CF-C2E88953846A}" type="parTrans" cxnId="{191631FC-8DD9-4EDA-9641-8B51F777BFCB}">
      <dgm:prSet/>
      <dgm:spPr/>
      <dgm:t>
        <a:bodyPr/>
        <a:lstStyle/>
        <a:p>
          <a:endParaRPr lang="en-IN"/>
        </a:p>
      </dgm:t>
    </dgm:pt>
    <dgm:pt modelId="{9B361E98-8F4F-4A3D-AB7E-D1DD04B811DE}" type="sibTrans" cxnId="{191631FC-8DD9-4EDA-9641-8B51F777BFCB}">
      <dgm:prSet/>
      <dgm:spPr/>
      <dgm:t>
        <a:bodyPr/>
        <a:lstStyle/>
        <a:p>
          <a:endParaRPr lang="en-IN"/>
        </a:p>
      </dgm:t>
    </dgm:pt>
    <dgm:pt modelId="{C4220B42-C506-4A0E-8948-01D3A68181B2}">
      <dgm:prSet phldrT="[Text]"/>
      <dgm:spPr/>
      <dgm:t>
        <a:bodyPr/>
        <a:lstStyle/>
        <a:p>
          <a:r>
            <a:rPr lang="en-IN" dirty="0"/>
            <a:t> Created Document Term Matrix (DTM)</a:t>
          </a:r>
        </a:p>
      </dgm:t>
    </dgm:pt>
    <dgm:pt modelId="{705CE86E-7D03-43D0-A9FB-3468F6CB7B05}" type="parTrans" cxnId="{B1539797-40F9-4756-8F03-D43FF6D95032}">
      <dgm:prSet/>
      <dgm:spPr/>
      <dgm:t>
        <a:bodyPr/>
        <a:lstStyle/>
        <a:p>
          <a:endParaRPr lang="en-IN"/>
        </a:p>
      </dgm:t>
    </dgm:pt>
    <dgm:pt modelId="{E945F0D9-C992-4B7C-A67C-8ABE4A35D502}" type="sibTrans" cxnId="{B1539797-40F9-4756-8F03-D43FF6D95032}">
      <dgm:prSet/>
      <dgm:spPr/>
      <dgm:t>
        <a:bodyPr/>
        <a:lstStyle/>
        <a:p>
          <a:endParaRPr lang="en-IN"/>
        </a:p>
      </dgm:t>
    </dgm:pt>
    <dgm:pt modelId="{F1F62C4B-71C7-407F-BA42-1F9A867FF96E}">
      <dgm:prSet phldrT="[Text]"/>
      <dgm:spPr/>
      <dgm:t>
        <a:bodyPr/>
        <a:lstStyle/>
        <a:p>
          <a:r>
            <a:rPr lang="en-IN" dirty="0"/>
            <a:t>Removed most common stop words from the corpus</a:t>
          </a:r>
        </a:p>
      </dgm:t>
    </dgm:pt>
    <dgm:pt modelId="{CBDE5F0D-1840-46F5-BC11-459C2310FDC1}" type="parTrans" cxnId="{79D96D69-C8C6-49CB-A9F6-172FF5A6FEA2}">
      <dgm:prSet/>
      <dgm:spPr/>
      <dgm:t>
        <a:bodyPr/>
        <a:lstStyle/>
        <a:p>
          <a:endParaRPr lang="en-IN"/>
        </a:p>
      </dgm:t>
    </dgm:pt>
    <dgm:pt modelId="{A825F274-829F-4750-A818-5B2BC766E3A8}" type="sibTrans" cxnId="{79D96D69-C8C6-49CB-A9F6-172FF5A6FEA2}">
      <dgm:prSet/>
      <dgm:spPr/>
      <dgm:t>
        <a:bodyPr/>
        <a:lstStyle/>
        <a:p>
          <a:endParaRPr lang="en-IN"/>
        </a:p>
      </dgm:t>
    </dgm:pt>
    <dgm:pt modelId="{86A15A1C-20F1-428E-B1B2-11BDB57122B6}">
      <dgm:prSet phldrT="[Text]"/>
      <dgm:spPr/>
      <dgm:t>
        <a:bodyPr/>
        <a:lstStyle/>
        <a:p>
          <a:r>
            <a:rPr lang="en-IN" dirty="0"/>
            <a:t> Corpus Tokenization to create Bag-of- Words (BOW)</a:t>
          </a:r>
        </a:p>
      </dgm:t>
    </dgm:pt>
    <dgm:pt modelId="{B076D6A9-A28A-420A-B3C2-51145A7A63B2}" type="parTrans" cxnId="{90164ED2-6BB3-4F69-BD69-2F69A06246FD}">
      <dgm:prSet/>
      <dgm:spPr/>
      <dgm:t>
        <a:bodyPr/>
        <a:lstStyle/>
        <a:p>
          <a:endParaRPr lang="en-IN"/>
        </a:p>
      </dgm:t>
    </dgm:pt>
    <dgm:pt modelId="{F847895D-BC0C-4303-AFA8-7962650388E6}" type="sibTrans" cxnId="{90164ED2-6BB3-4F69-BD69-2F69A06246FD}">
      <dgm:prSet/>
      <dgm:spPr/>
      <dgm:t>
        <a:bodyPr/>
        <a:lstStyle/>
        <a:p>
          <a:endParaRPr lang="en-IN"/>
        </a:p>
      </dgm:t>
    </dgm:pt>
    <dgm:pt modelId="{72DC7EEE-8999-40E3-886F-C579C04FAB08}">
      <dgm:prSet phldrT="[Text]"/>
      <dgm:spPr/>
      <dgm:t>
        <a:bodyPr/>
        <a:lstStyle/>
        <a:p>
          <a:r>
            <a:rPr lang="en-IN" dirty="0"/>
            <a:t>Created Bigrams  &amp; Trigrams</a:t>
          </a:r>
        </a:p>
      </dgm:t>
    </dgm:pt>
    <dgm:pt modelId="{4DE97154-47C9-4CAF-AD4C-B1B2E5660E86}" type="parTrans" cxnId="{424042A1-8A14-4648-891F-979A6346C1CB}">
      <dgm:prSet/>
      <dgm:spPr/>
      <dgm:t>
        <a:bodyPr/>
        <a:lstStyle/>
        <a:p>
          <a:endParaRPr lang="en-IN"/>
        </a:p>
      </dgm:t>
    </dgm:pt>
    <dgm:pt modelId="{384784D0-DE78-46E0-94F9-5333E2AAD703}" type="sibTrans" cxnId="{424042A1-8A14-4648-891F-979A6346C1CB}">
      <dgm:prSet/>
      <dgm:spPr/>
      <dgm:t>
        <a:bodyPr/>
        <a:lstStyle/>
        <a:p>
          <a:endParaRPr lang="en-IN"/>
        </a:p>
      </dgm:t>
    </dgm:pt>
    <dgm:pt modelId="{7AB4180B-42CF-4214-B234-16E40711BB10}">
      <dgm:prSet phldrT="[Text]"/>
      <dgm:spPr/>
      <dgm:t>
        <a:bodyPr/>
        <a:lstStyle/>
        <a:p>
          <a:r>
            <a:rPr lang="en-IN" dirty="0"/>
            <a:t>Analysed the basic perception of these two brands  among the user base</a:t>
          </a:r>
        </a:p>
      </dgm:t>
    </dgm:pt>
    <dgm:pt modelId="{E00FEAB6-F569-4D56-94D2-0204AD315C7C}" type="parTrans" cxnId="{19857E38-2CCC-44CF-B2E9-CD83AA49FC84}">
      <dgm:prSet/>
      <dgm:spPr/>
      <dgm:t>
        <a:bodyPr/>
        <a:lstStyle/>
        <a:p>
          <a:endParaRPr lang="en-IN"/>
        </a:p>
      </dgm:t>
    </dgm:pt>
    <dgm:pt modelId="{97E5342F-4A26-48B1-ACFA-838B283F0B52}" type="sibTrans" cxnId="{19857E38-2CCC-44CF-B2E9-CD83AA49FC84}">
      <dgm:prSet/>
      <dgm:spPr/>
      <dgm:t>
        <a:bodyPr/>
        <a:lstStyle/>
        <a:p>
          <a:endParaRPr lang="en-IN"/>
        </a:p>
      </dgm:t>
    </dgm:pt>
    <dgm:pt modelId="{5741B8E6-E41C-4B34-87C9-A96C02B01129}">
      <dgm:prSet phldrT="[Text]"/>
      <dgm:spPr/>
      <dgm:t>
        <a:bodyPr/>
        <a:lstStyle/>
        <a:p>
          <a:r>
            <a:rPr lang="en-IN" dirty="0"/>
            <a:t>Identified the important features from the user perception </a:t>
          </a:r>
        </a:p>
      </dgm:t>
    </dgm:pt>
    <dgm:pt modelId="{FFEB202D-599B-4766-8F92-38250D00C910}" type="parTrans" cxnId="{B3180781-FBAA-4A9C-99AC-E39F59712200}">
      <dgm:prSet/>
      <dgm:spPr/>
      <dgm:t>
        <a:bodyPr/>
        <a:lstStyle/>
        <a:p>
          <a:endParaRPr lang="en-IN"/>
        </a:p>
      </dgm:t>
    </dgm:pt>
    <dgm:pt modelId="{CAAEB0B4-C9A1-4520-BA51-71D3AF61D3A9}" type="sibTrans" cxnId="{B3180781-FBAA-4A9C-99AC-E39F59712200}">
      <dgm:prSet/>
      <dgm:spPr/>
      <dgm:t>
        <a:bodyPr/>
        <a:lstStyle/>
        <a:p>
          <a:endParaRPr lang="en-IN"/>
        </a:p>
      </dgm:t>
    </dgm:pt>
    <dgm:pt modelId="{DC80C9C8-263D-4BD6-B8A6-5EA52E743C22}">
      <dgm:prSet phldrT="[Text]"/>
      <dgm:spPr/>
      <dgm:t>
        <a:bodyPr/>
        <a:lstStyle/>
        <a:p>
          <a:r>
            <a:rPr lang="en-IN" dirty="0"/>
            <a:t>Analysed what features are more important </a:t>
          </a:r>
          <a:r>
            <a:rPr lang="en-IN" dirty="0" smtClean="0"/>
            <a:t>and </a:t>
          </a:r>
          <a:r>
            <a:rPr lang="en-IN" dirty="0"/>
            <a:t>inter related </a:t>
          </a:r>
        </a:p>
      </dgm:t>
    </dgm:pt>
    <dgm:pt modelId="{F3EDC44E-1427-4342-96F3-2A45BB2D4CDD}" type="parTrans" cxnId="{AD1EC94C-FCA1-4BF7-994F-F8248E393694}">
      <dgm:prSet/>
      <dgm:spPr/>
      <dgm:t>
        <a:bodyPr/>
        <a:lstStyle/>
        <a:p>
          <a:endParaRPr lang="en-IN"/>
        </a:p>
      </dgm:t>
    </dgm:pt>
    <dgm:pt modelId="{EE945F65-C999-411A-969A-9B8791B0C3DD}" type="sibTrans" cxnId="{AD1EC94C-FCA1-4BF7-994F-F8248E393694}">
      <dgm:prSet/>
      <dgm:spPr/>
      <dgm:t>
        <a:bodyPr/>
        <a:lstStyle/>
        <a:p>
          <a:endParaRPr lang="en-IN"/>
        </a:p>
      </dgm:t>
    </dgm:pt>
    <dgm:pt modelId="{D0489556-3E88-44CE-BCDA-6CF67E1928A8}">
      <dgm:prSet phldrT="[Text]"/>
      <dgm:spPr/>
      <dgm:t>
        <a:bodyPr/>
        <a:lstStyle/>
        <a:p>
          <a:endParaRPr lang="en-IN" dirty="0"/>
        </a:p>
      </dgm:t>
    </dgm:pt>
    <dgm:pt modelId="{34C81603-EE99-48A2-9D0F-38D88A2E5942}" type="parTrans" cxnId="{A101BD30-E09F-4DA0-B05A-D94B0F4950FF}">
      <dgm:prSet/>
      <dgm:spPr/>
      <dgm:t>
        <a:bodyPr/>
        <a:lstStyle/>
        <a:p>
          <a:endParaRPr lang="en-IN"/>
        </a:p>
      </dgm:t>
    </dgm:pt>
    <dgm:pt modelId="{DBD5746E-A432-44D9-B7C0-17E85136E452}" type="sibTrans" cxnId="{A101BD30-E09F-4DA0-B05A-D94B0F4950FF}">
      <dgm:prSet/>
      <dgm:spPr/>
      <dgm:t>
        <a:bodyPr/>
        <a:lstStyle/>
        <a:p>
          <a:endParaRPr lang="en-IN"/>
        </a:p>
      </dgm:t>
    </dgm:pt>
    <dgm:pt modelId="{2CC6C2A8-BFF7-406F-9E9D-7A9AFC57485C}" type="pres">
      <dgm:prSet presAssocID="{2B585C4F-1D0E-4A1F-BAD1-D5BA36B8A61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85BDFB5-092E-4945-BFC6-E1AC10943351}" type="pres">
      <dgm:prSet presAssocID="{9E09E938-3478-4F47-B294-867612F8487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350B03-9F11-4951-8147-2AEDAD5CBA78}" type="pres">
      <dgm:prSet presAssocID="{D06333D1-3E1F-435A-AD2F-2C70102FF71E}" presName="sibTrans" presStyleCnt="0"/>
      <dgm:spPr/>
    </dgm:pt>
    <dgm:pt modelId="{0786E79F-1F22-497F-A01E-B08BE8D58750}" type="pres">
      <dgm:prSet presAssocID="{F1853411-8E2E-46F2-9CAA-17EA0105C5D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D4D29A-FCC0-4000-B0B1-B3CFC7711A15}" type="pres">
      <dgm:prSet presAssocID="{CD996C04-1C6A-4157-82C0-5A05FE60622E}" presName="sibTrans" presStyleCnt="0"/>
      <dgm:spPr/>
    </dgm:pt>
    <dgm:pt modelId="{B901AC72-AFC9-4120-8372-DC664ABB3047}" type="pres">
      <dgm:prSet presAssocID="{DB6E4254-697E-4D94-85A2-CC6A750D6EF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862438-8A6A-4824-A616-D40FC1E031F0}" type="pres">
      <dgm:prSet presAssocID="{9A9FF86C-B7C9-4C5C-AC7E-94B87BA6BD98}" presName="sibTrans" presStyleCnt="0"/>
      <dgm:spPr/>
    </dgm:pt>
    <dgm:pt modelId="{437D9B0F-EB25-4E28-9354-278830D4BAB3}" type="pres">
      <dgm:prSet presAssocID="{32311222-1D59-433E-BB0C-2A3F275CD17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E68F4A-D6D5-494D-87F0-14116833672B}" type="pres">
      <dgm:prSet presAssocID="{591E8AF4-9885-468E-BE0F-F812483BE36D}" presName="sibTrans" presStyleCnt="0"/>
      <dgm:spPr/>
    </dgm:pt>
    <dgm:pt modelId="{B5D9D0EE-397B-43C4-970D-4762A5489D93}" type="pres">
      <dgm:prSet presAssocID="{7CAFAACD-6E6B-4A7F-B3D2-1A86941A9D7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A8A7019-49ED-46CB-A0D4-6C14AA522790}" type="presOf" srcId="{A2EF36CD-0980-411B-9CBE-AA9546022B1F}" destId="{0786E79F-1F22-497F-A01E-B08BE8D58750}" srcOrd="0" destOrd="8" presId="urn:microsoft.com/office/officeart/2005/8/layout/hList6"/>
    <dgm:cxn modelId="{BD1BE237-F406-4CAD-86F4-73FAFFD338A1}" type="presOf" srcId="{DB6E4254-697E-4D94-85A2-CC6A750D6EF1}" destId="{B901AC72-AFC9-4120-8372-DC664ABB3047}" srcOrd="0" destOrd="0" presId="urn:microsoft.com/office/officeart/2005/8/layout/hList6"/>
    <dgm:cxn modelId="{F3A8C2FE-75F2-4B95-AD94-DB1103FEC4FD}" type="presOf" srcId="{D0489556-3E88-44CE-BCDA-6CF67E1928A8}" destId="{B5D9D0EE-397B-43C4-970D-4762A5489D93}" srcOrd="0" destOrd="3" presId="urn:microsoft.com/office/officeart/2005/8/layout/hList6"/>
    <dgm:cxn modelId="{253587E8-74A9-447F-AA18-36DD3E7CA2D8}" srcId="{2B585C4F-1D0E-4A1F-BAD1-D5BA36B8A61F}" destId="{7CAFAACD-6E6B-4A7F-B3D2-1A86941A9D73}" srcOrd="4" destOrd="0" parTransId="{FDB48A62-74DE-45C0-8126-0CCDEE73E13A}" sibTransId="{9F886C5E-3621-4E3F-A2DB-43E2629B532A}"/>
    <dgm:cxn modelId="{2011965A-09B7-4586-8A9E-A6E178975FDD}" type="presOf" srcId="{72DC7EEE-8999-40E3-886F-C579C04FAB08}" destId="{0786E79F-1F22-497F-A01E-B08BE8D58750}" srcOrd="0" destOrd="4" presId="urn:microsoft.com/office/officeart/2005/8/layout/hList6"/>
    <dgm:cxn modelId="{B3180781-FBAA-4A9C-99AC-E39F59712200}" srcId="{32311222-1D59-433E-BB0C-2A3F275CD170}" destId="{5741B8E6-E41C-4B34-87C9-A96C02B01129}" srcOrd="1" destOrd="0" parTransId="{FFEB202D-599B-4766-8F92-38250D00C910}" sibTransId="{CAAEB0B4-C9A1-4520-BA51-71D3AF61D3A9}"/>
    <dgm:cxn modelId="{A44138EE-8003-4557-8EF7-86808BBBAE05}" srcId="{F1853411-8E2E-46F2-9CAA-17EA0105C5D1}" destId="{CD92FC28-2447-46F2-BF08-B9847789D356}" srcOrd="0" destOrd="0" parTransId="{A4D67606-0FDE-41DE-990C-32603B91AC5D}" sibTransId="{B01E1B4D-08D2-471F-8482-50F140AF452C}"/>
    <dgm:cxn modelId="{23F2B152-DAE1-4B6E-9638-3E28BC4CE032}" srcId="{D3D5FF1A-4641-45D3-A0E8-9933F3E2D4D7}" destId="{15BB73AD-4497-4926-A1CE-E601FBC87206}" srcOrd="1" destOrd="0" parTransId="{2140DD22-F64D-46CF-AB1B-3B8E4D5BA9C0}" sibTransId="{6F497D58-6494-45CB-A529-698A3520F237}"/>
    <dgm:cxn modelId="{B0C5E585-5E9D-4751-B4CB-EFE09CA09678}" type="presOf" srcId="{C4220B42-C506-4A0E-8948-01D3A68181B2}" destId="{0786E79F-1F22-497F-A01E-B08BE8D58750}" srcOrd="0" destOrd="5" presId="urn:microsoft.com/office/officeart/2005/8/layout/hList6"/>
    <dgm:cxn modelId="{A1FA808D-8043-487E-97A4-C7358F9B0153}" type="presOf" srcId="{9979C8D3-038F-4CDC-A5A8-DCBEFCC0ECA5}" destId="{E85BDFB5-092E-4945-BFC6-E1AC10943351}" srcOrd="0" destOrd="6" presId="urn:microsoft.com/office/officeart/2005/8/layout/hList6"/>
    <dgm:cxn modelId="{6E5B99C2-5F68-46C2-BD98-FC9FBEFE99CF}" type="presOf" srcId="{5741B8E6-E41C-4B34-87C9-A96C02B01129}" destId="{437D9B0F-EB25-4E28-9354-278830D4BAB3}" srcOrd="0" destOrd="2" presId="urn:microsoft.com/office/officeart/2005/8/layout/hList6"/>
    <dgm:cxn modelId="{A101BD30-E09F-4DA0-B05A-D94B0F4950FF}" srcId="{7CAFAACD-6E6B-4A7F-B3D2-1A86941A9D73}" destId="{D0489556-3E88-44CE-BCDA-6CF67E1928A8}" srcOrd="2" destOrd="0" parTransId="{34C81603-EE99-48A2-9D0F-38D88A2E5942}" sibTransId="{DBD5746E-A432-44D9-B7C0-17E85136E452}"/>
    <dgm:cxn modelId="{AD1EC94C-FCA1-4BF7-994F-F8248E393694}" srcId="{7CAFAACD-6E6B-4A7F-B3D2-1A86941A9D73}" destId="{DC80C9C8-263D-4BD6-B8A6-5EA52E743C22}" srcOrd="1" destOrd="0" parTransId="{F3EDC44E-1427-4342-96F3-2A45BB2D4CDD}" sibTransId="{EE945F65-C999-411A-969A-9B8791B0C3DD}"/>
    <dgm:cxn modelId="{CE688E24-8036-47C7-AB46-A2241D3589F3}" type="presOf" srcId="{D3D5FF1A-4641-45D3-A0E8-9933F3E2D4D7}" destId="{E85BDFB5-092E-4945-BFC6-E1AC10943351}" srcOrd="0" destOrd="1" presId="urn:microsoft.com/office/officeart/2005/8/layout/hList6"/>
    <dgm:cxn modelId="{DBAA7629-1985-49EB-8710-169F13076E71}" type="presOf" srcId="{2B585C4F-1D0E-4A1F-BAD1-D5BA36B8A61F}" destId="{2CC6C2A8-BFF7-406F-9E9D-7A9AFC57485C}" srcOrd="0" destOrd="0" presId="urn:microsoft.com/office/officeart/2005/8/layout/hList6"/>
    <dgm:cxn modelId="{82A83D8F-F67A-43AF-84F1-7DB54172088D}" type="presOf" srcId="{CEC87F6D-039E-496B-83DD-1863F1F13DD5}" destId="{B5D9D0EE-397B-43C4-970D-4762A5489D93}" srcOrd="0" destOrd="1" presId="urn:microsoft.com/office/officeart/2005/8/layout/hList6"/>
    <dgm:cxn modelId="{FD8CE02A-16E9-4AD5-85B6-6726442738CF}" srcId="{2B585C4F-1D0E-4A1F-BAD1-D5BA36B8A61F}" destId="{F1853411-8E2E-46F2-9CAA-17EA0105C5D1}" srcOrd="1" destOrd="0" parTransId="{2D824E6A-0A54-46CB-8EAB-6FD65C36B3E3}" sibTransId="{CD996C04-1C6A-4157-82C0-5A05FE60622E}"/>
    <dgm:cxn modelId="{2C6176C9-5DAD-4404-A071-A8C304DE3BF5}" srcId="{F1853411-8E2E-46F2-9CAA-17EA0105C5D1}" destId="{A2EF36CD-0980-411B-9CBE-AA9546022B1F}" srcOrd="5" destOrd="0" parTransId="{F55C0148-F136-4DA1-AFAC-5C9D62CB41FB}" sibTransId="{17F55557-F28C-41F5-B699-8829F9A732BB}"/>
    <dgm:cxn modelId="{41F6F998-0CC0-4EEF-82F5-A2B1FBC0D41B}" srcId="{C4220B42-C506-4A0E-8948-01D3A68181B2}" destId="{A00068A3-E9C6-488D-B520-482E5F4AD786}" srcOrd="1" destOrd="0" parTransId="{5E57165C-276F-4255-91E6-ED2F798D824C}" sibTransId="{465827B3-8BAF-435F-9740-381F91A67CC6}"/>
    <dgm:cxn modelId="{90164ED2-6BB3-4F69-BD69-2F69A06246FD}" srcId="{F1853411-8E2E-46F2-9CAA-17EA0105C5D1}" destId="{86A15A1C-20F1-428E-B1B2-11BDB57122B6}" srcOrd="2" destOrd="0" parTransId="{B076D6A9-A28A-420A-B3C2-51145A7A63B2}" sibTransId="{F847895D-BC0C-4303-AFA8-7962650388E6}"/>
    <dgm:cxn modelId="{71DF9EAE-9BCA-4CC3-9D4F-ACAA16617CC5}" type="presOf" srcId="{32311222-1D59-433E-BB0C-2A3F275CD170}" destId="{437D9B0F-EB25-4E28-9354-278830D4BAB3}" srcOrd="0" destOrd="0" presId="urn:microsoft.com/office/officeart/2005/8/layout/hList6"/>
    <dgm:cxn modelId="{D3463E28-10C0-4F4C-950E-897D87D433CC}" srcId="{C4220B42-C506-4A0E-8948-01D3A68181B2}" destId="{A7F384F2-3800-4085-8C7E-0AAF42B58058}" srcOrd="0" destOrd="0" parTransId="{8706739D-768A-4BFD-8707-BDCA0E7BAD0D}" sibTransId="{D5543ED1-F6E4-4BF1-9EA7-0F78B64336F4}"/>
    <dgm:cxn modelId="{87DAE652-D16E-47DD-ADF3-8B49AD02A364}" type="presOf" srcId="{27BAAA13-15E4-4464-8826-B65121207479}" destId="{E85BDFB5-092E-4945-BFC6-E1AC10943351}" srcOrd="0" destOrd="2" presId="urn:microsoft.com/office/officeart/2005/8/layout/hList6"/>
    <dgm:cxn modelId="{1FE40644-5F76-409D-8F64-6F93EC0DAFD8}" srcId="{7CAFAACD-6E6B-4A7F-B3D2-1A86941A9D73}" destId="{CEC87F6D-039E-496B-83DD-1863F1F13DD5}" srcOrd="0" destOrd="0" parTransId="{2DA82FA6-BAF3-4DF3-B4FF-5EDCC8A72BE5}" sibTransId="{A4F08632-6B7B-424E-A01E-8365C87619D4}"/>
    <dgm:cxn modelId="{5C8E2EB1-5050-466C-8FCA-26E913FA859D}" type="presOf" srcId="{9E09E938-3478-4F47-B294-867612F84870}" destId="{E85BDFB5-092E-4945-BFC6-E1AC10943351}" srcOrd="0" destOrd="0" presId="urn:microsoft.com/office/officeart/2005/8/layout/hList6"/>
    <dgm:cxn modelId="{191631FC-8DD9-4EDA-9641-8B51F777BFCB}" srcId="{D3D5FF1A-4641-45D3-A0E8-9933F3E2D4D7}" destId="{E2674925-A474-4336-AA78-6D581D0479A7}" srcOrd="2" destOrd="0" parTransId="{81AA1658-B0C8-4E84-95CF-C2E88953846A}" sibTransId="{9B361E98-8F4F-4A3D-AB7E-D1DD04B811DE}"/>
    <dgm:cxn modelId="{0DDE4D78-F41D-42A9-86EF-68A609DDE91C}" type="presOf" srcId="{FAC240EF-950C-4DF4-910D-3BCD50234763}" destId="{E85BDFB5-092E-4945-BFC6-E1AC10943351}" srcOrd="0" destOrd="5" presId="urn:microsoft.com/office/officeart/2005/8/layout/hList6"/>
    <dgm:cxn modelId="{4B805A83-642A-49FA-BC2E-69779B2044BE}" srcId="{9E09E938-3478-4F47-B294-867612F84870}" destId="{D3D5FF1A-4641-45D3-A0E8-9933F3E2D4D7}" srcOrd="0" destOrd="0" parTransId="{1056D75A-77F8-4D15-B6E7-6AAECB43BC84}" sibTransId="{16204153-D845-4605-BB3D-9BD426110E8D}"/>
    <dgm:cxn modelId="{023A1162-B58B-471E-8E05-A776F89CBFE0}" type="presOf" srcId="{FF551756-174A-4E01-AF58-219CD0BB842A}" destId="{0786E79F-1F22-497F-A01E-B08BE8D58750}" srcOrd="0" destOrd="9" presId="urn:microsoft.com/office/officeart/2005/8/layout/hList6"/>
    <dgm:cxn modelId="{1F385449-29D5-4287-9CA3-488E04B70576}" type="presOf" srcId="{592BBE75-B0B1-4A47-9263-94A097DB1777}" destId="{B901AC72-AFC9-4120-8372-DC664ABB3047}" srcOrd="0" destOrd="1" presId="urn:microsoft.com/office/officeart/2005/8/layout/hList6"/>
    <dgm:cxn modelId="{D4881864-26B8-4DBC-B05A-06DEFFAFF25C}" type="presOf" srcId="{400C470C-E62D-4C56-ABBA-0B96C311CFD7}" destId="{437D9B0F-EB25-4E28-9354-278830D4BAB3}" srcOrd="0" destOrd="1" presId="urn:microsoft.com/office/officeart/2005/8/layout/hList6"/>
    <dgm:cxn modelId="{3DF8891D-BF87-49CF-BF2C-7C986E0E5377}" type="presOf" srcId="{7CAFAACD-6E6B-4A7F-B3D2-1A86941A9D73}" destId="{B5D9D0EE-397B-43C4-970D-4762A5489D93}" srcOrd="0" destOrd="0" presId="urn:microsoft.com/office/officeart/2005/8/layout/hList6"/>
    <dgm:cxn modelId="{424042A1-8A14-4648-891F-979A6346C1CB}" srcId="{F1853411-8E2E-46F2-9CAA-17EA0105C5D1}" destId="{72DC7EEE-8999-40E3-886F-C579C04FAB08}" srcOrd="3" destOrd="0" parTransId="{4DE97154-47C9-4CAF-AD4C-B1B2E5660E86}" sibTransId="{384784D0-DE78-46E0-94F9-5333E2AAD703}"/>
    <dgm:cxn modelId="{78E0E17A-4BBA-4E13-831E-D234C0A0788F}" type="presOf" srcId="{F1F62C4B-71C7-407F-BA42-1F9A867FF96E}" destId="{0786E79F-1F22-497F-A01E-B08BE8D58750}" srcOrd="0" destOrd="2" presId="urn:microsoft.com/office/officeart/2005/8/layout/hList6"/>
    <dgm:cxn modelId="{20ED78EF-BA1C-4E08-8F02-95A0D6F9496C}" srcId="{32311222-1D59-433E-BB0C-2A3F275CD170}" destId="{400C470C-E62D-4C56-ABBA-0B96C311CFD7}" srcOrd="0" destOrd="0" parTransId="{BEEA204B-6C40-443E-9CF6-90023BC6135C}" sibTransId="{50954045-241C-4A18-A612-8D1EDB8C0504}"/>
    <dgm:cxn modelId="{9431F12B-2FBE-49A7-A20A-B190C23C5EBE}" type="presOf" srcId="{A00068A3-E9C6-488D-B520-482E5F4AD786}" destId="{0786E79F-1F22-497F-A01E-B08BE8D58750}" srcOrd="0" destOrd="7" presId="urn:microsoft.com/office/officeart/2005/8/layout/hList6"/>
    <dgm:cxn modelId="{9209D18B-0F29-41BC-B771-8D8F37E2F849}" type="presOf" srcId="{15BB73AD-4497-4926-A1CE-E601FBC87206}" destId="{E85BDFB5-092E-4945-BFC6-E1AC10943351}" srcOrd="0" destOrd="3" presId="urn:microsoft.com/office/officeart/2005/8/layout/hList6"/>
    <dgm:cxn modelId="{CFC7B134-C886-4159-A10C-CB4DA7D0B9AB}" srcId="{2B585C4F-1D0E-4A1F-BAD1-D5BA36B8A61F}" destId="{DB6E4254-697E-4D94-85A2-CC6A750D6EF1}" srcOrd="2" destOrd="0" parTransId="{B816DDDB-C738-4EF0-B5F8-6C82FC201E97}" sibTransId="{9A9FF86C-B7C9-4C5C-AC7E-94B87BA6BD98}"/>
    <dgm:cxn modelId="{E95443C8-BFEA-4BE7-B7F2-93385B28E053}" type="presOf" srcId="{A7F384F2-3800-4085-8C7E-0AAF42B58058}" destId="{0786E79F-1F22-497F-A01E-B08BE8D58750}" srcOrd="0" destOrd="6" presId="urn:microsoft.com/office/officeart/2005/8/layout/hList6"/>
    <dgm:cxn modelId="{B1539797-40F9-4756-8F03-D43FF6D95032}" srcId="{F1853411-8E2E-46F2-9CAA-17EA0105C5D1}" destId="{C4220B42-C506-4A0E-8948-01D3A68181B2}" srcOrd="4" destOrd="0" parTransId="{705CE86E-7D03-43D0-A9FB-3468F6CB7B05}" sibTransId="{E945F0D9-C992-4B7C-A67C-8ABE4A35D502}"/>
    <dgm:cxn modelId="{B0E19FB5-5DEC-40D0-94D2-A425E4ECF7D3}" srcId="{F1853411-8E2E-46F2-9CAA-17EA0105C5D1}" destId="{FF551756-174A-4E01-AF58-219CD0BB842A}" srcOrd="6" destOrd="0" parTransId="{8D2E8933-0DCB-4AEB-BB33-F17A83D2F49F}" sibTransId="{DB96BF65-5158-4224-A2B3-C4E0EA190469}"/>
    <dgm:cxn modelId="{E37885D2-D215-49F3-8CF9-0B421A89D811}" srcId="{9E09E938-3478-4F47-B294-867612F84870}" destId="{9979C8D3-038F-4CDC-A5A8-DCBEFCC0ECA5}" srcOrd="2" destOrd="0" parTransId="{AA8CF790-E6FB-469C-B6C8-5CCE75E278A0}" sibTransId="{88F86596-0CD5-4F32-9722-391C187C9A83}"/>
    <dgm:cxn modelId="{24C5A036-A4AB-4D25-9704-FE1CD7123170}" type="presOf" srcId="{E2674925-A474-4336-AA78-6D581D0479A7}" destId="{E85BDFB5-092E-4945-BFC6-E1AC10943351}" srcOrd="0" destOrd="4" presId="urn:microsoft.com/office/officeart/2005/8/layout/hList6"/>
    <dgm:cxn modelId="{1D105558-A100-4484-A836-63D574F69BE9}" type="presOf" srcId="{86A15A1C-20F1-428E-B1B2-11BDB57122B6}" destId="{0786E79F-1F22-497F-A01E-B08BE8D58750}" srcOrd="0" destOrd="3" presId="urn:microsoft.com/office/officeart/2005/8/layout/hList6"/>
    <dgm:cxn modelId="{19857E38-2CCC-44CF-B2E9-CD83AA49FC84}" srcId="{DB6E4254-697E-4D94-85A2-CC6A750D6EF1}" destId="{7AB4180B-42CF-4214-B234-16E40711BB10}" srcOrd="1" destOrd="0" parTransId="{E00FEAB6-F569-4D56-94D2-0204AD315C7C}" sibTransId="{97E5342F-4A26-48B1-ACFA-838B283F0B52}"/>
    <dgm:cxn modelId="{95CCF2A2-3FB7-44FC-BC2C-CF8F761BDB02}" srcId="{2B585C4F-1D0E-4A1F-BAD1-D5BA36B8A61F}" destId="{9E09E938-3478-4F47-B294-867612F84870}" srcOrd="0" destOrd="0" parTransId="{10696156-A84E-4095-BE32-68B529F64B6C}" sibTransId="{D06333D1-3E1F-435A-AD2F-2C70102FF71E}"/>
    <dgm:cxn modelId="{02CFD207-F272-4CF6-B778-5EF6F29CFA72}" srcId="{9E09E938-3478-4F47-B294-867612F84870}" destId="{FAC240EF-950C-4DF4-910D-3BCD50234763}" srcOrd="1" destOrd="0" parTransId="{63EB457C-CEF6-4ED7-9F28-1A583844F2E4}" sibTransId="{C51C5233-61B0-4781-9A18-71059D86CB4B}"/>
    <dgm:cxn modelId="{25F096EA-1F88-42D7-91FF-728A55EE384C}" type="presOf" srcId="{F1853411-8E2E-46F2-9CAA-17EA0105C5D1}" destId="{0786E79F-1F22-497F-A01E-B08BE8D58750}" srcOrd="0" destOrd="0" presId="urn:microsoft.com/office/officeart/2005/8/layout/hList6"/>
    <dgm:cxn modelId="{A1DDEA32-CCDA-4E7D-999C-A0BD1BD86742}" type="presOf" srcId="{7AB4180B-42CF-4214-B234-16E40711BB10}" destId="{B901AC72-AFC9-4120-8372-DC664ABB3047}" srcOrd="0" destOrd="2" presId="urn:microsoft.com/office/officeart/2005/8/layout/hList6"/>
    <dgm:cxn modelId="{3946FF2A-1352-4C7C-AC3E-BBAC49D8CB09}" type="presOf" srcId="{DC80C9C8-263D-4BD6-B8A6-5EA52E743C22}" destId="{B5D9D0EE-397B-43C4-970D-4762A5489D93}" srcOrd="0" destOrd="2" presId="urn:microsoft.com/office/officeart/2005/8/layout/hList6"/>
    <dgm:cxn modelId="{4805A43A-AB00-47A4-8136-E714725434E1}" type="presOf" srcId="{CD92FC28-2447-46F2-BF08-B9847789D356}" destId="{0786E79F-1F22-497F-A01E-B08BE8D58750}" srcOrd="0" destOrd="1" presId="urn:microsoft.com/office/officeart/2005/8/layout/hList6"/>
    <dgm:cxn modelId="{7E3BBBDD-35A6-421F-97C1-66D0404AD6B5}" srcId="{DB6E4254-697E-4D94-85A2-CC6A750D6EF1}" destId="{592BBE75-B0B1-4A47-9263-94A097DB1777}" srcOrd="0" destOrd="0" parTransId="{27C6402E-D861-4ABE-8090-A1C88B1EF369}" sibTransId="{5A6ADAFD-5EFC-4D80-A25D-49FB9BEC7D2C}"/>
    <dgm:cxn modelId="{4DE7CE14-0BC8-463B-BA44-A8DE4FFDB331}" srcId="{2B585C4F-1D0E-4A1F-BAD1-D5BA36B8A61F}" destId="{32311222-1D59-433E-BB0C-2A3F275CD170}" srcOrd="3" destOrd="0" parTransId="{CE25A384-B3F1-4B0F-B8FA-0F9226A44957}" sibTransId="{591E8AF4-9885-468E-BE0F-F812483BE36D}"/>
    <dgm:cxn modelId="{79D96D69-C8C6-49CB-A9F6-172FF5A6FEA2}" srcId="{F1853411-8E2E-46F2-9CAA-17EA0105C5D1}" destId="{F1F62C4B-71C7-407F-BA42-1F9A867FF96E}" srcOrd="1" destOrd="0" parTransId="{CBDE5F0D-1840-46F5-BC11-459C2310FDC1}" sibTransId="{A825F274-829F-4750-A818-5B2BC766E3A8}"/>
    <dgm:cxn modelId="{1EF86D25-8F92-4CBA-A18B-56ADCF66FC59}" srcId="{D3D5FF1A-4641-45D3-A0E8-9933F3E2D4D7}" destId="{27BAAA13-15E4-4464-8826-B65121207479}" srcOrd="0" destOrd="0" parTransId="{7B69D4C9-C49E-461B-BAFE-3C3E8D2CA4B4}" sibTransId="{FEA45494-7ADD-401C-8572-22FCB3DF0320}"/>
    <dgm:cxn modelId="{12D4ECC2-9863-4A60-A3F1-74420DA740B9}" type="presParOf" srcId="{2CC6C2A8-BFF7-406F-9E9D-7A9AFC57485C}" destId="{E85BDFB5-092E-4945-BFC6-E1AC10943351}" srcOrd="0" destOrd="0" presId="urn:microsoft.com/office/officeart/2005/8/layout/hList6"/>
    <dgm:cxn modelId="{DABCB803-89D8-445D-92D2-EACF19A7A16D}" type="presParOf" srcId="{2CC6C2A8-BFF7-406F-9E9D-7A9AFC57485C}" destId="{3E350B03-9F11-4951-8147-2AEDAD5CBA78}" srcOrd="1" destOrd="0" presId="urn:microsoft.com/office/officeart/2005/8/layout/hList6"/>
    <dgm:cxn modelId="{BF661B8A-E94B-4D35-BD20-D348AB35A9F2}" type="presParOf" srcId="{2CC6C2A8-BFF7-406F-9E9D-7A9AFC57485C}" destId="{0786E79F-1F22-497F-A01E-B08BE8D58750}" srcOrd="2" destOrd="0" presId="urn:microsoft.com/office/officeart/2005/8/layout/hList6"/>
    <dgm:cxn modelId="{7FA013B6-512B-42B8-B2EC-8110AC105F70}" type="presParOf" srcId="{2CC6C2A8-BFF7-406F-9E9D-7A9AFC57485C}" destId="{C0D4D29A-FCC0-4000-B0B1-B3CFC7711A15}" srcOrd="3" destOrd="0" presId="urn:microsoft.com/office/officeart/2005/8/layout/hList6"/>
    <dgm:cxn modelId="{45A2A67F-0BC7-4AC2-B61B-8D1A9A400532}" type="presParOf" srcId="{2CC6C2A8-BFF7-406F-9E9D-7A9AFC57485C}" destId="{B901AC72-AFC9-4120-8372-DC664ABB3047}" srcOrd="4" destOrd="0" presId="urn:microsoft.com/office/officeart/2005/8/layout/hList6"/>
    <dgm:cxn modelId="{61A2DC60-A781-420B-8159-9F153E62149E}" type="presParOf" srcId="{2CC6C2A8-BFF7-406F-9E9D-7A9AFC57485C}" destId="{58862438-8A6A-4824-A616-D40FC1E031F0}" srcOrd="5" destOrd="0" presId="urn:microsoft.com/office/officeart/2005/8/layout/hList6"/>
    <dgm:cxn modelId="{AA008B37-1CA2-4535-83EF-3F3880870DFF}" type="presParOf" srcId="{2CC6C2A8-BFF7-406F-9E9D-7A9AFC57485C}" destId="{437D9B0F-EB25-4E28-9354-278830D4BAB3}" srcOrd="6" destOrd="0" presId="urn:microsoft.com/office/officeart/2005/8/layout/hList6"/>
    <dgm:cxn modelId="{3A20E95F-1219-4FC2-96E1-A480CBEA6B9F}" type="presParOf" srcId="{2CC6C2A8-BFF7-406F-9E9D-7A9AFC57485C}" destId="{0DE68F4A-D6D5-494D-87F0-14116833672B}" srcOrd="7" destOrd="0" presId="urn:microsoft.com/office/officeart/2005/8/layout/hList6"/>
    <dgm:cxn modelId="{2710986A-7BDA-4099-B13B-958AEE66C94B}" type="presParOf" srcId="{2CC6C2A8-BFF7-406F-9E9D-7A9AFC57485C}" destId="{B5D9D0EE-397B-43C4-970D-4762A5489D93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BDFB5-092E-4945-BFC6-E1AC10943351}">
      <dsp:nvSpPr>
        <dsp:cNvPr id="0" name=""/>
        <dsp:cNvSpPr/>
      </dsp:nvSpPr>
      <dsp:spPr>
        <a:xfrm rot="16200000">
          <a:off x="-1086220" y="1090600"/>
          <a:ext cx="3717925" cy="1536724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4149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/>
            <a:t>Data collection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/>
            <a:t>Scraped reviews data from :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/>
            <a:t>Amazon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/>
            <a:t>YouTube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/>
            <a:t>GSM arena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/>
            <a:t>Searched for ‘OnePlus Vs Samsung’  and scarped YouTube subtitles from the video result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/>
            <a:t>Collected review articles information from </a:t>
          </a:r>
          <a:r>
            <a:rPr lang="en-IN" sz="900" kern="1200" dirty="0" err="1"/>
            <a:t>NewsAPI</a:t>
          </a:r>
          <a:endParaRPr lang="en-IN" sz="900" kern="1200" dirty="0"/>
        </a:p>
      </dsp:txBody>
      <dsp:txXfrm rot="5400000">
        <a:off x="4380" y="743585"/>
        <a:ext cx="1536724" cy="2230755"/>
      </dsp:txXfrm>
    </dsp:sp>
    <dsp:sp modelId="{0786E79F-1F22-497F-A01E-B08BE8D58750}">
      <dsp:nvSpPr>
        <dsp:cNvPr id="0" name=""/>
        <dsp:cNvSpPr/>
      </dsp:nvSpPr>
      <dsp:spPr>
        <a:xfrm rot="16200000">
          <a:off x="565758" y="1090600"/>
          <a:ext cx="3717925" cy="1536724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4149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/>
            <a:t>Text Analytics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/>
            <a:t> Removed emoticons and extra punctuations from the reviews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/>
            <a:t>Removed most common stop words from the corpus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/>
            <a:t> Corpus Tokenization to create Bag-of- Words (BOW)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/>
            <a:t>Created Bigrams  &amp; Trigrams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/>
            <a:t> Created Document Term Matrix (DTM)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/>
            <a:t>TF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/>
            <a:t>ITF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/>
            <a:t> Word cloud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900" kern="1200" dirty="0"/>
        </a:p>
      </dsp:txBody>
      <dsp:txXfrm rot="5400000">
        <a:off x="1656358" y="743585"/>
        <a:ext cx="1536724" cy="2230755"/>
      </dsp:txXfrm>
    </dsp:sp>
    <dsp:sp modelId="{B901AC72-AFC9-4120-8372-DC664ABB3047}">
      <dsp:nvSpPr>
        <dsp:cNvPr id="0" name=""/>
        <dsp:cNvSpPr/>
      </dsp:nvSpPr>
      <dsp:spPr>
        <a:xfrm rot="16200000">
          <a:off x="2217737" y="1090600"/>
          <a:ext cx="3717925" cy="1536724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4149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/>
            <a:t>Sentiment Analysis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/>
            <a:t> performed sentiment analysis on </a:t>
          </a:r>
          <a:r>
            <a:rPr lang="en-IN" sz="900" kern="1200" dirty="0" smtClean="0"/>
            <a:t>YouTube </a:t>
          </a:r>
          <a:r>
            <a:rPr lang="en-IN" sz="900" kern="1200" dirty="0"/>
            <a:t>reviews , Amazon &amp; GSM arena separately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/>
            <a:t>Analysed the basic perception of these two brands  among the user base</a:t>
          </a:r>
        </a:p>
      </dsp:txBody>
      <dsp:txXfrm rot="5400000">
        <a:off x="3308337" y="743585"/>
        <a:ext cx="1536724" cy="2230755"/>
      </dsp:txXfrm>
    </dsp:sp>
    <dsp:sp modelId="{437D9B0F-EB25-4E28-9354-278830D4BAB3}">
      <dsp:nvSpPr>
        <dsp:cNvPr id="0" name=""/>
        <dsp:cNvSpPr/>
      </dsp:nvSpPr>
      <dsp:spPr>
        <a:xfrm rot="16200000">
          <a:off x="3869716" y="1090600"/>
          <a:ext cx="3717925" cy="1536724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4149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/>
            <a:t>Topic Modelling LDA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/>
            <a:t> Identified the most common topics discussed among the users  of these 2 smartphones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/>
            <a:t>Identified the important features from the user perception </a:t>
          </a:r>
        </a:p>
      </dsp:txBody>
      <dsp:txXfrm rot="5400000">
        <a:off x="4960316" y="743585"/>
        <a:ext cx="1536724" cy="2230755"/>
      </dsp:txXfrm>
    </dsp:sp>
    <dsp:sp modelId="{B5D9D0EE-397B-43C4-970D-4762A5489D93}">
      <dsp:nvSpPr>
        <dsp:cNvPr id="0" name=""/>
        <dsp:cNvSpPr/>
      </dsp:nvSpPr>
      <dsp:spPr>
        <a:xfrm rot="16200000">
          <a:off x="5521695" y="1090600"/>
          <a:ext cx="3717925" cy="1536724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4149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/>
            <a:t>Natural Language Processing (NLP)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/>
            <a:t> Created co-occurrence graph to substantiate our findings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900" kern="1200" dirty="0"/>
            <a:t>Analysed what features are more important </a:t>
          </a:r>
          <a:r>
            <a:rPr lang="en-IN" sz="900" kern="1200" dirty="0" smtClean="0"/>
            <a:t>and </a:t>
          </a:r>
          <a:r>
            <a:rPr lang="en-IN" sz="900" kern="1200" dirty="0"/>
            <a:t>inter related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900" kern="1200" dirty="0"/>
        </a:p>
      </dsp:txBody>
      <dsp:txXfrm rot="5400000">
        <a:off x="6612295" y="743585"/>
        <a:ext cx="1536724" cy="2230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2684207"/>
            <a:ext cx="7285702" cy="167394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454" y="4188551"/>
            <a:ext cx="7272717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59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1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47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88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9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7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2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43" y="312824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194619"/>
            <a:ext cx="8246070" cy="334323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9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2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00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2729-54C6-4CBA-8568-979BB236B6B0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5" y="2152976"/>
            <a:ext cx="4449167" cy="533311"/>
          </a:xfrm>
        </p:spPr>
        <p:txBody>
          <a:bodyPr>
            <a:normAutofit/>
          </a:bodyPr>
          <a:lstStyle>
            <a:lvl1pPr algn="ctr">
              <a:defRPr sz="27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70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1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3740993"/>
            <a:ext cx="7772400" cy="458115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1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998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1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490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505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67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966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0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013" y="384414"/>
            <a:ext cx="6570407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761" y="1147939"/>
            <a:ext cx="6570407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7" indent="0">
              <a:buNone/>
              <a:defRPr sz="2000" b="1"/>
            </a:lvl2pPr>
            <a:lvl3pPr marL="914134" indent="0">
              <a:buNone/>
              <a:defRPr sz="1799" b="1"/>
            </a:lvl3pPr>
            <a:lvl4pPr marL="1371200" indent="0">
              <a:buNone/>
              <a:defRPr sz="1600" b="1"/>
            </a:lvl4pPr>
            <a:lvl5pPr marL="1828267" indent="0">
              <a:buNone/>
              <a:defRPr sz="1600" b="1"/>
            </a:lvl5pPr>
            <a:lvl6pPr marL="2285333" indent="0">
              <a:buNone/>
              <a:defRPr sz="1600" b="1"/>
            </a:lvl6pPr>
            <a:lvl7pPr marL="2742401" indent="0">
              <a:buNone/>
              <a:defRPr sz="1600" b="1"/>
            </a:lvl7pPr>
            <a:lvl8pPr marL="3199466" indent="0">
              <a:buNone/>
              <a:defRPr sz="1600" b="1"/>
            </a:lvl8pPr>
            <a:lvl9pPr marL="36565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7" indent="0">
              <a:buNone/>
              <a:defRPr sz="2000" b="1"/>
            </a:lvl2pPr>
            <a:lvl3pPr marL="914134" indent="0">
              <a:buNone/>
              <a:defRPr sz="1799" b="1"/>
            </a:lvl3pPr>
            <a:lvl4pPr marL="1371200" indent="0">
              <a:buNone/>
              <a:defRPr sz="1600" b="1"/>
            </a:lvl4pPr>
            <a:lvl5pPr marL="1828267" indent="0">
              <a:buNone/>
              <a:defRPr sz="1600" b="1"/>
            </a:lvl5pPr>
            <a:lvl6pPr marL="2285333" indent="0">
              <a:buNone/>
              <a:defRPr sz="1600" b="1"/>
            </a:lvl6pPr>
            <a:lvl7pPr marL="2742401" indent="0">
              <a:buNone/>
              <a:defRPr sz="1600" b="1"/>
            </a:lvl7pPr>
            <a:lvl8pPr marL="3199466" indent="0">
              <a:buNone/>
              <a:defRPr sz="1600" b="1"/>
            </a:lvl8pPr>
            <a:lvl9pPr marL="36565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287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1"/>
            <a:ext cx="8229601" cy="536971"/>
          </a:xfrm>
        </p:spPr>
        <p:txBody>
          <a:bodyPr>
            <a:normAutofit/>
          </a:bodyPr>
          <a:lstStyle>
            <a:lvl1pPr algn="l">
              <a:defRPr sz="2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25084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1"/>
            <a:ext cx="8229601" cy="536971"/>
          </a:xfrm>
        </p:spPr>
        <p:txBody>
          <a:bodyPr>
            <a:normAutofit/>
          </a:bodyPr>
          <a:lstStyle>
            <a:lvl1pPr algn="l">
              <a:defRPr sz="2799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1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934813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280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067" indent="0">
              <a:buNone/>
              <a:defRPr sz="1200"/>
            </a:lvl2pPr>
            <a:lvl3pPr marL="914134" indent="0">
              <a:buNone/>
              <a:defRPr sz="1000"/>
            </a:lvl3pPr>
            <a:lvl4pPr marL="1371200" indent="0">
              <a:buNone/>
              <a:defRPr sz="900"/>
            </a:lvl4pPr>
            <a:lvl5pPr marL="1828267" indent="0">
              <a:buNone/>
              <a:defRPr sz="900"/>
            </a:lvl5pPr>
            <a:lvl6pPr marL="2285333" indent="0">
              <a:buNone/>
              <a:defRPr sz="900"/>
            </a:lvl6pPr>
            <a:lvl7pPr marL="2742401" indent="0">
              <a:buNone/>
              <a:defRPr sz="900"/>
            </a:lvl7pPr>
            <a:lvl8pPr marL="3199466" indent="0">
              <a:buNone/>
              <a:defRPr sz="900"/>
            </a:lvl8pPr>
            <a:lvl9pPr marL="36565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438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2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067" indent="0">
              <a:buNone/>
              <a:defRPr sz="2799"/>
            </a:lvl2pPr>
            <a:lvl3pPr marL="914134" indent="0">
              <a:buNone/>
              <a:defRPr sz="2399"/>
            </a:lvl3pPr>
            <a:lvl4pPr marL="1371200" indent="0">
              <a:buNone/>
              <a:defRPr sz="2000"/>
            </a:lvl4pPr>
            <a:lvl5pPr marL="1828267" indent="0">
              <a:buNone/>
              <a:defRPr sz="2000"/>
            </a:lvl5pPr>
            <a:lvl6pPr marL="2285333" indent="0">
              <a:buNone/>
              <a:defRPr sz="2000"/>
            </a:lvl6pPr>
            <a:lvl7pPr marL="2742401" indent="0">
              <a:buNone/>
              <a:defRPr sz="2000"/>
            </a:lvl7pPr>
            <a:lvl8pPr marL="3199466" indent="0">
              <a:buNone/>
              <a:defRPr sz="2000"/>
            </a:lvl8pPr>
            <a:lvl9pPr marL="36565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067" indent="0">
              <a:buNone/>
              <a:defRPr sz="1200"/>
            </a:lvl2pPr>
            <a:lvl3pPr marL="914134" indent="0">
              <a:buNone/>
              <a:defRPr sz="1000"/>
            </a:lvl3pPr>
            <a:lvl4pPr marL="1371200" indent="0">
              <a:buNone/>
              <a:defRPr sz="900"/>
            </a:lvl4pPr>
            <a:lvl5pPr marL="1828267" indent="0">
              <a:buNone/>
              <a:defRPr sz="900"/>
            </a:lvl5pPr>
            <a:lvl6pPr marL="2285333" indent="0">
              <a:buNone/>
              <a:defRPr sz="900"/>
            </a:lvl6pPr>
            <a:lvl7pPr marL="2742401" indent="0">
              <a:buNone/>
              <a:defRPr sz="900"/>
            </a:lvl7pPr>
            <a:lvl8pPr marL="3199466" indent="0">
              <a:buNone/>
              <a:defRPr sz="900"/>
            </a:lvl8pPr>
            <a:lvl9pPr marL="36565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161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0027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908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1"/>
            <a:ext cx="8229601" cy="536971"/>
          </a:xfrm>
        </p:spPr>
        <p:txBody>
          <a:bodyPr>
            <a:normAutofit/>
          </a:bodyPr>
          <a:lstStyle>
            <a:lvl1pPr algn="l">
              <a:defRPr sz="2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1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564997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82"/>
            <a:ext cx="5029200" cy="533311"/>
          </a:xfrm>
        </p:spPr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2500" y="4767266"/>
            <a:ext cx="571501" cy="273844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05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 smtClean="0"/>
              <a:pPr/>
              <a:t>‹#›</a:t>
            </a:fld>
            <a:endParaRPr lang="es-UY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10226" y="271604"/>
            <a:ext cx="3086100" cy="400050"/>
          </a:xfrm>
        </p:spPr>
        <p:txBody>
          <a:bodyPr anchor="ctr">
            <a:noAutofit/>
          </a:bodyPr>
          <a:lstStyle>
            <a:lvl1pPr marL="0" indent="0" algn="r">
              <a:buNone/>
              <a:defRPr sz="14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88974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eft Clipart Righ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13293" y="800100"/>
            <a:ext cx="3144069" cy="571500"/>
          </a:xfrm>
        </p:spPr>
        <p:txBody>
          <a:bodyPr>
            <a:noAutofit/>
          </a:bodyPr>
          <a:lstStyle>
            <a:lvl1pPr>
              <a:defRPr sz="2999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513293" y="1543050"/>
            <a:ext cx="3144069" cy="2857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58125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5" y="2152976"/>
            <a:ext cx="4449167" cy="533311"/>
          </a:xfrm>
        </p:spPr>
        <p:txBody>
          <a:bodyPr>
            <a:normAutofit/>
          </a:bodyPr>
          <a:lstStyle>
            <a:lvl1pPr algn="ctr">
              <a:defRPr sz="27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7/20/2019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00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6" y="485494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53" y="14269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253" y="189933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9374" y="14269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9374" y="189933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02729-54C6-4CBA-8568-979BB236B6B0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44B98-9090-4B07-948D-F51EA5644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5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1"/>
            <a:ext cx="8229601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20"/>
            <a:ext cx="8229601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71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1"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5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71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4767265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71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71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0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914134" rtl="0" eaLnBrk="1" latinLnBrk="0" hangingPunct="1">
        <a:spcBef>
          <a:spcPct val="0"/>
        </a:spcBef>
        <a:buNone/>
        <a:defRPr sz="23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00" indent="-342800" algn="l" defTabSz="914134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733" indent="-285667" algn="l" defTabSz="914134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666" indent="-228534" algn="l" defTabSz="914134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9734" indent="-228534" algn="l" defTabSz="914134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6800" indent="-228534" algn="l" defTabSz="91413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3867" indent="-228534" algn="l" defTabSz="9141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3" indent="-228534" algn="l" defTabSz="9141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4" algn="l" defTabSz="9141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4" algn="l" defTabSz="9141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34" algn="l" defTabSz="9141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7" algn="l" defTabSz="9141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3" algn="l" defTabSz="9141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401" algn="l" defTabSz="9141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6" algn="l" defTabSz="9141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4" algn="l" defTabSz="9141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C219CFF-5F8F-4E07-A879-C6527AC23C73}"/>
              </a:ext>
            </a:extLst>
          </p:cNvPr>
          <p:cNvSpPr/>
          <p:nvPr/>
        </p:nvSpPr>
        <p:spPr>
          <a:xfrm>
            <a:off x="2296633" y="171374"/>
            <a:ext cx="6601274" cy="719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7499" y="183447"/>
            <a:ext cx="6570407" cy="725349"/>
          </a:xfrm>
        </p:spPr>
        <p:txBody>
          <a:bodyPr>
            <a:normAutofit/>
          </a:bodyPr>
          <a:lstStyle/>
          <a:p>
            <a:r>
              <a:rPr lang="en-US" sz="2800" dirty="0"/>
              <a:t>One plus and Samsung mobile </a:t>
            </a:r>
            <a:r>
              <a:rPr lang="en-IN" sz="2800" dirty="0"/>
              <a:t>divergence</a:t>
            </a:r>
            <a:endParaRPr lang="en-US" sz="2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DC3ED431-8F59-4A96-831E-FD31C903762C}"/>
              </a:ext>
            </a:extLst>
          </p:cNvPr>
          <p:cNvGrpSpPr/>
          <p:nvPr/>
        </p:nvGrpSpPr>
        <p:grpSpPr>
          <a:xfrm>
            <a:off x="2541957" y="1360966"/>
            <a:ext cx="3070748" cy="3782533"/>
            <a:chOff x="3957849" y="1009934"/>
            <a:chExt cx="3753136" cy="487225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19642B12-5612-4FA1-BB7F-14258BE21E1E}"/>
                </a:ext>
              </a:extLst>
            </p:cNvPr>
            <p:cNvSpPr/>
            <p:nvPr/>
          </p:nvSpPr>
          <p:spPr>
            <a:xfrm>
              <a:off x="3957849" y="1869742"/>
              <a:ext cx="3753135" cy="3643954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AA0A26C-DE7B-484E-A7A5-1837FEA5C36B}"/>
                </a:ext>
              </a:extLst>
            </p:cNvPr>
            <p:cNvSpPr/>
            <p:nvPr/>
          </p:nvSpPr>
          <p:spPr>
            <a:xfrm>
              <a:off x="3957851" y="1009934"/>
              <a:ext cx="3753134" cy="504967"/>
            </a:xfrm>
            <a:prstGeom prst="rect">
              <a:avLst/>
            </a:prstGeom>
            <a:solidFill>
              <a:srgbClr val="0178B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What are you solving for?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Pentagon 2">
              <a:extLst>
                <a:ext uri="{FF2B5EF4-FFF2-40B4-BE49-F238E27FC236}">
                  <a16:creationId xmlns:a16="http://schemas.microsoft.com/office/drawing/2014/main" xmlns="" id="{EB7BFC37-24F0-46C9-89DA-E24836623A7D}"/>
                </a:ext>
              </a:extLst>
            </p:cNvPr>
            <p:cNvSpPr/>
            <p:nvPr/>
          </p:nvSpPr>
          <p:spPr>
            <a:xfrm rot="5400000">
              <a:off x="5404511" y="68241"/>
              <a:ext cx="859811" cy="3753134"/>
            </a:xfrm>
            <a:prstGeom prst="homePlate">
              <a:avLst>
                <a:gd name="adj" fmla="val 25000"/>
              </a:avLst>
            </a:prstGeom>
            <a:solidFill>
              <a:srgbClr val="0178B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7F77B7B6-7841-4768-9009-E7949AB2D931}"/>
                </a:ext>
              </a:extLst>
            </p:cNvPr>
            <p:cNvSpPr/>
            <p:nvPr/>
          </p:nvSpPr>
          <p:spPr>
            <a:xfrm flipV="1">
              <a:off x="3957849" y="5513696"/>
              <a:ext cx="3753134" cy="368488"/>
            </a:xfrm>
            <a:prstGeom prst="rect">
              <a:avLst/>
            </a:prstGeom>
            <a:solidFill>
              <a:srgbClr val="0178B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B8E18CCC-0BA7-4EA1-8847-AC59E6290214}"/>
              </a:ext>
            </a:extLst>
          </p:cNvPr>
          <p:cNvGrpSpPr/>
          <p:nvPr/>
        </p:nvGrpSpPr>
        <p:grpSpPr>
          <a:xfrm>
            <a:off x="5827161" y="1360966"/>
            <a:ext cx="3070748" cy="3751602"/>
            <a:chOff x="3957849" y="1009934"/>
            <a:chExt cx="3753136" cy="487225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C3EEE45F-B00E-48EB-B1A5-B99E8F3F328C}"/>
                </a:ext>
              </a:extLst>
            </p:cNvPr>
            <p:cNvSpPr/>
            <p:nvPr/>
          </p:nvSpPr>
          <p:spPr>
            <a:xfrm>
              <a:off x="3957849" y="1869742"/>
              <a:ext cx="3753135" cy="3643954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AFFE5049-26EF-457F-AD48-6DB8D7F19E09}"/>
                </a:ext>
              </a:extLst>
            </p:cNvPr>
            <p:cNvSpPr/>
            <p:nvPr/>
          </p:nvSpPr>
          <p:spPr>
            <a:xfrm>
              <a:off x="3957851" y="1009934"/>
              <a:ext cx="3753134" cy="504967"/>
            </a:xfrm>
            <a:prstGeom prst="rect">
              <a:avLst/>
            </a:prstGeom>
            <a:solidFill>
              <a:srgbClr val="00B0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 smtClean="0">
                  <a:solidFill>
                    <a:prstClr val="white"/>
                  </a:solidFill>
                  <a:latin typeface="Calibri" panose="020F0502020204030204"/>
                </a:rPr>
                <a:t>Approach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Pentagon 14">
              <a:extLst>
                <a:ext uri="{FF2B5EF4-FFF2-40B4-BE49-F238E27FC236}">
                  <a16:creationId xmlns:a16="http://schemas.microsoft.com/office/drawing/2014/main" xmlns="" id="{6F9CA794-1BEC-45A5-A220-00693B6C0DBF}"/>
                </a:ext>
              </a:extLst>
            </p:cNvPr>
            <p:cNvSpPr/>
            <p:nvPr/>
          </p:nvSpPr>
          <p:spPr>
            <a:xfrm rot="5400000">
              <a:off x="5404511" y="68241"/>
              <a:ext cx="859811" cy="3753134"/>
            </a:xfrm>
            <a:prstGeom prst="homePlate">
              <a:avLst>
                <a:gd name="adj" fmla="val 25000"/>
              </a:avLst>
            </a:prstGeom>
            <a:solidFill>
              <a:srgbClr val="00B0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8EE7188A-7F29-4DD0-9D7A-7E209ACBE40A}"/>
                </a:ext>
              </a:extLst>
            </p:cNvPr>
            <p:cNvSpPr/>
            <p:nvPr/>
          </p:nvSpPr>
          <p:spPr>
            <a:xfrm flipV="1">
              <a:off x="3957849" y="5513696"/>
              <a:ext cx="3753134" cy="368488"/>
            </a:xfrm>
            <a:prstGeom prst="rect">
              <a:avLst/>
            </a:prstGeom>
            <a:solidFill>
              <a:srgbClr val="00B0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FB9EE7C-1DAE-4F01-859A-AFBE0E7155C4}"/>
              </a:ext>
            </a:extLst>
          </p:cNvPr>
          <p:cNvSpPr txBox="1"/>
          <p:nvPr/>
        </p:nvSpPr>
        <p:spPr>
          <a:xfrm>
            <a:off x="2541957" y="2275367"/>
            <a:ext cx="307074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To find out if Samsung’s eminence is at risk with mobiles like one plus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Getting perspective of what consumers think</a:t>
            </a:r>
          </a:p>
          <a:p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0DE2996-ADAC-4F13-962E-26CA4E35978D}"/>
              </a:ext>
            </a:extLst>
          </p:cNvPr>
          <p:cNvSpPr txBox="1"/>
          <p:nvPr/>
        </p:nvSpPr>
        <p:spPr>
          <a:xfrm>
            <a:off x="5827161" y="2271762"/>
            <a:ext cx="30707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Look for data driven insights to find out and substantiate factors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Use latest data analytics / text analytics techniques to explore and derive insights</a:t>
            </a:r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-76198" y="2619067"/>
            <a:ext cx="254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accent6">
                    <a:lumMod val="75000"/>
                  </a:schemeClr>
                </a:solidFill>
              </a:rPr>
              <a:t>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 err="1" smtClean="0">
                <a:solidFill>
                  <a:schemeClr val="accent6">
                    <a:lumMod val="75000"/>
                  </a:schemeClr>
                </a:solidFill>
              </a:rPr>
              <a:t>Vikaskasyap</a:t>
            </a:r>
            <a:r>
              <a:rPr lang="en-IN" sz="1200" b="1" dirty="0" smtClean="0">
                <a:solidFill>
                  <a:schemeClr val="accent6">
                    <a:lumMod val="75000"/>
                  </a:schemeClr>
                </a:solidFill>
              </a:rPr>
              <a:t> Konda (11915047)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accent6">
                    <a:lumMod val="75000"/>
                  </a:schemeClr>
                </a:solidFill>
              </a:rPr>
              <a:t>Saurabh</a:t>
            </a:r>
            <a:r>
              <a:rPr lang="en-IN" sz="1200" b="1" dirty="0" smtClean="0">
                <a:solidFill>
                  <a:schemeClr val="accent6">
                    <a:lumMod val="75000"/>
                  </a:schemeClr>
                </a:solidFill>
              </a:rPr>
              <a:t> Sisodia(11915035)</a:t>
            </a:r>
            <a:endParaRPr lang="en-IN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95604" y="121825"/>
            <a:ext cx="6570407" cy="725349"/>
          </a:xfrm>
        </p:spPr>
        <p:txBody>
          <a:bodyPr>
            <a:normAutofit/>
          </a:bodyPr>
          <a:lstStyle/>
          <a:p>
            <a:r>
              <a:rPr lang="en-US" sz="2600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56635" y="969109"/>
            <a:ext cx="6570407" cy="231827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Samsung flagships phones to equip phones with advanced feature over Oneplus flagship</a:t>
            </a:r>
          </a:p>
          <a:p>
            <a:endParaRPr lang="en-US" sz="2000" dirty="0"/>
          </a:p>
          <a:p>
            <a:r>
              <a:rPr lang="en-US" sz="2000" dirty="0"/>
              <a:t>Samsung's wining strategy should include revived pricing and advanced specs</a:t>
            </a:r>
          </a:p>
          <a:p>
            <a:endParaRPr lang="en-US" sz="2000" dirty="0"/>
          </a:p>
          <a:p>
            <a:r>
              <a:rPr lang="en-US" sz="2000" dirty="0"/>
              <a:t>Gain positive sentiment with value for money phones in Indian market</a:t>
            </a:r>
          </a:p>
          <a:p>
            <a:endParaRPr lang="en-US" sz="20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A83575E6-A35F-4916-91E1-98133CEC966A}"/>
              </a:ext>
            </a:extLst>
          </p:cNvPr>
          <p:cNvSpPr txBox="1">
            <a:spLocks/>
          </p:cNvSpPr>
          <p:nvPr/>
        </p:nvSpPr>
        <p:spPr>
          <a:xfrm>
            <a:off x="3793593" y="4007619"/>
            <a:ext cx="3348742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Thankyou</a:t>
            </a:r>
            <a:r>
              <a:rPr lang="en-US" sz="2600" b="1" dirty="0"/>
              <a:t>  !!!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2D5FE6C-4D0B-428A-A8EF-2A297C7AFAA4}"/>
              </a:ext>
            </a:extLst>
          </p:cNvPr>
          <p:cNvGrpSpPr/>
          <p:nvPr/>
        </p:nvGrpSpPr>
        <p:grpSpPr>
          <a:xfrm>
            <a:off x="2977116" y="3766979"/>
            <a:ext cx="719034" cy="1233844"/>
            <a:chOff x="4446428" y="1524000"/>
            <a:chExt cx="2011680" cy="42337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1113AEE6-0AE0-4CEA-8B4B-FFC652BDADA8}"/>
                </a:ext>
              </a:extLst>
            </p:cNvPr>
            <p:cNvGrpSpPr/>
            <p:nvPr/>
          </p:nvGrpSpPr>
          <p:grpSpPr>
            <a:xfrm>
              <a:off x="4571999" y="1524000"/>
              <a:ext cx="1597026" cy="4124325"/>
              <a:chOff x="3732213" y="1524000"/>
              <a:chExt cx="1597026" cy="4124325"/>
            </a:xfrm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xmlns="" id="{F9428403-77CA-4E3E-BE56-ACD7E3731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9276" y="2782888"/>
                <a:ext cx="506413" cy="796925"/>
              </a:xfrm>
              <a:custGeom>
                <a:avLst/>
                <a:gdLst/>
                <a:ahLst/>
                <a:cxnLst>
                  <a:cxn ang="0">
                    <a:pos x="268" y="0"/>
                  </a:cxn>
                  <a:cxn ang="0">
                    <a:pos x="319" y="442"/>
                  </a:cxn>
                  <a:cxn ang="0">
                    <a:pos x="86" y="502"/>
                  </a:cxn>
                  <a:cxn ang="0">
                    <a:pos x="0" y="26"/>
                  </a:cxn>
                  <a:cxn ang="0">
                    <a:pos x="2" y="26"/>
                  </a:cxn>
                  <a:cxn ang="0">
                    <a:pos x="10" y="25"/>
                  </a:cxn>
                  <a:cxn ang="0">
                    <a:pos x="22" y="25"/>
                  </a:cxn>
                  <a:cxn ang="0">
                    <a:pos x="39" y="24"/>
                  </a:cxn>
                  <a:cxn ang="0">
                    <a:pos x="59" y="23"/>
                  </a:cxn>
                  <a:cxn ang="0">
                    <a:pos x="83" y="21"/>
                  </a:cxn>
                  <a:cxn ang="0">
                    <a:pos x="110" y="19"/>
                  </a:cxn>
                  <a:cxn ang="0">
                    <a:pos x="139" y="16"/>
                  </a:cxn>
                  <a:cxn ang="0">
                    <a:pos x="170" y="13"/>
                  </a:cxn>
                  <a:cxn ang="0">
                    <a:pos x="201" y="9"/>
                  </a:cxn>
                  <a:cxn ang="0">
                    <a:pos x="234" y="5"/>
                  </a:cxn>
                  <a:cxn ang="0">
                    <a:pos x="268" y="0"/>
                  </a:cxn>
                </a:cxnLst>
                <a:rect l="0" t="0" r="r" b="b"/>
                <a:pathLst>
                  <a:path w="319" h="502">
                    <a:moveTo>
                      <a:pt x="268" y="0"/>
                    </a:moveTo>
                    <a:lnTo>
                      <a:pt x="319" y="442"/>
                    </a:lnTo>
                    <a:lnTo>
                      <a:pt x="86" y="502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10" y="25"/>
                    </a:lnTo>
                    <a:lnTo>
                      <a:pt x="22" y="25"/>
                    </a:lnTo>
                    <a:lnTo>
                      <a:pt x="39" y="24"/>
                    </a:lnTo>
                    <a:lnTo>
                      <a:pt x="59" y="23"/>
                    </a:lnTo>
                    <a:lnTo>
                      <a:pt x="83" y="21"/>
                    </a:lnTo>
                    <a:lnTo>
                      <a:pt x="110" y="19"/>
                    </a:lnTo>
                    <a:lnTo>
                      <a:pt x="139" y="16"/>
                    </a:lnTo>
                    <a:lnTo>
                      <a:pt x="170" y="13"/>
                    </a:lnTo>
                    <a:lnTo>
                      <a:pt x="201" y="9"/>
                    </a:lnTo>
                    <a:lnTo>
                      <a:pt x="234" y="5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rgbClr val="F4F8F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xmlns="" id="{60D9190B-05F3-40C8-9FE6-EB6A3FAD6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9738" y="4044950"/>
                <a:ext cx="666750" cy="1539875"/>
              </a:xfrm>
              <a:custGeom>
                <a:avLst/>
                <a:gdLst/>
                <a:ahLst/>
                <a:cxnLst>
                  <a:cxn ang="0">
                    <a:pos x="292" y="6"/>
                  </a:cxn>
                  <a:cxn ang="0">
                    <a:pos x="420" y="55"/>
                  </a:cxn>
                  <a:cxn ang="0">
                    <a:pos x="418" y="75"/>
                  </a:cxn>
                  <a:cxn ang="0">
                    <a:pos x="415" y="109"/>
                  </a:cxn>
                  <a:cxn ang="0">
                    <a:pos x="411" y="157"/>
                  </a:cxn>
                  <a:cxn ang="0">
                    <a:pos x="407" y="213"/>
                  </a:cxn>
                  <a:cxn ang="0">
                    <a:pos x="398" y="337"/>
                  </a:cxn>
                  <a:cxn ang="0">
                    <a:pos x="394" y="398"/>
                  </a:cxn>
                  <a:cxn ang="0">
                    <a:pos x="390" y="453"/>
                  </a:cxn>
                  <a:cxn ang="0">
                    <a:pos x="388" y="500"/>
                  </a:cxn>
                  <a:cxn ang="0">
                    <a:pos x="387" y="541"/>
                  </a:cxn>
                  <a:cxn ang="0">
                    <a:pos x="386" y="620"/>
                  </a:cxn>
                  <a:cxn ang="0">
                    <a:pos x="387" y="768"/>
                  </a:cxn>
                  <a:cxn ang="0">
                    <a:pos x="388" y="879"/>
                  </a:cxn>
                  <a:cxn ang="0">
                    <a:pos x="258" y="970"/>
                  </a:cxn>
                  <a:cxn ang="0">
                    <a:pos x="253" y="920"/>
                  </a:cxn>
                  <a:cxn ang="0">
                    <a:pos x="251" y="853"/>
                  </a:cxn>
                  <a:cxn ang="0">
                    <a:pos x="249" y="775"/>
                  </a:cxn>
                  <a:cxn ang="0">
                    <a:pos x="250" y="649"/>
                  </a:cxn>
                  <a:cxn ang="0">
                    <a:pos x="251" y="566"/>
                  </a:cxn>
                  <a:cxn ang="0">
                    <a:pos x="254" y="491"/>
                  </a:cxn>
                  <a:cxn ang="0">
                    <a:pos x="256" y="430"/>
                  </a:cxn>
                  <a:cxn ang="0">
                    <a:pos x="262" y="344"/>
                  </a:cxn>
                  <a:cxn ang="0">
                    <a:pos x="266" y="287"/>
                  </a:cxn>
                  <a:cxn ang="0">
                    <a:pos x="269" y="240"/>
                  </a:cxn>
                  <a:cxn ang="0">
                    <a:pos x="272" y="205"/>
                  </a:cxn>
                  <a:cxn ang="0">
                    <a:pos x="273" y="185"/>
                  </a:cxn>
                  <a:cxn ang="0">
                    <a:pos x="154" y="186"/>
                  </a:cxn>
                  <a:cxn ang="0">
                    <a:pos x="159" y="234"/>
                  </a:cxn>
                  <a:cxn ang="0">
                    <a:pos x="163" y="300"/>
                  </a:cxn>
                  <a:cxn ang="0">
                    <a:pos x="165" y="377"/>
                  </a:cxn>
                  <a:cxn ang="0">
                    <a:pos x="166" y="461"/>
                  </a:cxn>
                  <a:cxn ang="0">
                    <a:pos x="165" y="687"/>
                  </a:cxn>
                  <a:cxn ang="0">
                    <a:pos x="165" y="745"/>
                  </a:cxn>
                  <a:cxn ang="0">
                    <a:pos x="163" y="803"/>
                  </a:cxn>
                  <a:cxn ang="0">
                    <a:pos x="160" y="857"/>
                  </a:cxn>
                  <a:cxn ang="0">
                    <a:pos x="157" y="902"/>
                  </a:cxn>
                  <a:cxn ang="0">
                    <a:pos x="154" y="935"/>
                  </a:cxn>
                  <a:cxn ang="0">
                    <a:pos x="152" y="953"/>
                  </a:cxn>
                  <a:cxn ang="0">
                    <a:pos x="20" y="917"/>
                  </a:cxn>
                  <a:cxn ang="0">
                    <a:pos x="21" y="907"/>
                  </a:cxn>
                  <a:cxn ang="0">
                    <a:pos x="22" y="876"/>
                  </a:cxn>
                  <a:cxn ang="0">
                    <a:pos x="24" y="828"/>
                  </a:cxn>
                  <a:cxn ang="0">
                    <a:pos x="25" y="764"/>
                  </a:cxn>
                  <a:cxn ang="0">
                    <a:pos x="26" y="642"/>
                  </a:cxn>
                  <a:cxn ang="0">
                    <a:pos x="24" y="546"/>
                  </a:cxn>
                  <a:cxn ang="0">
                    <a:pos x="21" y="468"/>
                  </a:cxn>
                  <a:cxn ang="0">
                    <a:pos x="17" y="387"/>
                  </a:cxn>
                  <a:cxn ang="0">
                    <a:pos x="14" y="308"/>
                  </a:cxn>
                  <a:cxn ang="0">
                    <a:pos x="10" y="234"/>
                  </a:cxn>
                  <a:cxn ang="0">
                    <a:pos x="7" y="168"/>
                  </a:cxn>
                  <a:cxn ang="0">
                    <a:pos x="4" y="114"/>
                  </a:cxn>
                  <a:cxn ang="0">
                    <a:pos x="2" y="75"/>
                  </a:cxn>
                  <a:cxn ang="0">
                    <a:pos x="0" y="54"/>
                  </a:cxn>
                  <a:cxn ang="0">
                    <a:pos x="241" y="0"/>
                  </a:cxn>
                </a:cxnLst>
                <a:rect l="0" t="0" r="r" b="b"/>
                <a:pathLst>
                  <a:path w="420" h="970">
                    <a:moveTo>
                      <a:pt x="241" y="0"/>
                    </a:moveTo>
                    <a:lnTo>
                      <a:pt x="292" y="6"/>
                    </a:lnTo>
                    <a:lnTo>
                      <a:pt x="420" y="53"/>
                    </a:lnTo>
                    <a:lnTo>
                      <a:pt x="420" y="55"/>
                    </a:lnTo>
                    <a:lnTo>
                      <a:pt x="419" y="63"/>
                    </a:lnTo>
                    <a:lnTo>
                      <a:pt x="418" y="75"/>
                    </a:lnTo>
                    <a:lnTo>
                      <a:pt x="417" y="91"/>
                    </a:lnTo>
                    <a:lnTo>
                      <a:pt x="415" y="109"/>
                    </a:lnTo>
                    <a:lnTo>
                      <a:pt x="414" y="131"/>
                    </a:lnTo>
                    <a:lnTo>
                      <a:pt x="411" y="157"/>
                    </a:lnTo>
                    <a:lnTo>
                      <a:pt x="409" y="184"/>
                    </a:lnTo>
                    <a:lnTo>
                      <a:pt x="407" y="213"/>
                    </a:lnTo>
                    <a:lnTo>
                      <a:pt x="403" y="274"/>
                    </a:lnTo>
                    <a:lnTo>
                      <a:pt x="398" y="337"/>
                    </a:lnTo>
                    <a:lnTo>
                      <a:pt x="395" y="368"/>
                    </a:lnTo>
                    <a:lnTo>
                      <a:pt x="394" y="398"/>
                    </a:lnTo>
                    <a:lnTo>
                      <a:pt x="391" y="427"/>
                    </a:lnTo>
                    <a:lnTo>
                      <a:pt x="390" y="453"/>
                    </a:lnTo>
                    <a:lnTo>
                      <a:pt x="389" y="478"/>
                    </a:lnTo>
                    <a:lnTo>
                      <a:pt x="388" y="500"/>
                    </a:lnTo>
                    <a:lnTo>
                      <a:pt x="388" y="519"/>
                    </a:lnTo>
                    <a:lnTo>
                      <a:pt x="387" y="541"/>
                    </a:lnTo>
                    <a:lnTo>
                      <a:pt x="387" y="591"/>
                    </a:lnTo>
                    <a:lnTo>
                      <a:pt x="386" y="620"/>
                    </a:lnTo>
                    <a:lnTo>
                      <a:pt x="386" y="738"/>
                    </a:lnTo>
                    <a:lnTo>
                      <a:pt x="387" y="768"/>
                    </a:lnTo>
                    <a:lnTo>
                      <a:pt x="387" y="863"/>
                    </a:lnTo>
                    <a:lnTo>
                      <a:pt x="388" y="879"/>
                    </a:lnTo>
                    <a:lnTo>
                      <a:pt x="388" y="902"/>
                    </a:lnTo>
                    <a:lnTo>
                      <a:pt x="258" y="970"/>
                    </a:lnTo>
                    <a:lnTo>
                      <a:pt x="255" y="947"/>
                    </a:lnTo>
                    <a:lnTo>
                      <a:pt x="253" y="920"/>
                    </a:lnTo>
                    <a:lnTo>
                      <a:pt x="251" y="888"/>
                    </a:lnTo>
                    <a:lnTo>
                      <a:pt x="251" y="853"/>
                    </a:lnTo>
                    <a:lnTo>
                      <a:pt x="250" y="815"/>
                    </a:lnTo>
                    <a:lnTo>
                      <a:pt x="249" y="775"/>
                    </a:lnTo>
                    <a:lnTo>
                      <a:pt x="249" y="691"/>
                    </a:lnTo>
                    <a:lnTo>
                      <a:pt x="250" y="649"/>
                    </a:lnTo>
                    <a:lnTo>
                      <a:pt x="251" y="607"/>
                    </a:lnTo>
                    <a:lnTo>
                      <a:pt x="251" y="566"/>
                    </a:lnTo>
                    <a:lnTo>
                      <a:pt x="252" y="527"/>
                    </a:lnTo>
                    <a:lnTo>
                      <a:pt x="254" y="491"/>
                    </a:lnTo>
                    <a:lnTo>
                      <a:pt x="254" y="458"/>
                    </a:lnTo>
                    <a:lnTo>
                      <a:pt x="256" y="430"/>
                    </a:lnTo>
                    <a:lnTo>
                      <a:pt x="258" y="405"/>
                    </a:lnTo>
                    <a:lnTo>
                      <a:pt x="262" y="344"/>
                    </a:lnTo>
                    <a:lnTo>
                      <a:pt x="264" y="315"/>
                    </a:lnTo>
                    <a:lnTo>
                      <a:pt x="266" y="287"/>
                    </a:lnTo>
                    <a:lnTo>
                      <a:pt x="268" y="263"/>
                    </a:lnTo>
                    <a:lnTo>
                      <a:pt x="269" y="240"/>
                    </a:lnTo>
                    <a:lnTo>
                      <a:pt x="271" y="220"/>
                    </a:lnTo>
                    <a:lnTo>
                      <a:pt x="272" y="205"/>
                    </a:lnTo>
                    <a:lnTo>
                      <a:pt x="273" y="193"/>
                    </a:lnTo>
                    <a:lnTo>
                      <a:pt x="273" y="185"/>
                    </a:lnTo>
                    <a:lnTo>
                      <a:pt x="273" y="183"/>
                    </a:lnTo>
                    <a:lnTo>
                      <a:pt x="154" y="186"/>
                    </a:lnTo>
                    <a:lnTo>
                      <a:pt x="157" y="208"/>
                    </a:lnTo>
                    <a:lnTo>
                      <a:pt x="159" y="234"/>
                    </a:lnTo>
                    <a:lnTo>
                      <a:pt x="162" y="265"/>
                    </a:lnTo>
                    <a:lnTo>
                      <a:pt x="163" y="300"/>
                    </a:lnTo>
                    <a:lnTo>
                      <a:pt x="164" y="338"/>
                    </a:lnTo>
                    <a:lnTo>
                      <a:pt x="165" y="377"/>
                    </a:lnTo>
                    <a:lnTo>
                      <a:pt x="165" y="418"/>
                    </a:lnTo>
                    <a:lnTo>
                      <a:pt x="166" y="461"/>
                    </a:lnTo>
                    <a:lnTo>
                      <a:pt x="166" y="656"/>
                    </a:lnTo>
                    <a:lnTo>
                      <a:pt x="165" y="687"/>
                    </a:lnTo>
                    <a:lnTo>
                      <a:pt x="165" y="714"/>
                    </a:lnTo>
                    <a:lnTo>
                      <a:pt x="165" y="745"/>
                    </a:lnTo>
                    <a:lnTo>
                      <a:pt x="164" y="775"/>
                    </a:lnTo>
                    <a:lnTo>
                      <a:pt x="163" y="803"/>
                    </a:lnTo>
                    <a:lnTo>
                      <a:pt x="162" y="831"/>
                    </a:lnTo>
                    <a:lnTo>
                      <a:pt x="160" y="857"/>
                    </a:lnTo>
                    <a:lnTo>
                      <a:pt x="158" y="881"/>
                    </a:lnTo>
                    <a:lnTo>
                      <a:pt x="157" y="902"/>
                    </a:lnTo>
                    <a:lnTo>
                      <a:pt x="155" y="920"/>
                    </a:lnTo>
                    <a:lnTo>
                      <a:pt x="154" y="935"/>
                    </a:lnTo>
                    <a:lnTo>
                      <a:pt x="153" y="946"/>
                    </a:lnTo>
                    <a:lnTo>
                      <a:pt x="152" y="953"/>
                    </a:lnTo>
                    <a:lnTo>
                      <a:pt x="152" y="956"/>
                    </a:lnTo>
                    <a:lnTo>
                      <a:pt x="20" y="917"/>
                    </a:lnTo>
                    <a:lnTo>
                      <a:pt x="20" y="915"/>
                    </a:lnTo>
                    <a:lnTo>
                      <a:pt x="21" y="907"/>
                    </a:lnTo>
                    <a:lnTo>
                      <a:pt x="21" y="894"/>
                    </a:lnTo>
                    <a:lnTo>
                      <a:pt x="22" y="876"/>
                    </a:lnTo>
                    <a:lnTo>
                      <a:pt x="23" y="854"/>
                    </a:lnTo>
                    <a:lnTo>
                      <a:pt x="24" y="828"/>
                    </a:lnTo>
                    <a:lnTo>
                      <a:pt x="24" y="798"/>
                    </a:lnTo>
                    <a:lnTo>
                      <a:pt x="25" y="764"/>
                    </a:lnTo>
                    <a:lnTo>
                      <a:pt x="26" y="727"/>
                    </a:lnTo>
                    <a:lnTo>
                      <a:pt x="26" y="642"/>
                    </a:lnTo>
                    <a:lnTo>
                      <a:pt x="25" y="595"/>
                    </a:lnTo>
                    <a:lnTo>
                      <a:pt x="24" y="546"/>
                    </a:lnTo>
                    <a:lnTo>
                      <a:pt x="22" y="507"/>
                    </a:lnTo>
                    <a:lnTo>
                      <a:pt x="21" y="468"/>
                    </a:lnTo>
                    <a:lnTo>
                      <a:pt x="20" y="427"/>
                    </a:lnTo>
                    <a:lnTo>
                      <a:pt x="17" y="387"/>
                    </a:lnTo>
                    <a:lnTo>
                      <a:pt x="16" y="346"/>
                    </a:lnTo>
                    <a:lnTo>
                      <a:pt x="14" y="308"/>
                    </a:lnTo>
                    <a:lnTo>
                      <a:pt x="13" y="270"/>
                    </a:lnTo>
                    <a:lnTo>
                      <a:pt x="10" y="234"/>
                    </a:lnTo>
                    <a:lnTo>
                      <a:pt x="9" y="199"/>
                    </a:lnTo>
                    <a:lnTo>
                      <a:pt x="7" y="168"/>
                    </a:lnTo>
                    <a:lnTo>
                      <a:pt x="6" y="139"/>
                    </a:lnTo>
                    <a:lnTo>
                      <a:pt x="4" y="114"/>
                    </a:lnTo>
                    <a:lnTo>
                      <a:pt x="2" y="92"/>
                    </a:lnTo>
                    <a:lnTo>
                      <a:pt x="2" y="75"/>
                    </a:lnTo>
                    <a:lnTo>
                      <a:pt x="1" y="61"/>
                    </a:lnTo>
                    <a:lnTo>
                      <a:pt x="0" y="54"/>
                    </a:lnTo>
                    <a:lnTo>
                      <a:pt x="0" y="50"/>
                    </a:lnTo>
                    <a:lnTo>
                      <a:pt x="2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xmlns="" id="{BF5817CB-C296-4AB5-A01E-F0AA3C29E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3701" y="5438775"/>
                <a:ext cx="300038" cy="193675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110" y="1"/>
                  </a:cxn>
                  <a:cxn ang="0">
                    <a:pos x="126" y="5"/>
                  </a:cxn>
                  <a:cxn ang="0">
                    <a:pos x="139" y="10"/>
                  </a:cxn>
                  <a:cxn ang="0">
                    <a:pos x="151" y="17"/>
                  </a:cxn>
                  <a:cxn ang="0">
                    <a:pos x="161" y="27"/>
                  </a:cxn>
                  <a:cxn ang="0">
                    <a:pos x="168" y="37"/>
                  </a:cxn>
                  <a:cxn ang="0">
                    <a:pos x="175" y="48"/>
                  </a:cxn>
                  <a:cxn ang="0">
                    <a:pos x="179" y="58"/>
                  </a:cxn>
                  <a:cxn ang="0">
                    <a:pos x="183" y="69"/>
                  </a:cxn>
                  <a:cxn ang="0">
                    <a:pos x="186" y="79"/>
                  </a:cxn>
                  <a:cxn ang="0">
                    <a:pos x="187" y="89"/>
                  </a:cxn>
                  <a:cxn ang="0">
                    <a:pos x="188" y="97"/>
                  </a:cxn>
                  <a:cxn ang="0">
                    <a:pos x="189" y="103"/>
                  </a:cxn>
                  <a:cxn ang="0">
                    <a:pos x="189" y="108"/>
                  </a:cxn>
                  <a:cxn ang="0">
                    <a:pos x="187" y="109"/>
                  </a:cxn>
                  <a:cxn ang="0">
                    <a:pos x="180" y="110"/>
                  </a:cxn>
                  <a:cxn ang="0">
                    <a:pos x="171" y="112"/>
                  </a:cxn>
                  <a:cxn ang="0">
                    <a:pos x="158" y="115"/>
                  </a:cxn>
                  <a:cxn ang="0">
                    <a:pos x="142" y="117"/>
                  </a:cxn>
                  <a:cxn ang="0">
                    <a:pos x="124" y="119"/>
                  </a:cxn>
                  <a:cxn ang="0">
                    <a:pos x="105" y="121"/>
                  </a:cxn>
                  <a:cxn ang="0">
                    <a:pos x="83" y="122"/>
                  </a:cxn>
                  <a:cxn ang="0">
                    <a:pos x="61" y="122"/>
                  </a:cxn>
                  <a:cxn ang="0">
                    <a:pos x="44" y="121"/>
                  </a:cxn>
                  <a:cxn ang="0">
                    <a:pos x="30" y="120"/>
                  </a:cxn>
                  <a:cxn ang="0">
                    <a:pos x="19" y="117"/>
                  </a:cxn>
                  <a:cxn ang="0">
                    <a:pos x="11" y="115"/>
                  </a:cxn>
                  <a:cxn ang="0">
                    <a:pos x="5" y="112"/>
                  </a:cxn>
                  <a:cxn ang="0">
                    <a:pos x="2" y="110"/>
                  </a:cxn>
                  <a:cxn ang="0">
                    <a:pos x="1" y="109"/>
                  </a:cxn>
                  <a:cxn ang="0">
                    <a:pos x="0" y="108"/>
                  </a:cxn>
                  <a:cxn ang="0">
                    <a:pos x="0" y="96"/>
                  </a:cxn>
                  <a:cxn ang="0">
                    <a:pos x="2" y="88"/>
                  </a:cxn>
                  <a:cxn ang="0">
                    <a:pos x="3" y="78"/>
                  </a:cxn>
                  <a:cxn ang="0">
                    <a:pos x="5" y="67"/>
                  </a:cxn>
                  <a:cxn ang="0">
                    <a:pos x="9" y="56"/>
                  </a:cxn>
                  <a:cxn ang="0">
                    <a:pos x="15" y="44"/>
                  </a:cxn>
                  <a:cxn ang="0">
                    <a:pos x="22" y="33"/>
                  </a:cxn>
                  <a:cxn ang="0">
                    <a:pos x="31" y="23"/>
                  </a:cxn>
                  <a:cxn ang="0">
                    <a:pos x="42" y="14"/>
                  </a:cxn>
                  <a:cxn ang="0">
                    <a:pos x="56" y="7"/>
                  </a:cxn>
                  <a:cxn ang="0">
                    <a:pos x="72" y="2"/>
                  </a:cxn>
                  <a:cxn ang="0">
                    <a:pos x="92" y="0"/>
                  </a:cxn>
                </a:cxnLst>
                <a:rect l="0" t="0" r="r" b="b"/>
                <a:pathLst>
                  <a:path w="189" h="122">
                    <a:moveTo>
                      <a:pt x="92" y="0"/>
                    </a:moveTo>
                    <a:lnTo>
                      <a:pt x="110" y="1"/>
                    </a:lnTo>
                    <a:lnTo>
                      <a:pt x="126" y="5"/>
                    </a:lnTo>
                    <a:lnTo>
                      <a:pt x="139" y="10"/>
                    </a:lnTo>
                    <a:lnTo>
                      <a:pt x="151" y="17"/>
                    </a:lnTo>
                    <a:lnTo>
                      <a:pt x="161" y="27"/>
                    </a:lnTo>
                    <a:lnTo>
                      <a:pt x="168" y="37"/>
                    </a:lnTo>
                    <a:lnTo>
                      <a:pt x="175" y="48"/>
                    </a:lnTo>
                    <a:lnTo>
                      <a:pt x="179" y="58"/>
                    </a:lnTo>
                    <a:lnTo>
                      <a:pt x="183" y="69"/>
                    </a:lnTo>
                    <a:lnTo>
                      <a:pt x="186" y="79"/>
                    </a:lnTo>
                    <a:lnTo>
                      <a:pt x="187" y="89"/>
                    </a:lnTo>
                    <a:lnTo>
                      <a:pt x="188" y="97"/>
                    </a:lnTo>
                    <a:lnTo>
                      <a:pt x="189" y="103"/>
                    </a:lnTo>
                    <a:lnTo>
                      <a:pt x="189" y="108"/>
                    </a:lnTo>
                    <a:lnTo>
                      <a:pt x="187" y="109"/>
                    </a:lnTo>
                    <a:lnTo>
                      <a:pt x="180" y="110"/>
                    </a:lnTo>
                    <a:lnTo>
                      <a:pt x="171" y="112"/>
                    </a:lnTo>
                    <a:lnTo>
                      <a:pt x="158" y="115"/>
                    </a:lnTo>
                    <a:lnTo>
                      <a:pt x="142" y="117"/>
                    </a:lnTo>
                    <a:lnTo>
                      <a:pt x="124" y="119"/>
                    </a:lnTo>
                    <a:lnTo>
                      <a:pt x="105" y="121"/>
                    </a:lnTo>
                    <a:lnTo>
                      <a:pt x="83" y="122"/>
                    </a:lnTo>
                    <a:lnTo>
                      <a:pt x="61" y="122"/>
                    </a:lnTo>
                    <a:lnTo>
                      <a:pt x="44" y="121"/>
                    </a:lnTo>
                    <a:lnTo>
                      <a:pt x="30" y="120"/>
                    </a:lnTo>
                    <a:lnTo>
                      <a:pt x="19" y="117"/>
                    </a:lnTo>
                    <a:lnTo>
                      <a:pt x="11" y="115"/>
                    </a:lnTo>
                    <a:lnTo>
                      <a:pt x="5" y="112"/>
                    </a:lnTo>
                    <a:lnTo>
                      <a:pt x="2" y="110"/>
                    </a:lnTo>
                    <a:lnTo>
                      <a:pt x="1" y="109"/>
                    </a:lnTo>
                    <a:lnTo>
                      <a:pt x="0" y="108"/>
                    </a:lnTo>
                    <a:lnTo>
                      <a:pt x="0" y="96"/>
                    </a:lnTo>
                    <a:lnTo>
                      <a:pt x="2" y="88"/>
                    </a:lnTo>
                    <a:lnTo>
                      <a:pt x="3" y="78"/>
                    </a:lnTo>
                    <a:lnTo>
                      <a:pt x="5" y="67"/>
                    </a:lnTo>
                    <a:lnTo>
                      <a:pt x="9" y="56"/>
                    </a:lnTo>
                    <a:lnTo>
                      <a:pt x="15" y="44"/>
                    </a:lnTo>
                    <a:lnTo>
                      <a:pt x="22" y="33"/>
                    </a:lnTo>
                    <a:lnTo>
                      <a:pt x="31" y="23"/>
                    </a:lnTo>
                    <a:lnTo>
                      <a:pt x="42" y="14"/>
                    </a:lnTo>
                    <a:lnTo>
                      <a:pt x="56" y="7"/>
                    </a:lnTo>
                    <a:lnTo>
                      <a:pt x="72" y="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xmlns="" id="{00D6E855-A1C4-4996-BE27-FA1226DA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6138" y="5441950"/>
                <a:ext cx="322263" cy="206375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129" y="1"/>
                  </a:cxn>
                  <a:cxn ang="0">
                    <a:pos x="146" y="4"/>
                  </a:cxn>
                  <a:cxn ang="0">
                    <a:pos x="159" y="10"/>
                  </a:cxn>
                  <a:cxn ang="0">
                    <a:pos x="170" y="18"/>
                  </a:cxn>
                  <a:cxn ang="0">
                    <a:pos x="179" y="27"/>
                  </a:cxn>
                  <a:cxn ang="0">
                    <a:pos x="187" y="36"/>
                  </a:cxn>
                  <a:cxn ang="0">
                    <a:pos x="192" y="47"/>
                  </a:cxn>
                  <a:cxn ang="0">
                    <a:pos x="196" y="58"/>
                  </a:cxn>
                  <a:cxn ang="0">
                    <a:pos x="199" y="69"/>
                  </a:cxn>
                  <a:cxn ang="0">
                    <a:pos x="202" y="80"/>
                  </a:cxn>
                  <a:cxn ang="0">
                    <a:pos x="202" y="89"/>
                  </a:cxn>
                  <a:cxn ang="0">
                    <a:pos x="203" y="97"/>
                  </a:cxn>
                  <a:cxn ang="0">
                    <a:pos x="203" y="110"/>
                  </a:cxn>
                  <a:cxn ang="0">
                    <a:pos x="202" y="110"/>
                  </a:cxn>
                  <a:cxn ang="0">
                    <a:pos x="201" y="113"/>
                  </a:cxn>
                  <a:cxn ang="0">
                    <a:pos x="197" y="115"/>
                  </a:cxn>
                  <a:cxn ang="0">
                    <a:pos x="191" y="118"/>
                  </a:cxn>
                  <a:cxn ang="0">
                    <a:pos x="182" y="121"/>
                  </a:cxn>
                  <a:cxn ang="0">
                    <a:pos x="169" y="124"/>
                  </a:cxn>
                  <a:cxn ang="0">
                    <a:pos x="152" y="127"/>
                  </a:cxn>
                  <a:cxn ang="0">
                    <a:pos x="131" y="129"/>
                  </a:cxn>
                  <a:cxn ang="0">
                    <a:pos x="111" y="130"/>
                  </a:cxn>
                  <a:cxn ang="0">
                    <a:pos x="92" y="129"/>
                  </a:cxn>
                  <a:cxn ang="0">
                    <a:pos x="74" y="127"/>
                  </a:cxn>
                  <a:cxn ang="0">
                    <a:pos x="57" y="125"/>
                  </a:cxn>
                  <a:cxn ang="0">
                    <a:pos x="41" y="121"/>
                  </a:cxn>
                  <a:cxn ang="0">
                    <a:pos x="28" y="118"/>
                  </a:cxn>
                  <a:cxn ang="0">
                    <a:pos x="16" y="114"/>
                  </a:cxn>
                  <a:cxn ang="0">
                    <a:pos x="7" y="111"/>
                  </a:cxn>
                  <a:cxn ang="0">
                    <a:pos x="2" y="110"/>
                  </a:cxn>
                  <a:cxn ang="0">
                    <a:pos x="0" y="109"/>
                  </a:cxn>
                  <a:cxn ang="0">
                    <a:pos x="0" y="104"/>
                  </a:cxn>
                  <a:cxn ang="0">
                    <a:pos x="1" y="98"/>
                  </a:cxn>
                  <a:cxn ang="0">
                    <a:pos x="2" y="91"/>
                  </a:cxn>
                  <a:cxn ang="0">
                    <a:pos x="4" y="82"/>
                  </a:cxn>
                  <a:cxn ang="0">
                    <a:pos x="7" y="72"/>
                  </a:cxn>
                  <a:cxn ang="0">
                    <a:pos x="11" y="62"/>
                  </a:cxn>
                  <a:cxn ang="0">
                    <a:pos x="17" y="51"/>
                  </a:cxn>
                  <a:cxn ang="0">
                    <a:pos x="24" y="40"/>
                  </a:cxn>
                  <a:cxn ang="0">
                    <a:pos x="32" y="30"/>
                  </a:cxn>
                  <a:cxn ang="0">
                    <a:pos x="43" y="21"/>
                  </a:cxn>
                  <a:cxn ang="0">
                    <a:pos x="57" y="14"/>
                  </a:cxn>
                  <a:cxn ang="0">
                    <a:pos x="72" y="7"/>
                  </a:cxn>
                  <a:cxn ang="0">
                    <a:pos x="90" y="3"/>
                  </a:cxn>
                  <a:cxn ang="0">
                    <a:pos x="111" y="0"/>
                  </a:cxn>
                </a:cxnLst>
                <a:rect l="0" t="0" r="r" b="b"/>
                <a:pathLst>
                  <a:path w="203" h="130">
                    <a:moveTo>
                      <a:pt x="111" y="0"/>
                    </a:moveTo>
                    <a:lnTo>
                      <a:pt x="129" y="1"/>
                    </a:lnTo>
                    <a:lnTo>
                      <a:pt x="146" y="4"/>
                    </a:lnTo>
                    <a:lnTo>
                      <a:pt x="159" y="10"/>
                    </a:lnTo>
                    <a:lnTo>
                      <a:pt x="170" y="18"/>
                    </a:lnTo>
                    <a:lnTo>
                      <a:pt x="179" y="27"/>
                    </a:lnTo>
                    <a:lnTo>
                      <a:pt x="187" y="36"/>
                    </a:lnTo>
                    <a:lnTo>
                      <a:pt x="192" y="47"/>
                    </a:lnTo>
                    <a:lnTo>
                      <a:pt x="196" y="58"/>
                    </a:lnTo>
                    <a:lnTo>
                      <a:pt x="199" y="69"/>
                    </a:lnTo>
                    <a:lnTo>
                      <a:pt x="202" y="80"/>
                    </a:lnTo>
                    <a:lnTo>
                      <a:pt x="202" y="89"/>
                    </a:lnTo>
                    <a:lnTo>
                      <a:pt x="203" y="97"/>
                    </a:lnTo>
                    <a:lnTo>
                      <a:pt x="203" y="110"/>
                    </a:lnTo>
                    <a:lnTo>
                      <a:pt x="202" y="110"/>
                    </a:lnTo>
                    <a:lnTo>
                      <a:pt x="201" y="113"/>
                    </a:lnTo>
                    <a:lnTo>
                      <a:pt x="197" y="115"/>
                    </a:lnTo>
                    <a:lnTo>
                      <a:pt x="191" y="118"/>
                    </a:lnTo>
                    <a:lnTo>
                      <a:pt x="182" y="121"/>
                    </a:lnTo>
                    <a:lnTo>
                      <a:pt x="169" y="124"/>
                    </a:lnTo>
                    <a:lnTo>
                      <a:pt x="152" y="127"/>
                    </a:lnTo>
                    <a:lnTo>
                      <a:pt x="131" y="129"/>
                    </a:lnTo>
                    <a:lnTo>
                      <a:pt x="111" y="130"/>
                    </a:lnTo>
                    <a:lnTo>
                      <a:pt x="92" y="129"/>
                    </a:lnTo>
                    <a:lnTo>
                      <a:pt x="74" y="127"/>
                    </a:lnTo>
                    <a:lnTo>
                      <a:pt x="57" y="125"/>
                    </a:lnTo>
                    <a:lnTo>
                      <a:pt x="41" y="121"/>
                    </a:lnTo>
                    <a:lnTo>
                      <a:pt x="28" y="118"/>
                    </a:lnTo>
                    <a:lnTo>
                      <a:pt x="16" y="114"/>
                    </a:lnTo>
                    <a:lnTo>
                      <a:pt x="7" y="111"/>
                    </a:lnTo>
                    <a:lnTo>
                      <a:pt x="2" y="110"/>
                    </a:lnTo>
                    <a:lnTo>
                      <a:pt x="0" y="109"/>
                    </a:lnTo>
                    <a:lnTo>
                      <a:pt x="0" y="104"/>
                    </a:lnTo>
                    <a:lnTo>
                      <a:pt x="1" y="98"/>
                    </a:lnTo>
                    <a:lnTo>
                      <a:pt x="2" y="91"/>
                    </a:lnTo>
                    <a:lnTo>
                      <a:pt x="4" y="82"/>
                    </a:lnTo>
                    <a:lnTo>
                      <a:pt x="7" y="72"/>
                    </a:lnTo>
                    <a:lnTo>
                      <a:pt x="11" y="62"/>
                    </a:lnTo>
                    <a:lnTo>
                      <a:pt x="17" y="51"/>
                    </a:lnTo>
                    <a:lnTo>
                      <a:pt x="24" y="40"/>
                    </a:lnTo>
                    <a:lnTo>
                      <a:pt x="32" y="30"/>
                    </a:lnTo>
                    <a:lnTo>
                      <a:pt x="43" y="21"/>
                    </a:lnTo>
                    <a:lnTo>
                      <a:pt x="57" y="14"/>
                    </a:lnTo>
                    <a:lnTo>
                      <a:pt x="72" y="7"/>
                    </a:lnTo>
                    <a:lnTo>
                      <a:pt x="90" y="3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xmlns="" id="{4D216AFC-9B62-4B0C-A03A-C15194A34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2213" y="3940175"/>
                <a:ext cx="214313" cy="223838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135" y="50"/>
                  </a:cxn>
                  <a:cxn ang="0">
                    <a:pos x="134" y="53"/>
                  </a:cxn>
                  <a:cxn ang="0">
                    <a:pos x="132" y="58"/>
                  </a:cxn>
                  <a:cxn ang="0">
                    <a:pos x="128" y="67"/>
                  </a:cxn>
                  <a:cxn ang="0">
                    <a:pos x="116" y="90"/>
                  </a:cxn>
                  <a:cxn ang="0">
                    <a:pos x="108" y="103"/>
                  </a:cxn>
                  <a:cxn ang="0">
                    <a:pos x="99" y="116"/>
                  </a:cxn>
                  <a:cxn ang="0">
                    <a:pos x="89" y="127"/>
                  </a:cxn>
                  <a:cxn ang="0">
                    <a:pos x="80" y="135"/>
                  </a:cxn>
                  <a:cxn ang="0">
                    <a:pos x="69" y="139"/>
                  </a:cxn>
                  <a:cxn ang="0">
                    <a:pos x="57" y="141"/>
                  </a:cxn>
                  <a:cxn ang="0">
                    <a:pos x="45" y="141"/>
                  </a:cxn>
                  <a:cxn ang="0">
                    <a:pos x="34" y="138"/>
                  </a:cxn>
                  <a:cxn ang="0">
                    <a:pos x="24" y="136"/>
                  </a:cxn>
                  <a:cxn ang="0">
                    <a:pos x="17" y="133"/>
                  </a:cxn>
                  <a:cxn ang="0">
                    <a:pos x="11" y="130"/>
                  </a:cxn>
                  <a:cxn ang="0">
                    <a:pos x="7" y="126"/>
                  </a:cxn>
                  <a:cxn ang="0">
                    <a:pos x="3" y="121"/>
                  </a:cxn>
                  <a:cxn ang="0">
                    <a:pos x="1" y="116"/>
                  </a:cxn>
                  <a:cxn ang="0">
                    <a:pos x="0" y="109"/>
                  </a:cxn>
                  <a:cxn ang="0">
                    <a:pos x="1" y="100"/>
                  </a:cxn>
                  <a:cxn ang="0">
                    <a:pos x="3" y="90"/>
                  </a:cxn>
                  <a:cxn ang="0">
                    <a:pos x="9" y="77"/>
                  </a:cxn>
                  <a:cxn ang="0">
                    <a:pos x="15" y="63"/>
                  </a:cxn>
                  <a:cxn ang="0">
                    <a:pos x="22" y="49"/>
                  </a:cxn>
                  <a:cxn ang="0">
                    <a:pos x="28" y="36"/>
                  </a:cxn>
                  <a:cxn ang="0">
                    <a:pos x="33" y="24"/>
                  </a:cxn>
                  <a:cxn ang="0">
                    <a:pos x="37" y="15"/>
                  </a:cxn>
                  <a:cxn ang="0">
                    <a:pos x="40" y="7"/>
                  </a:cxn>
                  <a:cxn ang="0">
                    <a:pos x="43" y="1"/>
                  </a:cxn>
                  <a:cxn ang="0">
                    <a:pos x="43" y="0"/>
                  </a:cxn>
                </a:cxnLst>
                <a:rect l="0" t="0" r="r" b="b"/>
                <a:pathLst>
                  <a:path w="135" h="141">
                    <a:moveTo>
                      <a:pt x="43" y="0"/>
                    </a:moveTo>
                    <a:lnTo>
                      <a:pt x="135" y="50"/>
                    </a:lnTo>
                    <a:lnTo>
                      <a:pt x="134" y="53"/>
                    </a:lnTo>
                    <a:lnTo>
                      <a:pt x="132" y="58"/>
                    </a:lnTo>
                    <a:lnTo>
                      <a:pt x="128" y="67"/>
                    </a:lnTo>
                    <a:lnTo>
                      <a:pt x="116" y="90"/>
                    </a:lnTo>
                    <a:lnTo>
                      <a:pt x="108" y="103"/>
                    </a:lnTo>
                    <a:lnTo>
                      <a:pt x="99" y="116"/>
                    </a:lnTo>
                    <a:lnTo>
                      <a:pt x="89" y="127"/>
                    </a:lnTo>
                    <a:lnTo>
                      <a:pt x="80" y="135"/>
                    </a:lnTo>
                    <a:lnTo>
                      <a:pt x="69" y="139"/>
                    </a:lnTo>
                    <a:lnTo>
                      <a:pt x="57" y="141"/>
                    </a:lnTo>
                    <a:lnTo>
                      <a:pt x="45" y="141"/>
                    </a:lnTo>
                    <a:lnTo>
                      <a:pt x="34" y="138"/>
                    </a:lnTo>
                    <a:lnTo>
                      <a:pt x="24" y="136"/>
                    </a:lnTo>
                    <a:lnTo>
                      <a:pt x="17" y="133"/>
                    </a:lnTo>
                    <a:lnTo>
                      <a:pt x="11" y="130"/>
                    </a:lnTo>
                    <a:lnTo>
                      <a:pt x="7" y="126"/>
                    </a:lnTo>
                    <a:lnTo>
                      <a:pt x="3" y="121"/>
                    </a:lnTo>
                    <a:lnTo>
                      <a:pt x="1" y="116"/>
                    </a:lnTo>
                    <a:lnTo>
                      <a:pt x="0" y="109"/>
                    </a:lnTo>
                    <a:lnTo>
                      <a:pt x="1" y="100"/>
                    </a:lnTo>
                    <a:lnTo>
                      <a:pt x="3" y="90"/>
                    </a:lnTo>
                    <a:lnTo>
                      <a:pt x="9" y="77"/>
                    </a:lnTo>
                    <a:lnTo>
                      <a:pt x="15" y="63"/>
                    </a:lnTo>
                    <a:lnTo>
                      <a:pt x="22" y="49"/>
                    </a:lnTo>
                    <a:lnTo>
                      <a:pt x="28" y="36"/>
                    </a:lnTo>
                    <a:lnTo>
                      <a:pt x="33" y="24"/>
                    </a:lnTo>
                    <a:lnTo>
                      <a:pt x="37" y="15"/>
                    </a:lnTo>
                    <a:lnTo>
                      <a:pt x="40" y="7"/>
                    </a:lnTo>
                    <a:lnTo>
                      <a:pt x="43" y="1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xmlns="" id="{41D285D3-2011-431C-8065-909B28688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8576" y="3871913"/>
                <a:ext cx="220663" cy="179388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5" y="4"/>
                  </a:cxn>
                  <a:cxn ang="0">
                    <a:pos x="100" y="10"/>
                  </a:cxn>
                  <a:cxn ang="0">
                    <a:pos x="113" y="24"/>
                  </a:cxn>
                  <a:cxn ang="0">
                    <a:pos x="119" y="32"/>
                  </a:cxn>
                  <a:cxn ang="0">
                    <a:pos x="125" y="39"/>
                  </a:cxn>
                  <a:cxn ang="0">
                    <a:pos x="130" y="45"/>
                  </a:cxn>
                  <a:cxn ang="0">
                    <a:pos x="133" y="50"/>
                  </a:cxn>
                  <a:cxn ang="0">
                    <a:pos x="138" y="58"/>
                  </a:cxn>
                  <a:cxn ang="0">
                    <a:pos x="139" y="62"/>
                  </a:cxn>
                  <a:cxn ang="0">
                    <a:pos x="139" y="68"/>
                  </a:cxn>
                  <a:cxn ang="0">
                    <a:pos x="138" y="71"/>
                  </a:cxn>
                  <a:cxn ang="0">
                    <a:pos x="134" y="79"/>
                  </a:cxn>
                  <a:cxn ang="0">
                    <a:pos x="129" y="85"/>
                  </a:cxn>
                  <a:cxn ang="0">
                    <a:pos x="122" y="92"/>
                  </a:cxn>
                  <a:cxn ang="0">
                    <a:pos x="114" y="98"/>
                  </a:cxn>
                  <a:cxn ang="0">
                    <a:pos x="105" y="103"/>
                  </a:cxn>
                  <a:cxn ang="0">
                    <a:pos x="97" y="108"/>
                  </a:cxn>
                  <a:cxn ang="0">
                    <a:pos x="90" y="112"/>
                  </a:cxn>
                  <a:cxn ang="0">
                    <a:pos x="85" y="113"/>
                  </a:cxn>
                  <a:cxn ang="0">
                    <a:pos x="72" y="111"/>
                  </a:cxn>
                  <a:cxn ang="0">
                    <a:pos x="58" y="105"/>
                  </a:cxn>
                  <a:cxn ang="0">
                    <a:pos x="46" y="97"/>
                  </a:cxn>
                  <a:cxn ang="0">
                    <a:pos x="36" y="87"/>
                  </a:cxn>
                  <a:cxn ang="0">
                    <a:pos x="24" y="73"/>
                  </a:cxn>
                  <a:cxn ang="0">
                    <a:pos x="15" y="60"/>
                  </a:cxn>
                  <a:cxn ang="0">
                    <a:pos x="9" y="50"/>
                  </a:cxn>
                  <a:cxn ang="0">
                    <a:pos x="5" y="40"/>
                  </a:cxn>
                  <a:cxn ang="0">
                    <a:pos x="2" y="30"/>
                  </a:cxn>
                  <a:cxn ang="0">
                    <a:pos x="0" y="22"/>
                  </a:cxn>
                  <a:cxn ang="0">
                    <a:pos x="91" y="0"/>
                  </a:cxn>
                </a:cxnLst>
                <a:rect l="0" t="0" r="r" b="b"/>
                <a:pathLst>
                  <a:path w="139" h="113">
                    <a:moveTo>
                      <a:pt x="91" y="0"/>
                    </a:moveTo>
                    <a:lnTo>
                      <a:pt x="95" y="4"/>
                    </a:lnTo>
                    <a:lnTo>
                      <a:pt x="100" y="10"/>
                    </a:lnTo>
                    <a:lnTo>
                      <a:pt x="113" y="24"/>
                    </a:lnTo>
                    <a:lnTo>
                      <a:pt x="119" y="32"/>
                    </a:lnTo>
                    <a:lnTo>
                      <a:pt x="125" y="39"/>
                    </a:lnTo>
                    <a:lnTo>
                      <a:pt x="130" y="45"/>
                    </a:lnTo>
                    <a:lnTo>
                      <a:pt x="133" y="50"/>
                    </a:lnTo>
                    <a:lnTo>
                      <a:pt x="138" y="58"/>
                    </a:lnTo>
                    <a:lnTo>
                      <a:pt x="139" y="62"/>
                    </a:lnTo>
                    <a:lnTo>
                      <a:pt x="139" y="68"/>
                    </a:lnTo>
                    <a:lnTo>
                      <a:pt x="138" y="71"/>
                    </a:lnTo>
                    <a:lnTo>
                      <a:pt x="134" y="79"/>
                    </a:lnTo>
                    <a:lnTo>
                      <a:pt x="129" y="85"/>
                    </a:lnTo>
                    <a:lnTo>
                      <a:pt x="122" y="92"/>
                    </a:lnTo>
                    <a:lnTo>
                      <a:pt x="114" y="98"/>
                    </a:lnTo>
                    <a:lnTo>
                      <a:pt x="105" y="103"/>
                    </a:lnTo>
                    <a:lnTo>
                      <a:pt x="97" y="108"/>
                    </a:lnTo>
                    <a:lnTo>
                      <a:pt x="90" y="112"/>
                    </a:lnTo>
                    <a:lnTo>
                      <a:pt x="85" y="113"/>
                    </a:lnTo>
                    <a:lnTo>
                      <a:pt x="72" y="111"/>
                    </a:lnTo>
                    <a:lnTo>
                      <a:pt x="58" y="105"/>
                    </a:lnTo>
                    <a:lnTo>
                      <a:pt x="46" y="97"/>
                    </a:lnTo>
                    <a:lnTo>
                      <a:pt x="36" y="87"/>
                    </a:lnTo>
                    <a:lnTo>
                      <a:pt x="24" y="73"/>
                    </a:lnTo>
                    <a:lnTo>
                      <a:pt x="15" y="60"/>
                    </a:lnTo>
                    <a:lnTo>
                      <a:pt x="9" y="50"/>
                    </a:lnTo>
                    <a:lnTo>
                      <a:pt x="5" y="40"/>
                    </a:lnTo>
                    <a:lnTo>
                      <a:pt x="2" y="30"/>
                    </a:lnTo>
                    <a:lnTo>
                      <a:pt x="0" y="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xmlns="" id="{64C19C8E-6E68-48D6-AACE-DD6FA1BDD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5551" y="3940175"/>
                <a:ext cx="180975" cy="15716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14" y="50"/>
                  </a:cxn>
                  <a:cxn ang="0">
                    <a:pos x="113" y="52"/>
                  </a:cxn>
                  <a:cxn ang="0">
                    <a:pos x="110" y="57"/>
                  </a:cxn>
                  <a:cxn ang="0">
                    <a:pos x="106" y="65"/>
                  </a:cxn>
                  <a:cxn ang="0">
                    <a:pos x="101" y="75"/>
                  </a:cxn>
                  <a:cxn ang="0">
                    <a:pos x="89" y="99"/>
                  </a:cxn>
                  <a:cxn ang="0">
                    <a:pos x="0" y="55"/>
                  </a:cxn>
                  <a:cxn ang="0">
                    <a:pos x="4" y="43"/>
                  </a:cxn>
                  <a:cxn ang="0">
                    <a:pos x="8" y="32"/>
                  </a:cxn>
                  <a:cxn ang="0">
                    <a:pos x="13" y="22"/>
                  </a:cxn>
                  <a:cxn ang="0">
                    <a:pos x="17" y="13"/>
                  </a:cxn>
                  <a:cxn ang="0">
                    <a:pos x="20" y="6"/>
                  </a:cxn>
                  <a:cxn ang="0">
                    <a:pos x="22" y="1"/>
                  </a:cxn>
                  <a:cxn ang="0">
                    <a:pos x="22" y="0"/>
                  </a:cxn>
                </a:cxnLst>
                <a:rect l="0" t="0" r="r" b="b"/>
                <a:pathLst>
                  <a:path w="114" h="99">
                    <a:moveTo>
                      <a:pt x="22" y="0"/>
                    </a:moveTo>
                    <a:lnTo>
                      <a:pt x="114" y="50"/>
                    </a:lnTo>
                    <a:lnTo>
                      <a:pt x="113" y="52"/>
                    </a:lnTo>
                    <a:lnTo>
                      <a:pt x="110" y="57"/>
                    </a:lnTo>
                    <a:lnTo>
                      <a:pt x="106" y="65"/>
                    </a:lnTo>
                    <a:lnTo>
                      <a:pt x="101" y="75"/>
                    </a:lnTo>
                    <a:lnTo>
                      <a:pt x="89" y="99"/>
                    </a:lnTo>
                    <a:lnTo>
                      <a:pt x="0" y="55"/>
                    </a:lnTo>
                    <a:lnTo>
                      <a:pt x="4" y="43"/>
                    </a:lnTo>
                    <a:lnTo>
                      <a:pt x="8" y="32"/>
                    </a:lnTo>
                    <a:lnTo>
                      <a:pt x="13" y="22"/>
                    </a:lnTo>
                    <a:lnTo>
                      <a:pt x="17" y="13"/>
                    </a:lnTo>
                    <a:lnTo>
                      <a:pt x="20" y="6"/>
                    </a:lnTo>
                    <a:lnTo>
                      <a:pt x="22" y="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xmlns="" id="{850A0E25-49F4-4B29-89F1-C1CBC7B90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2151" y="2795588"/>
                <a:ext cx="195263" cy="161925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23" y="0"/>
                  </a:cxn>
                  <a:cxn ang="0">
                    <a:pos x="95" y="99"/>
                  </a:cxn>
                  <a:cxn ang="0">
                    <a:pos x="68" y="102"/>
                  </a:cxn>
                  <a:cxn ang="0">
                    <a:pos x="0" y="13"/>
                  </a:cxn>
                  <a:cxn ang="0">
                    <a:pos x="3" y="13"/>
                  </a:cxn>
                  <a:cxn ang="0">
                    <a:pos x="10" y="12"/>
                  </a:cxn>
                  <a:cxn ang="0">
                    <a:pos x="18" y="12"/>
                  </a:cxn>
                  <a:cxn ang="0">
                    <a:pos x="30" y="11"/>
                  </a:cxn>
                  <a:cxn ang="0">
                    <a:pos x="43" y="10"/>
                  </a:cxn>
                  <a:cxn ang="0">
                    <a:pos x="54" y="8"/>
                  </a:cxn>
                  <a:cxn ang="0">
                    <a:pos x="64" y="8"/>
                  </a:cxn>
                  <a:cxn ang="0">
                    <a:pos x="77" y="6"/>
                  </a:cxn>
                  <a:cxn ang="0">
                    <a:pos x="92" y="4"/>
                  </a:cxn>
                  <a:cxn ang="0">
                    <a:pos x="103" y="3"/>
                  </a:cxn>
                  <a:cxn ang="0">
                    <a:pos x="114" y="1"/>
                  </a:cxn>
                  <a:cxn ang="0">
                    <a:pos x="121" y="0"/>
                  </a:cxn>
                </a:cxnLst>
                <a:rect l="0" t="0" r="r" b="b"/>
                <a:pathLst>
                  <a:path w="123" h="102">
                    <a:moveTo>
                      <a:pt x="121" y="0"/>
                    </a:moveTo>
                    <a:lnTo>
                      <a:pt x="123" y="0"/>
                    </a:lnTo>
                    <a:lnTo>
                      <a:pt x="95" y="99"/>
                    </a:lnTo>
                    <a:lnTo>
                      <a:pt x="68" y="102"/>
                    </a:lnTo>
                    <a:lnTo>
                      <a:pt x="0" y="13"/>
                    </a:lnTo>
                    <a:lnTo>
                      <a:pt x="3" y="13"/>
                    </a:lnTo>
                    <a:lnTo>
                      <a:pt x="10" y="12"/>
                    </a:lnTo>
                    <a:lnTo>
                      <a:pt x="18" y="12"/>
                    </a:lnTo>
                    <a:lnTo>
                      <a:pt x="30" y="11"/>
                    </a:lnTo>
                    <a:lnTo>
                      <a:pt x="43" y="10"/>
                    </a:lnTo>
                    <a:lnTo>
                      <a:pt x="54" y="8"/>
                    </a:lnTo>
                    <a:lnTo>
                      <a:pt x="64" y="8"/>
                    </a:lnTo>
                    <a:lnTo>
                      <a:pt x="77" y="6"/>
                    </a:lnTo>
                    <a:lnTo>
                      <a:pt x="92" y="4"/>
                    </a:lnTo>
                    <a:lnTo>
                      <a:pt x="103" y="3"/>
                    </a:lnTo>
                    <a:lnTo>
                      <a:pt x="114" y="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9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xmlns="" id="{AD3750CC-5561-45E3-9DE8-DC072DF9B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5176" y="2925763"/>
                <a:ext cx="180975" cy="70326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8" y="2"/>
                  </a:cxn>
                  <a:cxn ang="0">
                    <a:pos x="49" y="8"/>
                  </a:cxn>
                  <a:cxn ang="0">
                    <a:pos x="53" y="18"/>
                  </a:cxn>
                  <a:cxn ang="0">
                    <a:pos x="56" y="31"/>
                  </a:cxn>
                  <a:cxn ang="0">
                    <a:pos x="60" y="47"/>
                  </a:cxn>
                  <a:cxn ang="0">
                    <a:pos x="65" y="65"/>
                  </a:cxn>
                  <a:cxn ang="0">
                    <a:pos x="71" y="85"/>
                  </a:cxn>
                  <a:cxn ang="0">
                    <a:pos x="76" y="107"/>
                  </a:cxn>
                  <a:cxn ang="0">
                    <a:pos x="83" y="130"/>
                  </a:cxn>
                  <a:cxn ang="0">
                    <a:pos x="88" y="154"/>
                  </a:cxn>
                  <a:cxn ang="0">
                    <a:pos x="99" y="203"/>
                  </a:cxn>
                  <a:cxn ang="0">
                    <a:pos x="104" y="227"/>
                  </a:cxn>
                  <a:cxn ang="0">
                    <a:pos x="108" y="250"/>
                  </a:cxn>
                  <a:cxn ang="0">
                    <a:pos x="112" y="272"/>
                  </a:cxn>
                  <a:cxn ang="0">
                    <a:pos x="114" y="292"/>
                  </a:cxn>
                  <a:cxn ang="0">
                    <a:pos x="68" y="443"/>
                  </a:cxn>
                  <a:cxn ang="0">
                    <a:pos x="0" y="326"/>
                  </a:cxn>
                  <a:cxn ang="0">
                    <a:pos x="0" y="324"/>
                  </a:cxn>
                  <a:cxn ang="0">
                    <a:pos x="1" y="316"/>
                  </a:cxn>
                  <a:cxn ang="0">
                    <a:pos x="2" y="303"/>
                  </a:cxn>
                  <a:cxn ang="0">
                    <a:pos x="4" y="288"/>
                  </a:cxn>
                  <a:cxn ang="0">
                    <a:pos x="5" y="268"/>
                  </a:cxn>
                  <a:cxn ang="0">
                    <a:pos x="8" y="246"/>
                  </a:cxn>
                  <a:cxn ang="0">
                    <a:pos x="9" y="222"/>
                  </a:cxn>
                  <a:cxn ang="0">
                    <a:pos x="12" y="196"/>
                  </a:cxn>
                  <a:cxn ang="0">
                    <a:pos x="14" y="169"/>
                  </a:cxn>
                  <a:cxn ang="0">
                    <a:pos x="17" y="114"/>
                  </a:cxn>
                  <a:cxn ang="0">
                    <a:pos x="19" y="88"/>
                  </a:cxn>
                  <a:cxn ang="0">
                    <a:pos x="20" y="63"/>
                  </a:cxn>
                  <a:cxn ang="0">
                    <a:pos x="20" y="18"/>
                  </a:cxn>
                  <a:cxn ang="0">
                    <a:pos x="19" y="0"/>
                  </a:cxn>
                  <a:cxn ang="0">
                    <a:pos x="47" y="0"/>
                  </a:cxn>
                </a:cxnLst>
                <a:rect l="0" t="0" r="r" b="b"/>
                <a:pathLst>
                  <a:path w="114" h="443">
                    <a:moveTo>
                      <a:pt x="47" y="0"/>
                    </a:moveTo>
                    <a:lnTo>
                      <a:pt x="48" y="2"/>
                    </a:lnTo>
                    <a:lnTo>
                      <a:pt x="49" y="8"/>
                    </a:lnTo>
                    <a:lnTo>
                      <a:pt x="53" y="18"/>
                    </a:lnTo>
                    <a:lnTo>
                      <a:pt x="56" y="31"/>
                    </a:lnTo>
                    <a:lnTo>
                      <a:pt x="60" y="47"/>
                    </a:lnTo>
                    <a:lnTo>
                      <a:pt x="65" y="65"/>
                    </a:lnTo>
                    <a:lnTo>
                      <a:pt x="71" y="85"/>
                    </a:lnTo>
                    <a:lnTo>
                      <a:pt x="76" y="107"/>
                    </a:lnTo>
                    <a:lnTo>
                      <a:pt x="83" y="130"/>
                    </a:lnTo>
                    <a:lnTo>
                      <a:pt x="88" y="154"/>
                    </a:lnTo>
                    <a:lnTo>
                      <a:pt x="99" y="203"/>
                    </a:lnTo>
                    <a:lnTo>
                      <a:pt x="104" y="227"/>
                    </a:lnTo>
                    <a:lnTo>
                      <a:pt x="108" y="250"/>
                    </a:lnTo>
                    <a:lnTo>
                      <a:pt x="112" y="272"/>
                    </a:lnTo>
                    <a:lnTo>
                      <a:pt x="114" y="292"/>
                    </a:lnTo>
                    <a:lnTo>
                      <a:pt x="68" y="443"/>
                    </a:lnTo>
                    <a:lnTo>
                      <a:pt x="0" y="326"/>
                    </a:lnTo>
                    <a:lnTo>
                      <a:pt x="0" y="324"/>
                    </a:lnTo>
                    <a:lnTo>
                      <a:pt x="1" y="316"/>
                    </a:lnTo>
                    <a:lnTo>
                      <a:pt x="2" y="303"/>
                    </a:lnTo>
                    <a:lnTo>
                      <a:pt x="4" y="288"/>
                    </a:lnTo>
                    <a:lnTo>
                      <a:pt x="5" y="268"/>
                    </a:lnTo>
                    <a:lnTo>
                      <a:pt x="8" y="246"/>
                    </a:lnTo>
                    <a:lnTo>
                      <a:pt x="9" y="222"/>
                    </a:lnTo>
                    <a:lnTo>
                      <a:pt x="12" y="196"/>
                    </a:lnTo>
                    <a:lnTo>
                      <a:pt x="14" y="169"/>
                    </a:lnTo>
                    <a:lnTo>
                      <a:pt x="17" y="114"/>
                    </a:lnTo>
                    <a:lnTo>
                      <a:pt x="19" y="88"/>
                    </a:lnTo>
                    <a:lnTo>
                      <a:pt x="20" y="63"/>
                    </a:lnTo>
                    <a:lnTo>
                      <a:pt x="20" y="18"/>
                    </a:lnTo>
                    <a:lnTo>
                      <a:pt x="19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9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xmlns="" id="{C5124CAE-E3E3-4CD5-864C-20CBA5425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3" y="1524000"/>
                <a:ext cx="1011238" cy="1128713"/>
              </a:xfrm>
              <a:custGeom>
                <a:avLst/>
                <a:gdLst/>
                <a:ahLst/>
                <a:cxnLst>
                  <a:cxn ang="0">
                    <a:pos x="262" y="0"/>
                  </a:cxn>
                  <a:cxn ang="0">
                    <a:pos x="296" y="2"/>
                  </a:cxn>
                  <a:cxn ang="0">
                    <a:pos x="330" y="8"/>
                  </a:cxn>
                  <a:cxn ang="0">
                    <a:pos x="363" y="17"/>
                  </a:cxn>
                  <a:cxn ang="0">
                    <a:pos x="396" y="31"/>
                  </a:cxn>
                  <a:cxn ang="0">
                    <a:pos x="429" y="48"/>
                  </a:cxn>
                  <a:cxn ang="0">
                    <a:pos x="460" y="69"/>
                  </a:cxn>
                  <a:cxn ang="0">
                    <a:pos x="489" y="93"/>
                  </a:cxn>
                  <a:cxn ang="0">
                    <a:pos x="518" y="120"/>
                  </a:cxn>
                  <a:cxn ang="0">
                    <a:pos x="543" y="150"/>
                  </a:cxn>
                  <a:cxn ang="0">
                    <a:pos x="567" y="185"/>
                  </a:cxn>
                  <a:cxn ang="0">
                    <a:pos x="588" y="222"/>
                  </a:cxn>
                  <a:cxn ang="0">
                    <a:pos x="607" y="262"/>
                  </a:cxn>
                  <a:cxn ang="0">
                    <a:pos x="619" y="295"/>
                  </a:cxn>
                  <a:cxn ang="0">
                    <a:pos x="629" y="328"/>
                  </a:cxn>
                  <a:cxn ang="0">
                    <a:pos x="634" y="362"/>
                  </a:cxn>
                  <a:cxn ang="0">
                    <a:pos x="637" y="395"/>
                  </a:cxn>
                  <a:cxn ang="0">
                    <a:pos x="637" y="428"/>
                  </a:cxn>
                  <a:cxn ang="0">
                    <a:pos x="635" y="461"/>
                  </a:cxn>
                  <a:cxn ang="0">
                    <a:pos x="629" y="493"/>
                  </a:cxn>
                  <a:cxn ang="0">
                    <a:pos x="621" y="523"/>
                  </a:cxn>
                  <a:cxn ang="0">
                    <a:pos x="610" y="552"/>
                  </a:cxn>
                  <a:cxn ang="0">
                    <a:pos x="597" y="579"/>
                  </a:cxn>
                  <a:cxn ang="0">
                    <a:pos x="581" y="605"/>
                  </a:cxn>
                  <a:cxn ang="0">
                    <a:pos x="562" y="628"/>
                  </a:cxn>
                  <a:cxn ang="0">
                    <a:pos x="540" y="650"/>
                  </a:cxn>
                  <a:cxn ang="0">
                    <a:pos x="516" y="668"/>
                  </a:cxn>
                  <a:cxn ang="0">
                    <a:pos x="489" y="683"/>
                  </a:cxn>
                  <a:cxn ang="0">
                    <a:pos x="460" y="695"/>
                  </a:cxn>
                  <a:cxn ang="0">
                    <a:pos x="424" y="705"/>
                  </a:cxn>
                  <a:cxn ang="0">
                    <a:pos x="388" y="710"/>
                  </a:cxn>
                  <a:cxn ang="0">
                    <a:pos x="352" y="711"/>
                  </a:cxn>
                  <a:cxn ang="0">
                    <a:pos x="317" y="708"/>
                  </a:cxn>
                  <a:cxn ang="0">
                    <a:pos x="282" y="700"/>
                  </a:cxn>
                  <a:cxn ang="0">
                    <a:pos x="248" y="687"/>
                  </a:cxn>
                  <a:cxn ang="0">
                    <a:pos x="215" y="672"/>
                  </a:cxn>
                  <a:cxn ang="0">
                    <a:pos x="184" y="652"/>
                  </a:cxn>
                  <a:cxn ang="0">
                    <a:pos x="154" y="628"/>
                  </a:cxn>
                  <a:cxn ang="0">
                    <a:pos x="125" y="602"/>
                  </a:cxn>
                  <a:cxn ang="0">
                    <a:pos x="99" y="572"/>
                  </a:cxn>
                  <a:cxn ang="0">
                    <a:pos x="73" y="538"/>
                  </a:cxn>
                  <a:cxn ang="0">
                    <a:pos x="51" y="502"/>
                  </a:cxn>
                  <a:cxn ang="0">
                    <a:pos x="37" y="472"/>
                  </a:cxn>
                  <a:cxn ang="0">
                    <a:pos x="25" y="442"/>
                  </a:cxn>
                  <a:cxn ang="0">
                    <a:pos x="15" y="412"/>
                  </a:cxn>
                  <a:cxn ang="0">
                    <a:pos x="8" y="380"/>
                  </a:cxn>
                  <a:cxn ang="0">
                    <a:pos x="3" y="348"/>
                  </a:cxn>
                  <a:cxn ang="0">
                    <a:pos x="0" y="316"/>
                  </a:cxn>
                  <a:cxn ang="0">
                    <a:pos x="0" y="283"/>
                  </a:cxn>
                  <a:cxn ang="0">
                    <a:pos x="2" y="252"/>
                  </a:cxn>
                  <a:cxn ang="0">
                    <a:pos x="6" y="221"/>
                  </a:cxn>
                  <a:cxn ang="0">
                    <a:pos x="13" y="191"/>
                  </a:cxn>
                  <a:cxn ang="0">
                    <a:pos x="23" y="162"/>
                  </a:cxn>
                  <a:cxn ang="0">
                    <a:pos x="35" y="135"/>
                  </a:cxn>
                  <a:cxn ang="0">
                    <a:pos x="49" y="110"/>
                  </a:cxn>
                  <a:cxn ang="0">
                    <a:pos x="65" y="87"/>
                  </a:cxn>
                  <a:cxn ang="0">
                    <a:pos x="85" y="66"/>
                  </a:cxn>
                  <a:cxn ang="0">
                    <a:pos x="106" y="48"/>
                  </a:cxn>
                  <a:cxn ang="0">
                    <a:pos x="131" y="33"/>
                  </a:cxn>
                  <a:cxn ang="0">
                    <a:pos x="162" y="19"/>
                  </a:cxn>
                  <a:cxn ang="0">
                    <a:pos x="195" y="9"/>
                  </a:cxn>
                  <a:cxn ang="0">
                    <a:pos x="228" y="2"/>
                  </a:cxn>
                  <a:cxn ang="0">
                    <a:pos x="262" y="0"/>
                  </a:cxn>
                </a:cxnLst>
                <a:rect l="0" t="0" r="r" b="b"/>
                <a:pathLst>
                  <a:path w="637" h="711">
                    <a:moveTo>
                      <a:pt x="262" y="0"/>
                    </a:moveTo>
                    <a:lnTo>
                      <a:pt x="296" y="2"/>
                    </a:lnTo>
                    <a:lnTo>
                      <a:pt x="330" y="8"/>
                    </a:lnTo>
                    <a:lnTo>
                      <a:pt x="363" y="17"/>
                    </a:lnTo>
                    <a:lnTo>
                      <a:pt x="396" y="31"/>
                    </a:lnTo>
                    <a:lnTo>
                      <a:pt x="429" y="48"/>
                    </a:lnTo>
                    <a:lnTo>
                      <a:pt x="460" y="69"/>
                    </a:lnTo>
                    <a:lnTo>
                      <a:pt x="489" y="93"/>
                    </a:lnTo>
                    <a:lnTo>
                      <a:pt x="518" y="120"/>
                    </a:lnTo>
                    <a:lnTo>
                      <a:pt x="543" y="150"/>
                    </a:lnTo>
                    <a:lnTo>
                      <a:pt x="567" y="185"/>
                    </a:lnTo>
                    <a:lnTo>
                      <a:pt x="588" y="222"/>
                    </a:lnTo>
                    <a:lnTo>
                      <a:pt x="607" y="262"/>
                    </a:lnTo>
                    <a:lnTo>
                      <a:pt x="619" y="295"/>
                    </a:lnTo>
                    <a:lnTo>
                      <a:pt x="629" y="328"/>
                    </a:lnTo>
                    <a:lnTo>
                      <a:pt x="634" y="362"/>
                    </a:lnTo>
                    <a:lnTo>
                      <a:pt x="637" y="395"/>
                    </a:lnTo>
                    <a:lnTo>
                      <a:pt x="637" y="428"/>
                    </a:lnTo>
                    <a:lnTo>
                      <a:pt x="635" y="461"/>
                    </a:lnTo>
                    <a:lnTo>
                      <a:pt x="629" y="493"/>
                    </a:lnTo>
                    <a:lnTo>
                      <a:pt x="621" y="523"/>
                    </a:lnTo>
                    <a:lnTo>
                      <a:pt x="610" y="552"/>
                    </a:lnTo>
                    <a:lnTo>
                      <a:pt x="597" y="579"/>
                    </a:lnTo>
                    <a:lnTo>
                      <a:pt x="581" y="605"/>
                    </a:lnTo>
                    <a:lnTo>
                      <a:pt x="562" y="628"/>
                    </a:lnTo>
                    <a:lnTo>
                      <a:pt x="540" y="650"/>
                    </a:lnTo>
                    <a:lnTo>
                      <a:pt x="516" y="668"/>
                    </a:lnTo>
                    <a:lnTo>
                      <a:pt x="489" y="683"/>
                    </a:lnTo>
                    <a:lnTo>
                      <a:pt x="460" y="695"/>
                    </a:lnTo>
                    <a:lnTo>
                      <a:pt x="424" y="705"/>
                    </a:lnTo>
                    <a:lnTo>
                      <a:pt x="388" y="710"/>
                    </a:lnTo>
                    <a:lnTo>
                      <a:pt x="352" y="711"/>
                    </a:lnTo>
                    <a:lnTo>
                      <a:pt x="317" y="708"/>
                    </a:lnTo>
                    <a:lnTo>
                      <a:pt x="282" y="700"/>
                    </a:lnTo>
                    <a:lnTo>
                      <a:pt x="248" y="687"/>
                    </a:lnTo>
                    <a:lnTo>
                      <a:pt x="215" y="672"/>
                    </a:lnTo>
                    <a:lnTo>
                      <a:pt x="184" y="652"/>
                    </a:lnTo>
                    <a:lnTo>
                      <a:pt x="154" y="628"/>
                    </a:lnTo>
                    <a:lnTo>
                      <a:pt x="125" y="602"/>
                    </a:lnTo>
                    <a:lnTo>
                      <a:pt x="99" y="572"/>
                    </a:lnTo>
                    <a:lnTo>
                      <a:pt x="73" y="538"/>
                    </a:lnTo>
                    <a:lnTo>
                      <a:pt x="51" y="502"/>
                    </a:lnTo>
                    <a:lnTo>
                      <a:pt x="37" y="472"/>
                    </a:lnTo>
                    <a:lnTo>
                      <a:pt x="25" y="442"/>
                    </a:lnTo>
                    <a:lnTo>
                      <a:pt x="15" y="412"/>
                    </a:lnTo>
                    <a:lnTo>
                      <a:pt x="8" y="380"/>
                    </a:lnTo>
                    <a:lnTo>
                      <a:pt x="3" y="348"/>
                    </a:lnTo>
                    <a:lnTo>
                      <a:pt x="0" y="316"/>
                    </a:lnTo>
                    <a:lnTo>
                      <a:pt x="0" y="283"/>
                    </a:lnTo>
                    <a:lnTo>
                      <a:pt x="2" y="252"/>
                    </a:lnTo>
                    <a:lnTo>
                      <a:pt x="6" y="221"/>
                    </a:lnTo>
                    <a:lnTo>
                      <a:pt x="13" y="191"/>
                    </a:lnTo>
                    <a:lnTo>
                      <a:pt x="23" y="162"/>
                    </a:lnTo>
                    <a:lnTo>
                      <a:pt x="35" y="135"/>
                    </a:lnTo>
                    <a:lnTo>
                      <a:pt x="49" y="110"/>
                    </a:lnTo>
                    <a:lnTo>
                      <a:pt x="65" y="87"/>
                    </a:lnTo>
                    <a:lnTo>
                      <a:pt x="85" y="66"/>
                    </a:lnTo>
                    <a:lnTo>
                      <a:pt x="106" y="48"/>
                    </a:lnTo>
                    <a:lnTo>
                      <a:pt x="131" y="33"/>
                    </a:lnTo>
                    <a:lnTo>
                      <a:pt x="162" y="19"/>
                    </a:lnTo>
                    <a:lnTo>
                      <a:pt x="195" y="9"/>
                    </a:lnTo>
                    <a:lnTo>
                      <a:pt x="228" y="2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xmlns="" id="{41DBA7E2-60F3-498A-BE48-EE27B5D22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3838" y="1577975"/>
                <a:ext cx="912813" cy="1016000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277" y="2"/>
                  </a:cxn>
                  <a:cxn ang="0">
                    <a:pos x="309" y="9"/>
                  </a:cxn>
                  <a:cxn ang="0">
                    <a:pos x="342" y="20"/>
                  </a:cxn>
                  <a:cxn ang="0">
                    <a:pos x="373" y="35"/>
                  </a:cxn>
                  <a:cxn ang="0">
                    <a:pos x="404" y="53"/>
                  </a:cxn>
                  <a:cxn ang="0">
                    <a:pos x="433" y="75"/>
                  </a:cxn>
                  <a:cxn ang="0">
                    <a:pos x="460" y="101"/>
                  </a:cxn>
                  <a:cxn ang="0">
                    <a:pos x="486" y="130"/>
                  </a:cxn>
                  <a:cxn ang="0">
                    <a:pos x="509" y="162"/>
                  </a:cxn>
                  <a:cxn ang="0">
                    <a:pos x="530" y="197"/>
                  </a:cxn>
                  <a:cxn ang="0">
                    <a:pos x="548" y="236"/>
                  </a:cxn>
                  <a:cxn ang="0">
                    <a:pos x="559" y="268"/>
                  </a:cxn>
                  <a:cxn ang="0">
                    <a:pos x="568" y="300"/>
                  </a:cxn>
                  <a:cxn ang="0">
                    <a:pos x="572" y="332"/>
                  </a:cxn>
                  <a:cxn ang="0">
                    <a:pos x="575" y="364"/>
                  </a:cxn>
                  <a:cxn ang="0">
                    <a:pos x="574" y="396"/>
                  </a:cxn>
                  <a:cxn ang="0">
                    <a:pos x="571" y="427"/>
                  </a:cxn>
                  <a:cxn ang="0">
                    <a:pos x="565" y="457"/>
                  </a:cxn>
                  <a:cxn ang="0">
                    <a:pos x="555" y="485"/>
                  </a:cxn>
                  <a:cxn ang="0">
                    <a:pos x="543" y="512"/>
                  </a:cxn>
                  <a:cxn ang="0">
                    <a:pos x="528" y="537"/>
                  </a:cxn>
                  <a:cxn ang="0">
                    <a:pos x="511" y="560"/>
                  </a:cxn>
                  <a:cxn ang="0">
                    <a:pos x="490" y="581"/>
                  </a:cxn>
                  <a:cxn ang="0">
                    <a:pos x="468" y="599"/>
                  </a:cxn>
                  <a:cxn ang="0">
                    <a:pos x="442" y="614"/>
                  </a:cxn>
                  <a:cxn ang="0">
                    <a:pos x="415" y="626"/>
                  </a:cxn>
                  <a:cxn ang="0">
                    <a:pos x="379" y="635"/>
                  </a:cxn>
                  <a:cxn ang="0">
                    <a:pos x="345" y="640"/>
                  </a:cxn>
                  <a:cxn ang="0">
                    <a:pos x="309" y="640"/>
                  </a:cxn>
                  <a:cxn ang="0">
                    <a:pos x="275" y="635"/>
                  </a:cxn>
                  <a:cxn ang="0">
                    <a:pos x="242" y="626"/>
                  </a:cxn>
                  <a:cxn ang="0">
                    <a:pos x="209" y="612"/>
                  </a:cxn>
                  <a:cxn ang="0">
                    <a:pos x="177" y="595"/>
                  </a:cxn>
                  <a:cxn ang="0">
                    <a:pos x="147" y="573"/>
                  </a:cxn>
                  <a:cxn ang="0">
                    <a:pos x="119" y="548"/>
                  </a:cxn>
                  <a:cxn ang="0">
                    <a:pos x="92" y="519"/>
                  </a:cxn>
                  <a:cxn ang="0">
                    <a:pos x="68" y="486"/>
                  </a:cxn>
                  <a:cxn ang="0">
                    <a:pos x="46" y="451"/>
                  </a:cxn>
                  <a:cxn ang="0">
                    <a:pos x="33" y="423"/>
                  </a:cxn>
                  <a:cxn ang="0">
                    <a:pos x="21" y="394"/>
                  </a:cxn>
                  <a:cxn ang="0">
                    <a:pos x="12" y="364"/>
                  </a:cxn>
                  <a:cxn ang="0">
                    <a:pos x="6" y="334"/>
                  </a:cxn>
                  <a:cxn ang="0">
                    <a:pos x="1" y="304"/>
                  </a:cxn>
                  <a:cxn ang="0">
                    <a:pos x="0" y="273"/>
                  </a:cxn>
                  <a:cxn ang="0">
                    <a:pos x="1" y="242"/>
                  </a:cxn>
                  <a:cxn ang="0">
                    <a:pos x="4" y="212"/>
                  </a:cxn>
                  <a:cxn ang="0">
                    <a:pos x="9" y="183"/>
                  </a:cxn>
                  <a:cxn ang="0">
                    <a:pos x="17" y="155"/>
                  </a:cxn>
                  <a:cxn ang="0">
                    <a:pos x="27" y="129"/>
                  </a:cxn>
                  <a:cxn ang="0">
                    <a:pos x="41" y="104"/>
                  </a:cxn>
                  <a:cxn ang="0">
                    <a:pos x="56" y="82"/>
                  </a:cxn>
                  <a:cxn ang="0">
                    <a:pos x="74" y="61"/>
                  </a:cxn>
                  <a:cxn ang="0">
                    <a:pos x="95" y="44"/>
                  </a:cxn>
                  <a:cxn ang="0">
                    <a:pos x="118" y="29"/>
                  </a:cxn>
                  <a:cxn ang="0">
                    <a:pos x="148" y="16"/>
                  </a:cxn>
                  <a:cxn ang="0">
                    <a:pos x="179" y="6"/>
                  </a:cxn>
                  <a:cxn ang="0">
                    <a:pos x="212" y="1"/>
                  </a:cxn>
                  <a:cxn ang="0">
                    <a:pos x="244" y="0"/>
                  </a:cxn>
                </a:cxnLst>
                <a:rect l="0" t="0" r="r" b="b"/>
                <a:pathLst>
                  <a:path w="575" h="640">
                    <a:moveTo>
                      <a:pt x="244" y="0"/>
                    </a:moveTo>
                    <a:lnTo>
                      <a:pt x="277" y="2"/>
                    </a:lnTo>
                    <a:lnTo>
                      <a:pt x="309" y="9"/>
                    </a:lnTo>
                    <a:lnTo>
                      <a:pt x="342" y="20"/>
                    </a:lnTo>
                    <a:lnTo>
                      <a:pt x="373" y="35"/>
                    </a:lnTo>
                    <a:lnTo>
                      <a:pt x="404" y="53"/>
                    </a:lnTo>
                    <a:lnTo>
                      <a:pt x="433" y="75"/>
                    </a:lnTo>
                    <a:lnTo>
                      <a:pt x="460" y="101"/>
                    </a:lnTo>
                    <a:lnTo>
                      <a:pt x="486" y="130"/>
                    </a:lnTo>
                    <a:lnTo>
                      <a:pt x="509" y="162"/>
                    </a:lnTo>
                    <a:lnTo>
                      <a:pt x="530" y="197"/>
                    </a:lnTo>
                    <a:lnTo>
                      <a:pt x="548" y="236"/>
                    </a:lnTo>
                    <a:lnTo>
                      <a:pt x="559" y="268"/>
                    </a:lnTo>
                    <a:lnTo>
                      <a:pt x="568" y="300"/>
                    </a:lnTo>
                    <a:lnTo>
                      <a:pt x="572" y="332"/>
                    </a:lnTo>
                    <a:lnTo>
                      <a:pt x="575" y="364"/>
                    </a:lnTo>
                    <a:lnTo>
                      <a:pt x="574" y="396"/>
                    </a:lnTo>
                    <a:lnTo>
                      <a:pt x="571" y="427"/>
                    </a:lnTo>
                    <a:lnTo>
                      <a:pt x="565" y="457"/>
                    </a:lnTo>
                    <a:lnTo>
                      <a:pt x="555" y="485"/>
                    </a:lnTo>
                    <a:lnTo>
                      <a:pt x="543" y="512"/>
                    </a:lnTo>
                    <a:lnTo>
                      <a:pt x="528" y="537"/>
                    </a:lnTo>
                    <a:lnTo>
                      <a:pt x="511" y="560"/>
                    </a:lnTo>
                    <a:lnTo>
                      <a:pt x="490" y="581"/>
                    </a:lnTo>
                    <a:lnTo>
                      <a:pt x="468" y="599"/>
                    </a:lnTo>
                    <a:lnTo>
                      <a:pt x="442" y="614"/>
                    </a:lnTo>
                    <a:lnTo>
                      <a:pt x="415" y="626"/>
                    </a:lnTo>
                    <a:lnTo>
                      <a:pt x="379" y="635"/>
                    </a:lnTo>
                    <a:lnTo>
                      <a:pt x="345" y="640"/>
                    </a:lnTo>
                    <a:lnTo>
                      <a:pt x="309" y="640"/>
                    </a:lnTo>
                    <a:lnTo>
                      <a:pt x="275" y="635"/>
                    </a:lnTo>
                    <a:lnTo>
                      <a:pt x="242" y="626"/>
                    </a:lnTo>
                    <a:lnTo>
                      <a:pt x="209" y="612"/>
                    </a:lnTo>
                    <a:lnTo>
                      <a:pt x="177" y="595"/>
                    </a:lnTo>
                    <a:lnTo>
                      <a:pt x="147" y="573"/>
                    </a:lnTo>
                    <a:lnTo>
                      <a:pt x="119" y="548"/>
                    </a:lnTo>
                    <a:lnTo>
                      <a:pt x="92" y="519"/>
                    </a:lnTo>
                    <a:lnTo>
                      <a:pt x="68" y="486"/>
                    </a:lnTo>
                    <a:lnTo>
                      <a:pt x="46" y="451"/>
                    </a:lnTo>
                    <a:lnTo>
                      <a:pt x="33" y="423"/>
                    </a:lnTo>
                    <a:lnTo>
                      <a:pt x="21" y="394"/>
                    </a:lnTo>
                    <a:lnTo>
                      <a:pt x="12" y="364"/>
                    </a:lnTo>
                    <a:lnTo>
                      <a:pt x="6" y="334"/>
                    </a:lnTo>
                    <a:lnTo>
                      <a:pt x="1" y="304"/>
                    </a:lnTo>
                    <a:lnTo>
                      <a:pt x="0" y="273"/>
                    </a:lnTo>
                    <a:lnTo>
                      <a:pt x="1" y="242"/>
                    </a:lnTo>
                    <a:lnTo>
                      <a:pt x="4" y="212"/>
                    </a:lnTo>
                    <a:lnTo>
                      <a:pt x="9" y="183"/>
                    </a:lnTo>
                    <a:lnTo>
                      <a:pt x="17" y="155"/>
                    </a:lnTo>
                    <a:lnTo>
                      <a:pt x="27" y="129"/>
                    </a:lnTo>
                    <a:lnTo>
                      <a:pt x="41" y="104"/>
                    </a:lnTo>
                    <a:lnTo>
                      <a:pt x="56" y="82"/>
                    </a:lnTo>
                    <a:lnTo>
                      <a:pt x="74" y="61"/>
                    </a:lnTo>
                    <a:lnTo>
                      <a:pt x="95" y="44"/>
                    </a:lnTo>
                    <a:lnTo>
                      <a:pt x="118" y="29"/>
                    </a:lnTo>
                    <a:lnTo>
                      <a:pt x="148" y="16"/>
                    </a:lnTo>
                    <a:lnTo>
                      <a:pt x="179" y="6"/>
                    </a:lnTo>
                    <a:lnTo>
                      <a:pt x="212" y="1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FED7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xmlns="" id="{89B700B6-3F59-44C9-93CD-706455144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1326" y="4044950"/>
                <a:ext cx="665163" cy="15875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291" y="6"/>
                  </a:cxn>
                  <a:cxn ang="0">
                    <a:pos x="419" y="57"/>
                  </a:cxn>
                  <a:cxn ang="0">
                    <a:pos x="419" y="59"/>
                  </a:cxn>
                  <a:cxn ang="0">
                    <a:pos x="418" y="63"/>
                  </a:cxn>
                  <a:cxn ang="0">
                    <a:pos x="417" y="71"/>
                  </a:cxn>
                  <a:cxn ang="0">
                    <a:pos x="416" y="83"/>
                  </a:cxn>
                  <a:cxn ang="0">
                    <a:pos x="398" y="83"/>
                  </a:cxn>
                  <a:cxn ang="0">
                    <a:pos x="349" y="83"/>
                  </a:cxn>
                  <a:cxn ang="0">
                    <a:pos x="320" y="83"/>
                  </a:cxn>
                  <a:cxn ang="0">
                    <a:pos x="288" y="84"/>
                  </a:cxn>
                  <a:cxn ang="0">
                    <a:pos x="281" y="68"/>
                  </a:cxn>
                  <a:cxn ang="0">
                    <a:pos x="272" y="85"/>
                  </a:cxn>
                  <a:cxn ang="0">
                    <a:pos x="238" y="87"/>
                  </a:cxn>
                  <a:cxn ang="0">
                    <a:pos x="201" y="89"/>
                  </a:cxn>
                  <a:cxn ang="0">
                    <a:pos x="166" y="91"/>
                  </a:cxn>
                  <a:cxn ang="0">
                    <a:pos x="131" y="92"/>
                  </a:cxn>
                  <a:cxn ang="0">
                    <a:pos x="99" y="94"/>
                  </a:cxn>
                  <a:cxn ang="0">
                    <a:pos x="68" y="96"/>
                  </a:cxn>
                  <a:cxn ang="0">
                    <a:pos x="42" y="98"/>
                  </a:cxn>
                  <a:cxn ang="0">
                    <a:pos x="20" y="99"/>
                  </a:cxn>
                  <a:cxn ang="0">
                    <a:pos x="2" y="100"/>
                  </a:cxn>
                  <a:cxn ang="0">
                    <a:pos x="1" y="93"/>
                  </a:cxn>
                  <a:cxn ang="0">
                    <a:pos x="1" y="83"/>
                  </a:cxn>
                  <a:cxn ang="0">
                    <a:pos x="1" y="75"/>
                  </a:cxn>
                  <a:cxn ang="0">
                    <a:pos x="0" y="68"/>
                  </a:cxn>
                  <a:cxn ang="0">
                    <a:pos x="0" y="66"/>
                  </a:cxn>
                  <a:cxn ang="0">
                    <a:pos x="240" y="0"/>
                  </a:cxn>
                </a:cxnLst>
                <a:rect l="0" t="0" r="r" b="b"/>
                <a:pathLst>
                  <a:path w="419" h="100">
                    <a:moveTo>
                      <a:pt x="240" y="0"/>
                    </a:moveTo>
                    <a:lnTo>
                      <a:pt x="291" y="6"/>
                    </a:lnTo>
                    <a:lnTo>
                      <a:pt x="419" y="57"/>
                    </a:lnTo>
                    <a:lnTo>
                      <a:pt x="419" y="59"/>
                    </a:lnTo>
                    <a:lnTo>
                      <a:pt x="418" y="63"/>
                    </a:lnTo>
                    <a:lnTo>
                      <a:pt x="417" y="71"/>
                    </a:lnTo>
                    <a:lnTo>
                      <a:pt x="416" y="83"/>
                    </a:lnTo>
                    <a:lnTo>
                      <a:pt x="398" y="83"/>
                    </a:lnTo>
                    <a:lnTo>
                      <a:pt x="349" y="83"/>
                    </a:lnTo>
                    <a:lnTo>
                      <a:pt x="320" y="83"/>
                    </a:lnTo>
                    <a:lnTo>
                      <a:pt x="288" y="84"/>
                    </a:lnTo>
                    <a:lnTo>
                      <a:pt x="281" y="68"/>
                    </a:lnTo>
                    <a:lnTo>
                      <a:pt x="272" y="85"/>
                    </a:lnTo>
                    <a:lnTo>
                      <a:pt x="238" y="87"/>
                    </a:lnTo>
                    <a:lnTo>
                      <a:pt x="201" y="89"/>
                    </a:lnTo>
                    <a:lnTo>
                      <a:pt x="166" y="91"/>
                    </a:lnTo>
                    <a:lnTo>
                      <a:pt x="131" y="92"/>
                    </a:lnTo>
                    <a:lnTo>
                      <a:pt x="99" y="94"/>
                    </a:lnTo>
                    <a:lnTo>
                      <a:pt x="68" y="96"/>
                    </a:lnTo>
                    <a:lnTo>
                      <a:pt x="42" y="98"/>
                    </a:lnTo>
                    <a:lnTo>
                      <a:pt x="20" y="99"/>
                    </a:lnTo>
                    <a:lnTo>
                      <a:pt x="2" y="100"/>
                    </a:lnTo>
                    <a:lnTo>
                      <a:pt x="1" y="93"/>
                    </a:lnTo>
                    <a:lnTo>
                      <a:pt x="1" y="83"/>
                    </a:lnTo>
                    <a:lnTo>
                      <a:pt x="1" y="75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xmlns="" id="{15BF792D-624E-449D-B2F2-26510D9C9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3" y="1550988"/>
                <a:ext cx="857250" cy="823913"/>
              </a:xfrm>
              <a:custGeom>
                <a:avLst/>
                <a:gdLst/>
                <a:ahLst/>
                <a:cxnLst>
                  <a:cxn ang="0">
                    <a:pos x="293" y="3"/>
                  </a:cxn>
                  <a:cxn ang="0">
                    <a:pos x="361" y="19"/>
                  </a:cxn>
                  <a:cxn ang="0">
                    <a:pos x="426" y="52"/>
                  </a:cxn>
                  <a:cxn ang="0">
                    <a:pos x="487" y="100"/>
                  </a:cxn>
                  <a:cxn ang="0">
                    <a:pos x="540" y="161"/>
                  </a:cxn>
                  <a:cxn ang="0">
                    <a:pos x="525" y="200"/>
                  </a:cxn>
                  <a:cxn ang="0">
                    <a:pos x="501" y="238"/>
                  </a:cxn>
                  <a:cxn ang="0">
                    <a:pos x="468" y="272"/>
                  </a:cxn>
                  <a:cxn ang="0">
                    <a:pos x="426" y="298"/>
                  </a:cxn>
                  <a:cxn ang="0">
                    <a:pos x="374" y="314"/>
                  </a:cxn>
                  <a:cxn ang="0">
                    <a:pos x="303" y="319"/>
                  </a:cxn>
                  <a:cxn ang="0">
                    <a:pos x="243" y="314"/>
                  </a:cxn>
                  <a:cxn ang="0">
                    <a:pos x="194" y="303"/>
                  </a:cxn>
                  <a:cxn ang="0">
                    <a:pos x="154" y="288"/>
                  </a:cxn>
                  <a:cxn ang="0">
                    <a:pos x="127" y="273"/>
                  </a:cxn>
                  <a:cxn ang="0">
                    <a:pos x="106" y="259"/>
                  </a:cxn>
                  <a:cxn ang="0">
                    <a:pos x="115" y="292"/>
                  </a:cxn>
                  <a:cxn ang="0">
                    <a:pos x="125" y="357"/>
                  </a:cxn>
                  <a:cxn ang="0">
                    <a:pos x="123" y="412"/>
                  </a:cxn>
                  <a:cxn ang="0">
                    <a:pos x="113" y="458"/>
                  </a:cxn>
                  <a:cxn ang="0">
                    <a:pos x="95" y="494"/>
                  </a:cxn>
                  <a:cxn ang="0">
                    <a:pos x="73" y="519"/>
                  </a:cxn>
                  <a:cxn ang="0">
                    <a:pos x="34" y="450"/>
                  </a:cxn>
                  <a:cxn ang="0">
                    <a:pos x="10" y="375"/>
                  </a:cxn>
                  <a:cxn ang="0">
                    <a:pos x="0" y="297"/>
                  </a:cxn>
                  <a:cxn ang="0">
                    <a:pos x="4" y="221"/>
                  </a:cxn>
                  <a:cxn ang="0">
                    <a:pos x="21" y="157"/>
                  </a:cxn>
                  <a:cxn ang="0">
                    <a:pos x="47" y="107"/>
                  </a:cxn>
                  <a:cxn ang="0">
                    <a:pos x="81" y="66"/>
                  </a:cxn>
                  <a:cxn ang="0">
                    <a:pos x="125" y="33"/>
                  </a:cxn>
                  <a:cxn ang="0">
                    <a:pos x="191" y="8"/>
                  </a:cxn>
                  <a:cxn ang="0">
                    <a:pos x="258" y="0"/>
                  </a:cxn>
                </a:cxnLst>
                <a:rect l="0" t="0" r="r" b="b"/>
                <a:pathLst>
                  <a:path w="540" h="519">
                    <a:moveTo>
                      <a:pt x="258" y="0"/>
                    </a:moveTo>
                    <a:lnTo>
                      <a:pt x="293" y="3"/>
                    </a:lnTo>
                    <a:lnTo>
                      <a:pt x="327" y="9"/>
                    </a:lnTo>
                    <a:lnTo>
                      <a:pt x="361" y="19"/>
                    </a:lnTo>
                    <a:lnTo>
                      <a:pt x="394" y="34"/>
                    </a:lnTo>
                    <a:lnTo>
                      <a:pt x="426" y="52"/>
                    </a:lnTo>
                    <a:lnTo>
                      <a:pt x="457" y="74"/>
                    </a:lnTo>
                    <a:lnTo>
                      <a:pt x="487" y="100"/>
                    </a:lnTo>
                    <a:lnTo>
                      <a:pt x="514" y="129"/>
                    </a:lnTo>
                    <a:lnTo>
                      <a:pt x="540" y="161"/>
                    </a:lnTo>
                    <a:lnTo>
                      <a:pt x="533" y="181"/>
                    </a:lnTo>
                    <a:lnTo>
                      <a:pt x="525" y="200"/>
                    </a:lnTo>
                    <a:lnTo>
                      <a:pt x="514" y="219"/>
                    </a:lnTo>
                    <a:lnTo>
                      <a:pt x="501" y="238"/>
                    </a:lnTo>
                    <a:lnTo>
                      <a:pt x="486" y="255"/>
                    </a:lnTo>
                    <a:lnTo>
                      <a:pt x="468" y="272"/>
                    </a:lnTo>
                    <a:lnTo>
                      <a:pt x="448" y="286"/>
                    </a:lnTo>
                    <a:lnTo>
                      <a:pt x="426" y="298"/>
                    </a:lnTo>
                    <a:lnTo>
                      <a:pt x="402" y="307"/>
                    </a:lnTo>
                    <a:lnTo>
                      <a:pt x="374" y="314"/>
                    </a:lnTo>
                    <a:lnTo>
                      <a:pt x="337" y="318"/>
                    </a:lnTo>
                    <a:lnTo>
                      <a:pt x="303" y="319"/>
                    </a:lnTo>
                    <a:lnTo>
                      <a:pt x="272" y="318"/>
                    </a:lnTo>
                    <a:lnTo>
                      <a:pt x="243" y="314"/>
                    </a:lnTo>
                    <a:lnTo>
                      <a:pt x="217" y="309"/>
                    </a:lnTo>
                    <a:lnTo>
                      <a:pt x="194" y="303"/>
                    </a:lnTo>
                    <a:lnTo>
                      <a:pt x="173" y="296"/>
                    </a:lnTo>
                    <a:lnTo>
                      <a:pt x="154" y="288"/>
                    </a:lnTo>
                    <a:lnTo>
                      <a:pt x="139" y="280"/>
                    </a:lnTo>
                    <a:lnTo>
                      <a:pt x="127" y="273"/>
                    </a:lnTo>
                    <a:lnTo>
                      <a:pt x="110" y="262"/>
                    </a:lnTo>
                    <a:lnTo>
                      <a:pt x="106" y="259"/>
                    </a:lnTo>
                    <a:lnTo>
                      <a:pt x="105" y="257"/>
                    </a:lnTo>
                    <a:lnTo>
                      <a:pt x="115" y="292"/>
                    </a:lnTo>
                    <a:lnTo>
                      <a:pt x="121" y="325"/>
                    </a:lnTo>
                    <a:lnTo>
                      <a:pt x="125" y="357"/>
                    </a:lnTo>
                    <a:lnTo>
                      <a:pt x="125" y="385"/>
                    </a:lnTo>
                    <a:lnTo>
                      <a:pt x="123" y="412"/>
                    </a:lnTo>
                    <a:lnTo>
                      <a:pt x="119" y="437"/>
                    </a:lnTo>
                    <a:lnTo>
                      <a:pt x="113" y="458"/>
                    </a:lnTo>
                    <a:lnTo>
                      <a:pt x="104" y="477"/>
                    </a:lnTo>
                    <a:lnTo>
                      <a:pt x="95" y="494"/>
                    </a:lnTo>
                    <a:lnTo>
                      <a:pt x="84" y="507"/>
                    </a:lnTo>
                    <a:lnTo>
                      <a:pt x="73" y="519"/>
                    </a:lnTo>
                    <a:lnTo>
                      <a:pt x="51" y="485"/>
                    </a:lnTo>
                    <a:lnTo>
                      <a:pt x="34" y="450"/>
                    </a:lnTo>
                    <a:lnTo>
                      <a:pt x="21" y="413"/>
                    </a:lnTo>
                    <a:lnTo>
                      <a:pt x="10" y="375"/>
                    </a:lnTo>
                    <a:lnTo>
                      <a:pt x="4" y="337"/>
                    </a:lnTo>
                    <a:lnTo>
                      <a:pt x="0" y="297"/>
                    </a:lnTo>
                    <a:lnTo>
                      <a:pt x="0" y="259"/>
                    </a:lnTo>
                    <a:lnTo>
                      <a:pt x="4" y="221"/>
                    </a:lnTo>
                    <a:lnTo>
                      <a:pt x="11" y="184"/>
                    </a:lnTo>
                    <a:lnTo>
                      <a:pt x="21" y="157"/>
                    </a:lnTo>
                    <a:lnTo>
                      <a:pt x="32" y="131"/>
                    </a:lnTo>
                    <a:lnTo>
                      <a:pt x="47" y="107"/>
                    </a:lnTo>
                    <a:lnTo>
                      <a:pt x="63" y="85"/>
                    </a:lnTo>
                    <a:lnTo>
                      <a:pt x="81" y="66"/>
                    </a:lnTo>
                    <a:lnTo>
                      <a:pt x="102" y="48"/>
                    </a:lnTo>
                    <a:lnTo>
                      <a:pt x="125" y="33"/>
                    </a:lnTo>
                    <a:lnTo>
                      <a:pt x="158" y="18"/>
                    </a:lnTo>
                    <a:lnTo>
                      <a:pt x="191" y="8"/>
                    </a:lnTo>
                    <a:lnTo>
                      <a:pt x="225" y="3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xmlns="" id="{41AEB4D8-61E2-4EB1-AF70-5D9E3F716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8576" y="3871913"/>
                <a:ext cx="174625" cy="104775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5" y="4"/>
                  </a:cxn>
                  <a:cxn ang="0">
                    <a:pos x="99" y="8"/>
                  </a:cxn>
                  <a:cxn ang="0">
                    <a:pos x="104" y="14"/>
                  </a:cxn>
                  <a:cxn ang="0">
                    <a:pos x="110" y="20"/>
                  </a:cxn>
                  <a:cxn ang="0">
                    <a:pos x="18" y="66"/>
                  </a:cxn>
                  <a:cxn ang="0">
                    <a:pos x="10" y="53"/>
                  </a:cxn>
                  <a:cxn ang="0">
                    <a:pos x="6" y="41"/>
                  </a:cxn>
                  <a:cxn ang="0">
                    <a:pos x="2" y="31"/>
                  </a:cxn>
                  <a:cxn ang="0">
                    <a:pos x="0" y="22"/>
                  </a:cxn>
                  <a:cxn ang="0">
                    <a:pos x="91" y="0"/>
                  </a:cxn>
                </a:cxnLst>
                <a:rect l="0" t="0" r="r" b="b"/>
                <a:pathLst>
                  <a:path w="110" h="66">
                    <a:moveTo>
                      <a:pt x="91" y="0"/>
                    </a:moveTo>
                    <a:lnTo>
                      <a:pt x="95" y="4"/>
                    </a:lnTo>
                    <a:lnTo>
                      <a:pt x="99" y="8"/>
                    </a:lnTo>
                    <a:lnTo>
                      <a:pt x="104" y="14"/>
                    </a:lnTo>
                    <a:lnTo>
                      <a:pt x="110" y="20"/>
                    </a:lnTo>
                    <a:lnTo>
                      <a:pt x="18" y="66"/>
                    </a:lnTo>
                    <a:lnTo>
                      <a:pt x="10" y="53"/>
                    </a:lnTo>
                    <a:lnTo>
                      <a:pt x="6" y="41"/>
                    </a:lnTo>
                    <a:lnTo>
                      <a:pt x="2" y="31"/>
                    </a:lnTo>
                    <a:lnTo>
                      <a:pt x="0" y="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xmlns="" id="{BA90F62E-F4ED-41AD-9D0E-03F489E34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851" y="2814638"/>
                <a:ext cx="963613" cy="1344613"/>
              </a:xfrm>
              <a:custGeom>
                <a:avLst/>
                <a:gdLst/>
                <a:ahLst/>
                <a:cxnLst>
                  <a:cxn ang="0">
                    <a:pos x="219" y="3"/>
                  </a:cxn>
                  <a:cxn ang="0">
                    <a:pos x="257" y="7"/>
                  </a:cxn>
                  <a:cxn ang="0">
                    <a:pos x="356" y="7"/>
                  </a:cxn>
                  <a:cxn ang="0">
                    <a:pos x="383" y="7"/>
                  </a:cxn>
                  <a:cxn ang="0">
                    <a:pos x="393" y="6"/>
                  </a:cxn>
                  <a:cxn ang="0">
                    <a:pos x="411" y="79"/>
                  </a:cxn>
                  <a:cxn ang="0">
                    <a:pos x="433" y="152"/>
                  </a:cxn>
                  <a:cxn ang="0">
                    <a:pos x="471" y="258"/>
                  </a:cxn>
                  <a:cxn ang="0">
                    <a:pos x="498" y="324"/>
                  </a:cxn>
                  <a:cxn ang="0">
                    <a:pos x="524" y="385"/>
                  </a:cxn>
                  <a:cxn ang="0">
                    <a:pos x="549" y="438"/>
                  </a:cxn>
                  <a:cxn ang="0">
                    <a:pos x="571" y="482"/>
                  </a:cxn>
                  <a:cxn ang="0">
                    <a:pos x="588" y="515"/>
                  </a:cxn>
                  <a:cxn ang="0">
                    <a:pos x="599" y="536"/>
                  </a:cxn>
                  <a:cxn ang="0">
                    <a:pos x="607" y="783"/>
                  </a:cxn>
                  <a:cxn ang="0">
                    <a:pos x="275" y="847"/>
                  </a:cxn>
                  <a:cxn ang="0">
                    <a:pos x="281" y="762"/>
                  </a:cxn>
                  <a:cxn ang="0">
                    <a:pos x="282" y="638"/>
                  </a:cxn>
                  <a:cxn ang="0">
                    <a:pos x="280" y="562"/>
                  </a:cxn>
                  <a:cxn ang="0">
                    <a:pos x="277" y="493"/>
                  </a:cxn>
                  <a:cxn ang="0">
                    <a:pos x="272" y="436"/>
                  </a:cxn>
                  <a:cxn ang="0">
                    <a:pos x="268" y="391"/>
                  </a:cxn>
                  <a:cxn ang="0">
                    <a:pos x="265" y="362"/>
                  </a:cxn>
                  <a:cxn ang="0">
                    <a:pos x="263" y="352"/>
                  </a:cxn>
                  <a:cxn ang="0">
                    <a:pos x="252" y="421"/>
                  </a:cxn>
                  <a:cxn ang="0">
                    <a:pos x="241" y="476"/>
                  </a:cxn>
                  <a:cxn ang="0">
                    <a:pos x="229" y="526"/>
                  </a:cxn>
                  <a:cxn ang="0">
                    <a:pos x="211" y="597"/>
                  </a:cxn>
                  <a:cxn ang="0">
                    <a:pos x="203" y="622"/>
                  </a:cxn>
                  <a:cxn ang="0">
                    <a:pos x="195" y="644"/>
                  </a:cxn>
                  <a:cxn ang="0">
                    <a:pos x="185" y="663"/>
                  </a:cxn>
                  <a:cxn ang="0">
                    <a:pos x="174" y="686"/>
                  </a:cxn>
                  <a:cxn ang="0">
                    <a:pos x="151" y="732"/>
                  </a:cxn>
                  <a:cxn ang="0">
                    <a:pos x="130" y="777"/>
                  </a:cxn>
                  <a:cxn ang="0">
                    <a:pos x="0" y="744"/>
                  </a:cxn>
                  <a:cxn ang="0">
                    <a:pos x="19" y="702"/>
                  </a:cxn>
                  <a:cxn ang="0">
                    <a:pos x="56" y="607"/>
                  </a:cxn>
                  <a:cxn ang="0">
                    <a:pos x="73" y="562"/>
                  </a:cxn>
                  <a:cxn ang="0">
                    <a:pos x="87" y="524"/>
                  </a:cxn>
                  <a:cxn ang="0">
                    <a:pos x="97" y="496"/>
                  </a:cxn>
                  <a:cxn ang="0">
                    <a:pos x="100" y="481"/>
                  </a:cxn>
                  <a:cxn ang="0">
                    <a:pos x="124" y="374"/>
                  </a:cxn>
                  <a:cxn ang="0">
                    <a:pos x="148" y="273"/>
                  </a:cxn>
                  <a:cxn ang="0">
                    <a:pos x="163" y="183"/>
                  </a:cxn>
                  <a:cxn ang="0">
                    <a:pos x="176" y="115"/>
                  </a:cxn>
                  <a:cxn ang="0">
                    <a:pos x="187" y="66"/>
                  </a:cxn>
                  <a:cxn ang="0">
                    <a:pos x="195" y="31"/>
                  </a:cxn>
                  <a:cxn ang="0">
                    <a:pos x="201" y="11"/>
                  </a:cxn>
                  <a:cxn ang="0">
                    <a:pos x="204" y="1"/>
                  </a:cxn>
                </a:cxnLst>
                <a:rect l="0" t="0" r="r" b="b"/>
                <a:pathLst>
                  <a:path w="607" h="847">
                    <a:moveTo>
                      <a:pt x="204" y="0"/>
                    </a:moveTo>
                    <a:lnTo>
                      <a:pt x="219" y="3"/>
                    </a:lnTo>
                    <a:lnTo>
                      <a:pt x="237" y="5"/>
                    </a:lnTo>
                    <a:lnTo>
                      <a:pt x="257" y="7"/>
                    </a:lnTo>
                    <a:lnTo>
                      <a:pt x="278" y="7"/>
                    </a:lnTo>
                    <a:lnTo>
                      <a:pt x="356" y="7"/>
                    </a:lnTo>
                    <a:lnTo>
                      <a:pt x="371" y="7"/>
                    </a:lnTo>
                    <a:lnTo>
                      <a:pt x="383" y="7"/>
                    </a:lnTo>
                    <a:lnTo>
                      <a:pt x="391" y="6"/>
                    </a:lnTo>
                    <a:lnTo>
                      <a:pt x="393" y="6"/>
                    </a:lnTo>
                    <a:lnTo>
                      <a:pt x="401" y="42"/>
                    </a:lnTo>
                    <a:lnTo>
                      <a:pt x="411" y="79"/>
                    </a:lnTo>
                    <a:lnTo>
                      <a:pt x="422" y="115"/>
                    </a:lnTo>
                    <a:lnTo>
                      <a:pt x="433" y="152"/>
                    </a:lnTo>
                    <a:lnTo>
                      <a:pt x="458" y="223"/>
                    </a:lnTo>
                    <a:lnTo>
                      <a:pt x="471" y="258"/>
                    </a:lnTo>
                    <a:lnTo>
                      <a:pt x="485" y="292"/>
                    </a:lnTo>
                    <a:lnTo>
                      <a:pt x="498" y="324"/>
                    </a:lnTo>
                    <a:lnTo>
                      <a:pt x="512" y="355"/>
                    </a:lnTo>
                    <a:lnTo>
                      <a:pt x="524" y="385"/>
                    </a:lnTo>
                    <a:lnTo>
                      <a:pt x="537" y="412"/>
                    </a:lnTo>
                    <a:lnTo>
                      <a:pt x="549" y="438"/>
                    </a:lnTo>
                    <a:lnTo>
                      <a:pt x="560" y="461"/>
                    </a:lnTo>
                    <a:lnTo>
                      <a:pt x="571" y="482"/>
                    </a:lnTo>
                    <a:lnTo>
                      <a:pt x="580" y="500"/>
                    </a:lnTo>
                    <a:lnTo>
                      <a:pt x="588" y="515"/>
                    </a:lnTo>
                    <a:lnTo>
                      <a:pt x="594" y="528"/>
                    </a:lnTo>
                    <a:lnTo>
                      <a:pt x="599" y="536"/>
                    </a:lnTo>
                    <a:lnTo>
                      <a:pt x="603" y="544"/>
                    </a:lnTo>
                    <a:lnTo>
                      <a:pt x="607" y="783"/>
                    </a:lnTo>
                    <a:lnTo>
                      <a:pt x="576" y="843"/>
                    </a:lnTo>
                    <a:lnTo>
                      <a:pt x="275" y="847"/>
                    </a:lnTo>
                    <a:lnTo>
                      <a:pt x="278" y="805"/>
                    </a:lnTo>
                    <a:lnTo>
                      <a:pt x="281" y="762"/>
                    </a:lnTo>
                    <a:lnTo>
                      <a:pt x="282" y="720"/>
                    </a:lnTo>
                    <a:lnTo>
                      <a:pt x="282" y="638"/>
                    </a:lnTo>
                    <a:lnTo>
                      <a:pt x="282" y="599"/>
                    </a:lnTo>
                    <a:lnTo>
                      <a:pt x="280" y="562"/>
                    </a:lnTo>
                    <a:lnTo>
                      <a:pt x="278" y="526"/>
                    </a:lnTo>
                    <a:lnTo>
                      <a:pt x="277" y="493"/>
                    </a:lnTo>
                    <a:lnTo>
                      <a:pt x="274" y="462"/>
                    </a:lnTo>
                    <a:lnTo>
                      <a:pt x="272" y="436"/>
                    </a:lnTo>
                    <a:lnTo>
                      <a:pt x="270" y="411"/>
                    </a:lnTo>
                    <a:lnTo>
                      <a:pt x="268" y="391"/>
                    </a:lnTo>
                    <a:lnTo>
                      <a:pt x="266" y="374"/>
                    </a:lnTo>
                    <a:lnTo>
                      <a:pt x="265" y="362"/>
                    </a:lnTo>
                    <a:lnTo>
                      <a:pt x="263" y="355"/>
                    </a:lnTo>
                    <a:lnTo>
                      <a:pt x="263" y="352"/>
                    </a:lnTo>
                    <a:lnTo>
                      <a:pt x="258" y="388"/>
                    </a:lnTo>
                    <a:lnTo>
                      <a:pt x="252" y="421"/>
                    </a:lnTo>
                    <a:lnTo>
                      <a:pt x="246" y="449"/>
                    </a:lnTo>
                    <a:lnTo>
                      <a:pt x="241" y="476"/>
                    </a:lnTo>
                    <a:lnTo>
                      <a:pt x="235" y="501"/>
                    </a:lnTo>
                    <a:lnTo>
                      <a:pt x="229" y="526"/>
                    </a:lnTo>
                    <a:lnTo>
                      <a:pt x="222" y="553"/>
                    </a:lnTo>
                    <a:lnTo>
                      <a:pt x="211" y="597"/>
                    </a:lnTo>
                    <a:lnTo>
                      <a:pt x="207" y="610"/>
                    </a:lnTo>
                    <a:lnTo>
                      <a:pt x="203" y="622"/>
                    </a:lnTo>
                    <a:lnTo>
                      <a:pt x="199" y="633"/>
                    </a:lnTo>
                    <a:lnTo>
                      <a:pt x="195" y="644"/>
                    </a:lnTo>
                    <a:lnTo>
                      <a:pt x="190" y="653"/>
                    </a:lnTo>
                    <a:lnTo>
                      <a:pt x="185" y="663"/>
                    </a:lnTo>
                    <a:lnTo>
                      <a:pt x="180" y="674"/>
                    </a:lnTo>
                    <a:lnTo>
                      <a:pt x="174" y="686"/>
                    </a:lnTo>
                    <a:lnTo>
                      <a:pt x="167" y="699"/>
                    </a:lnTo>
                    <a:lnTo>
                      <a:pt x="151" y="732"/>
                    </a:lnTo>
                    <a:lnTo>
                      <a:pt x="141" y="753"/>
                    </a:lnTo>
                    <a:lnTo>
                      <a:pt x="130" y="777"/>
                    </a:lnTo>
                    <a:lnTo>
                      <a:pt x="118" y="804"/>
                    </a:lnTo>
                    <a:lnTo>
                      <a:pt x="0" y="744"/>
                    </a:lnTo>
                    <a:lnTo>
                      <a:pt x="10" y="724"/>
                    </a:lnTo>
                    <a:lnTo>
                      <a:pt x="19" y="702"/>
                    </a:lnTo>
                    <a:lnTo>
                      <a:pt x="48" y="631"/>
                    </a:lnTo>
                    <a:lnTo>
                      <a:pt x="56" y="607"/>
                    </a:lnTo>
                    <a:lnTo>
                      <a:pt x="65" y="584"/>
                    </a:lnTo>
                    <a:lnTo>
                      <a:pt x="73" y="562"/>
                    </a:lnTo>
                    <a:lnTo>
                      <a:pt x="80" y="542"/>
                    </a:lnTo>
                    <a:lnTo>
                      <a:pt x="87" y="524"/>
                    </a:lnTo>
                    <a:lnTo>
                      <a:pt x="92" y="508"/>
                    </a:lnTo>
                    <a:lnTo>
                      <a:pt x="97" y="496"/>
                    </a:lnTo>
                    <a:lnTo>
                      <a:pt x="99" y="486"/>
                    </a:lnTo>
                    <a:lnTo>
                      <a:pt x="100" y="481"/>
                    </a:lnTo>
                    <a:lnTo>
                      <a:pt x="111" y="427"/>
                    </a:lnTo>
                    <a:lnTo>
                      <a:pt x="124" y="374"/>
                    </a:lnTo>
                    <a:lnTo>
                      <a:pt x="136" y="323"/>
                    </a:lnTo>
                    <a:lnTo>
                      <a:pt x="148" y="273"/>
                    </a:lnTo>
                    <a:lnTo>
                      <a:pt x="156" y="225"/>
                    </a:lnTo>
                    <a:lnTo>
                      <a:pt x="163" y="183"/>
                    </a:lnTo>
                    <a:lnTo>
                      <a:pt x="170" y="147"/>
                    </a:lnTo>
                    <a:lnTo>
                      <a:pt x="176" y="115"/>
                    </a:lnTo>
                    <a:lnTo>
                      <a:pt x="182" y="88"/>
                    </a:lnTo>
                    <a:lnTo>
                      <a:pt x="187" y="66"/>
                    </a:lnTo>
                    <a:lnTo>
                      <a:pt x="191" y="46"/>
                    </a:lnTo>
                    <a:lnTo>
                      <a:pt x="195" y="31"/>
                    </a:lnTo>
                    <a:lnTo>
                      <a:pt x="198" y="19"/>
                    </a:lnTo>
                    <a:lnTo>
                      <a:pt x="201" y="11"/>
                    </a:lnTo>
                    <a:lnTo>
                      <a:pt x="203" y="5"/>
                    </a:lnTo>
                    <a:lnTo>
                      <a:pt x="204" y="1"/>
                    </a:lnTo>
                    <a:lnTo>
                      <a:pt x="2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xmlns="" id="{05B4F475-D0D7-408B-8BF8-AA9A92857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5626" y="3230563"/>
                <a:ext cx="344488" cy="900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0" y="295"/>
                  </a:cxn>
                  <a:cxn ang="0">
                    <a:pos x="207" y="487"/>
                  </a:cxn>
                  <a:cxn ang="0">
                    <a:pos x="217" y="525"/>
                  </a:cxn>
                  <a:cxn ang="0">
                    <a:pos x="197" y="567"/>
                  </a:cxn>
                  <a:cxn ang="0">
                    <a:pos x="192" y="522"/>
                  </a:cxn>
                  <a:cxn ang="0">
                    <a:pos x="196" y="322"/>
                  </a:cxn>
                  <a:cxn ang="0">
                    <a:pos x="195" y="321"/>
                  </a:cxn>
                  <a:cxn ang="0">
                    <a:pos x="192" y="316"/>
                  </a:cxn>
                  <a:cxn ang="0">
                    <a:pos x="186" y="308"/>
                  </a:cxn>
                  <a:cxn ang="0">
                    <a:pos x="179" y="298"/>
                  </a:cxn>
                  <a:cxn ang="0">
                    <a:pos x="171" y="285"/>
                  </a:cxn>
                  <a:cxn ang="0">
                    <a:pos x="161" y="270"/>
                  </a:cxn>
                  <a:cxn ang="0">
                    <a:pos x="150" y="252"/>
                  </a:cxn>
                  <a:cxn ang="0">
                    <a:pos x="138" y="234"/>
                  </a:cxn>
                  <a:cxn ang="0">
                    <a:pos x="126" y="213"/>
                  </a:cxn>
                  <a:cxn ang="0">
                    <a:pos x="111" y="192"/>
                  </a:cxn>
                  <a:cxn ang="0">
                    <a:pos x="97" y="169"/>
                  </a:cxn>
                  <a:cxn ang="0">
                    <a:pos x="83" y="145"/>
                  </a:cxn>
                  <a:cxn ang="0">
                    <a:pos x="69" y="121"/>
                  </a:cxn>
                  <a:cxn ang="0">
                    <a:pos x="54" y="97"/>
                  </a:cxn>
                  <a:cxn ang="0">
                    <a:pos x="40" y="72"/>
                  </a:cxn>
                  <a:cxn ang="0">
                    <a:pos x="13" y="23"/>
                  </a:cxn>
                  <a:cxn ang="0">
                    <a:pos x="0" y="0"/>
                  </a:cxn>
                </a:cxnLst>
                <a:rect l="0" t="0" r="r" b="b"/>
                <a:pathLst>
                  <a:path w="217" h="567">
                    <a:moveTo>
                      <a:pt x="0" y="0"/>
                    </a:moveTo>
                    <a:lnTo>
                      <a:pt x="210" y="295"/>
                    </a:lnTo>
                    <a:lnTo>
                      <a:pt x="207" y="487"/>
                    </a:lnTo>
                    <a:lnTo>
                      <a:pt x="217" y="525"/>
                    </a:lnTo>
                    <a:lnTo>
                      <a:pt x="197" y="567"/>
                    </a:lnTo>
                    <a:lnTo>
                      <a:pt x="192" y="522"/>
                    </a:lnTo>
                    <a:lnTo>
                      <a:pt x="196" y="322"/>
                    </a:lnTo>
                    <a:lnTo>
                      <a:pt x="195" y="321"/>
                    </a:lnTo>
                    <a:lnTo>
                      <a:pt x="192" y="316"/>
                    </a:lnTo>
                    <a:lnTo>
                      <a:pt x="186" y="308"/>
                    </a:lnTo>
                    <a:lnTo>
                      <a:pt x="179" y="298"/>
                    </a:lnTo>
                    <a:lnTo>
                      <a:pt x="171" y="285"/>
                    </a:lnTo>
                    <a:lnTo>
                      <a:pt x="161" y="270"/>
                    </a:lnTo>
                    <a:lnTo>
                      <a:pt x="150" y="252"/>
                    </a:lnTo>
                    <a:lnTo>
                      <a:pt x="138" y="234"/>
                    </a:lnTo>
                    <a:lnTo>
                      <a:pt x="126" y="213"/>
                    </a:lnTo>
                    <a:lnTo>
                      <a:pt x="111" y="192"/>
                    </a:lnTo>
                    <a:lnTo>
                      <a:pt x="97" y="169"/>
                    </a:lnTo>
                    <a:lnTo>
                      <a:pt x="83" y="145"/>
                    </a:lnTo>
                    <a:lnTo>
                      <a:pt x="69" y="121"/>
                    </a:lnTo>
                    <a:lnTo>
                      <a:pt x="54" y="97"/>
                    </a:lnTo>
                    <a:lnTo>
                      <a:pt x="40" y="72"/>
                    </a:lnTo>
                    <a:lnTo>
                      <a:pt x="13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xmlns="" id="{62E0C935-A686-4AFE-9515-6F258E778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3126" y="2754313"/>
                <a:ext cx="612775" cy="1397000"/>
              </a:xfrm>
              <a:custGeom>
                <a:avLst/>
                <a:gdLst/>
                <a:ahLst/>
                <a:cxnLst>
                  <a:cxn ang="0">
                    <a:pos x="159" y="2"/>
                  </a:cxn>
                  <a:cxn ang="0">
                    <a:pos x="163" y="20"/>
                  </a:cxn>
                  <a:cxn ang="0">
                    <a:pos x="170" y="53"/>
                  </a:cxn>
                  <a:cxn ang="0">
                    <a:pos x="178" y="97"/>
                  </a:cxn>
                  <a:cxn ang="0">
                    <a:pos x="189" y="149"/>
                  </a:cxn>
                  <a:cxn ang="0">
                    <a:pos x="211" y="252"/>
                  </a:cxn>
                  <a:cxn ang="0">
                    <a:pos x="230" y="337"/>
                  </a:cxn>
                  <a:cxn ang="0">
                    <a:pos x="249" y="408"/>
                  </a:cxn>
                  <a:cxn ang="0">
                    <a:pos x="265" y="452"/>
                  </a:cxn>
                  <a:cxn ang="0">
                    <a:pos x="278" y="482"/>
                  </a:cxn>
                  <a:cxn ang="0">
                    <a:pos x="294" y="518"/>
                  </a:cxn>
                  <a:cxn ang="0">
                    <a:pos x="322" y="578"/>
                  </a:cxn>
                  <a:cxn ang="0">
                    <a:pos x="351" y="636"/>
                  </a:cxn>
                  <a:cxn ang="0">
                    <a:pos x="367" y="669"/>
                  </a:cxn>
                  <a:cxn ang="0">
                    <a:pos x="378" y="693"/>
                  </a:cxn>
                  <a:cxn ang="0">
                    <a:pos x="385" y="708"/>
                  </a:cxn>
                  <a:cxn ang="0">
                    <a:pos x="273" y="767"/>
                  </a:cxn>
                  <a:cxn ang="0">
                    <a:pos x="269" y="759"/>
                  </a:cxn>
                  <a:cxn ang="0">
                    <a:pos x="259" y="740"/>
                  </a:cxn>
                  <a:cxn ang="0">
                    <a:pos x="244" y="711"/>
                  </a:cxn>
                  <a:cxn ang="0">
                    <a:pos x="226" y="674"/>
                  </a:cxn>
                  <a:cxn ang="0">
                    <a:pos x="196" y="611"/>
                  </a:cxn>
                  <a:cxn ang="0">
                    <a:pos x="176" y="567"/>
                  </a:cxn>
                  <a:cxn ang="0">
                    <a:pos x="159" y="525"/>
                  </a:cxn>
                  <a:cxn ang="0">
                    <a:pos x="145" y="487"/>
                  </a:cxn>
                  <a:cxn ang="0">
                    <a:pos x="137" y="456"/>
                  </a:cxn>
                  <a:cxn ang="0">
                    <a:pos x="138" y="466"/>
                  </a:cxn>
                  <a:cxn ang="0">
                    <a:pos x="141" y="491"/>
                  </a:cxn>
                  <a:cxn ang="0">
                    <a:pos x="145" y="528"/>
                  </a:cxn>
                  <a:cxn ang="0">
                    <a:pos x="149" y="575"/>
                  </a:cxn>
                  <a:cxn ang="0">
                    <a:pos x="156" y="654"/>
                  </a:cxn>
                  <a:cxn ang="0">
                    <a:pos x="159" y="708"/>
                  </a:cxn>
                  <a:cxn ang="0">
                    <a:pos x="160" y="803"/>
                  </a:cxn>
                  <a:cxn ang="0">
                    <a:pos x="159" y="839"/>
                  </a:cxn>
                  <a:cxn ang="0">
                    <a:pos x="158" y="865"/>
                  </a:cxn>
                  <a:cxn ang="0">
                    <a:pos x="16" y="880"/>
                  </a:cxn>
                  <a:cxn ang="0">
                    <a:pos x="6" y="606"/>
                  </a:cxn>
                  <a:cxn ang="0">
                    <a:pos x="9" y="602"/>
                  </a:cxn>
                  <a:cxn ang="0">
                    <a:pos x="16" y="589"/>
                  </a:cxn>
                  <a:cxn ang="0">
                    <a:pos x="27" y="567"/>
                  </a:cxn>
                  <a:cxn ang="0">
                    <a:pos x="40" y="534"/>
                  </a:cxn>
                  <a:cxn ang="0">
                    <a:pos x="53" y="491"/>
                  </a:cxn>
                  <a:cxn ang="0">
                    <a:pos x="66" y="435"/>
                  </a:cxn>
                  <a:cxn ang="0">
                    <a:pos x="76" y="367"/>
                  </a:cxn>
                  <a:cxn ang="0">
                    <a:pos x="81" y="285"/>
                  </a:cxn>
                  <a:cxn ang="0">
                    <a:pos x="83" y="189"/>
                  </a:cxn>
                  <a:cxn ang="0">
                    <a:pos x="77" y="78"/>
                  </a:cxn>
                  <a:cxn ang="0">
                    <a:pos x="158" y="0"/>
                  </a:cxn>
                </a:cxnLst>
                <a:rect l="0" t="0" r="r" b="b"/>
                <a:pathLst>
                  <a:path w="386" h="880">
                    <a:moveTo>
                      <a:pt x="158" y="0"/>
                    </a:moveTo>
                    <a:lnTo>
                      <a:pt x="159" y="2"/>
                    </a:lnTo>
                    <a:lnTo>
                      <a:pt x="160" y="9"/>
                    </a:lnTo>
                    <a:lnTo>
                      <a:pt x="163" y="20"/>
                    </a:lnTo>
                    <a:lnTo>
                      <a:pt x="166" y="35"/>
                    </a:lnTo>
                    <a:lnTo>
                      <a:pt x="170" y="53"/>
                    </a:lnTo>
                    <a:lnTo>
                      <a:pt x="174" y="75"/>
                    </a:lnTo>
                    <a:lnTo>
                      <a:pt x="178" y="97"/>
                    </a:lnTo>
                    <a:lnTo>
                      <a:pt x="184" y="123"/>
                    </a:lnTo>
                    <a:lnTo>
                      <a:pt x="189" y="149"/>
                    </a:lnTo>
                    <a:lnTo>
                      <a:pt x="200" y="204"/>
                    </a:lnTo>
                    <a:lnTo>
                      <a:pt x="211" y="252"/>
                    </a:lnTo>
                    <a:lnTo>
                      <a:pt x="220" y="297"/>
                    </a:lnTo>
                    <a:lnTo>
                      <a:pt x="230" y="337"/>
                    </a:lnTo>
                    <a:lnTo>
                      <a:pt x="239" y="374"/>
                    </a:lnTo>
                    <a:lnTo>
                      <a:pt x="249" y="408"/>
                    </a:lnTo>
                    <a:lnTo>
                      <a:pt x="260" y="440"/>
                    </a:lnTo>
                    <a:lnTo>
                      <a:pt x="265" y="452"/>
                    </a:lnTo>
                    <a:lnTo>
                      <a:pt x="270" y="466"/>
                    </a:lnTo>
                    <a:lnTo>
                      <a:pt x="278" y="482"/>
                    </a:lnTo>
                    <a:lnTo>
                      <a:pt x="285" y="499"/>
                    </a:lnTo>
                    <a:lnTo>
                      <a:pt x="294" y="518"/>
                    </a:lnTo>
                    <a:lnTo>
                      <a:pt x="304" y="537"/>
                    </a:lnTo>
                    <a:lnTo>
                      <a:pt x="322" y="578"/>
                    </a:lnTo>
                    <a:lnTo>
                      <a:pt x="341" y="618"/>
                    </a:lnTo>
                    <a:lnTo>
                      <a:pt x="351" y="636"/>
                    </a:lnTo>
                    <a:lnTo>
                      <a:pt x="359" y="653"/>
                    </a:lnTo>
                    <a:lnTo>
                      <a:pt x="367" y="669"/>
                    </a:lnTo>
                    <a:lnTo>
                      <a:pt x="373" y="682"/>
                    </a:lnTo>
                    <a:lnTo>
                      <a:pt x="378" y="693"/>
                    </a:lnTo>
                    <a:lnTo>
                      <a:pt x="383" y="702"/>
                    </a:lnTo>
                    <a:lnTo>
                      <a:pt x="385" y="708"/>
                    </a:lnTo>
                    <a:lnTo>
                      <a:pt x="386" y="709"/>
                    </a:lnTo>
                    <a:lnTo>
                      <a:pt x="273" y="767"/>
                    </a:lnTo>
                    <a:lnTo>
                      <a:pt x="272" y="765"/>
                    </a:lnTo>
                    <a:lnTo>
                      <a:pt x="269" y="759"/>
                    </a:lnTo>
                    <a:lnTo>
                      <a:pt x="265" y="751"/>
                    </a:lnTo>
                    <a:lnTo>
                      <a:pt x="259" y="740"/>
                    </a:lnTo>
                    <a:lnTo>
                      <a:pt x="252" y="726"/>
                    </a:lnTo>
                    <a:lnTo>
                      <a:pt x="244" y="711"/>
                    </a:lnTo>
                    <a:lnTo>
                      <a:pt x="235" y="693"/>
                    </a:lnTo>
                    <a:lnTo>
                      <a:pt x="226" y="674"/>
                    </a:lnTo>
                    <a:lnTo>
                      <a:pt x="216" y="653"/>
                    </a:lnTo>
                    <a:lnTo>
                      <a:pt x="196" y="611"/>
                    </a:lnTo>
                    <a:lnTo>
                      <a:pt x="186" y="589"/>
                    </a:lnTo>
                    <a:lnTo>
                      <a:pt x="176" y="567"/>
                    </a:lnTo>
                    <a:lnTo>
                      <a:pt x="167" y="545"/>
                    </a:lnTo>
                    <a:lnTo>
                      <a:pt x="159" y="525"/>
                    </a:lnTo>
                    <a:lnTo>
                      <a:pt x="152" y="505"/>
                    </a:lnTo>
                    <a:lnTo>
                      <a:pt x="145" y="487"/>
                    </a:lnTo>
                    <a:lnTo>
                      <a:pt x="141" y="471"/>
                    </a:lnTo>
                    <a:lnTo>
                      <a:pt x="137" y="456"/>
                    </a:lnTo>
                    <a:lnTo>
                      <a:pt x="137" y="459"/>
                    </a:lnTo>
                    <a:lnTo>
                      <a:pt x="138" y="466"/>
                    </a:lnTo>
                    <a:lnTo>
                      <a:pt x="140" y="476"/>
                    </a:lnTo>
                    <a:lnTo>
                      <a:pt x="141" y="491"/>
                    </a:lnTo>
                    <a:lnTo>
                      <a:pt x="143" y="508"/>
                    </a:lnTo>
                    <a:lnTo>
                      <a:pt x="145" y="528"/>
                    </a:lnTo>
                    <a:lnTo>
                      <a:pt x="147" y="551"/>
                    </a:lnTo>
                    <a:lnTo>
                      <a:pt x="149" y="575"/>
                    </a:lnTo>
                    <a:lnTo>
                      <a:pt x="152" y="600"/>
                    </a:lnTo>
                    <a:lnTo>
                      <a:pt x="156" y="654"/>
                    </a:lnTo>
                    <a:lnTo>
                      <a:pt x="158" y="682"/>
                    </a:lnTo>
                    <a:lnTo>
                      <a:pt x="159" y="708"/>
                    </a:lnTo>
                    <a:lnTo>
                      <a:pt x="160" y="725"/>
                    </a:lnTo>
                    <a:lnTo>
                      <a:pt x="160" y="803"/>
                    </a:lnTo>
                    <a:lnTo>
                      <a:pt x="159" y="822"/>
                    </a:lnTo>
                    <a:lnTo>
                      <a:pt x="159" y="839"/>
                    </a:lnTo>
                    <a:lnTo>
                      <a:pt x="159" y="854"/>
                    </a:lnTo>
                    <a:lnTo>
                      <a:pt x="158" y="865"/>
                    </a:lnTo>
                    <a:lnTo>
                      <a:pt x="158" y="875"/>
                    </a:lnTo>
                    <a:lnTo>
                      <a:pt x="16" y="880"/>
                    </a:lnTo>
                    <a:lnTo>
                      <a:pt x="0" y="814"/>
                    </a:lnTo>
                    <a:lnTo>
                      <a:pt x="6" y="606"/>
                    </a:lnTo>
                    <a:lnTo>
                      <a:pt x="7" y="605"/>
                    </a:lnTo>
                    <a:lnTo>
                      <a:pt x="9" y="602"/>
                    </a:lnTo>
                    <a:lnTo>
                      <a:pt x="12" y="596"/>
                    </a:lnTo>
                    <a:lnTo>
                      <a:pt x="16" y="589"/>
                    </a:lnTo>
                    <a:lnTo>
                      <a:pt x="22" y="579"/>
                    </a:lnTo>
                    <a:lnTo>
                      <a:pt x="27" y="567"/>
                    </a:lnTo>
                    <a:lnTo>
                      <a:pt x="33" y="552"/>
                    </a:lnTo>
                    <a:lnTo>
                      <a:pt x="40" y="534"/>
                    </a:lnTo>
                    <a:lnTo>
                      <a:pt x="47" y="514"/>
                    </a:lnTo>
                    <a:lnTo>
                      <a:pt x="53" y="491"/>
                    </a:lnTo>
                    <a:lnTo>
                      <a:pt x="59" y="464"/>
                    </a:lnTo>
                    <a:lnTo>
                      <a:pt x="66" y="435"/>
                    </a:lnTo>
                    <a:lnTo>
                      <a:pt x="71" y="403"/>
                    </a:lnTo>
                    <a:lnTo>
                      <a:pt x="76" y="367"/>
                    </a:lnTo>
                    <a:lnTo>
                      <a:pt x="79" y="328"/>
                    </a:lnTo>
                    <a:lnTo>
                      <a:pt x="81" y="285"/>
                    </a:lnTo>
                    <a:lnTo>
                      <a:pt x="83" y="239"/>
                    </a:lnTo>
                    <a:lnTo>
                      <a:pt x="83" y="189"/>
                    </a:lnTo>
                    <a:lnTo>
                      <a:pt x="81" y="135"/>
                    </a:lnTo>
                    <a:lnTo>
                      <a:pt x="77" y="78"/>
                    </a:lnTo>
                    <a:lnTo>
                      <a:pt x="71" y="16"/>
                    </a:lnTo>
                    <a:lnTo>
                      <a:pt x="15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xmlns="" id="{EA2097EE-8479-44F3-AC3F-E469814E2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763838"/>
                <a:ext cx="246063" cy="952500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55" y="168"/>
                  </a:cxn>
                  <a:cxn ang="0">
                    <a:pos x="115" y="188"/>
                  </a:cxn>
                  <a:cxn ang="0">
                    <a:pos x="148" y="196"/>
                  </a:cxn>
                  <a:cxn ang="0">
                    <a:pos x="147" y="198"/>
                  </a:cxn>
                  <a:cxn ang="0">
                    <a:pos x="146" y="206"/>
                  </a:cxn>
                  <a:cxn ang="0">
                    <a:pos x="144" y="217"/>
                  </a:cxn>
                  <a:cxn ang="0">
                    <a:pos x="140" y="232"/>
                  </a:cxn>
                  <a:cxn ang="0">
                    <a:pos x="136" y="251"/>
                  </a:cxn>
                  <a:cxn ang="0">
                    <a:pos x="131" y="272"/>
                  </a:cxn>
                  <a:cxn ang="0">
                    <a:pos x="125" y="296"/>
                  </a:cxn>
                  <a:cxn ang="0">
                    <a:pos x="119" y="323"/>
                  </a:cxn>
                  <a:cxn ang="0">
                    <a:pos x="111" y="350"/>
                  </a:cxn>
                  <a:cxn ang="0">
                    <a:pos x="103" y="379"/>
                  </a:cxn>
                  <a:cxn ang="0">
                    <a:pos x="84" y="439"/>
                  </a:cxn>
                  <a:cxn ang="0">
                    <a:pos x="73" y="468"/>
                  </a:cxn>
                  <a:cxn ang="0">
                    <a:pos x="62" y="498"/>
                  </a:cxn>
                  <a:cxn ang="0">
                    <a:pos x="50" y="526"/>
                  </a:cxn>
                  <a:cxn ang="0">
                    <a:pos x="38" y="553"/>
                  </a:cxn>
                  <a:cxn ang="0">
                    <a:pos x="24" y="577"/>
                  </a:cxn>
                  <a:cxn ang="0">
                    <a:pos x="11" y="600"/>
                  </a:cxn>
                  <a:cxn ang="0">
                    <a:pos x="0" y="555"/>
                  </a:cxn>
                  <a:cxn ang="0">
                    <a:pos x="1" y="553"/>
                  </a:cxn>
                  <a:cxn ang="0">
                    <a:pos x="3" y="546"/>
                  </a:cxn>
                  <a:cxn ang="0">
                    <a:pos x="6" y="537"/>
                  </a:cxn>
                  <a:cxn ang="0">
                    <a:pos x="11" y="524"/>
                  </a:cxn>
                  <a:cxn ang="0">
                    <a:pos x="16" y="506"/>
                  </a:cxn>
                  <a:cxn ang="0">
                    <a:pos x="21" y="487"/>
                  </a:cxn>
                  <a:cxn ang="0">
                    <a:pos x="27" y="465"/>
                  </a:cxn>
                  <a:cxn ang="0">
                    <a:pos x="34" y="439"/>
                  </a:cxn>
                  <a:cxn ang="0">
                    <a:pos x="40" y="412"/>
                  </a:cxn>
                  <a:cxn ang="0">
                    <a:pos x="46" y="383"/>
                  </a:cxn>
                  <a:cxn ang="0">
                    <a:pos x="51" y="352"/>
                  </a:cxn>
                  <a:cxn ang="0">
                    <a:pos x="55" y="320"/>
                  </a:cxn>
                  <a:cxn ang="0">
                    <a:pos x="59" y="287"/>
                  </a:cxn>
                  <a:cxn ang="0">
                    <a:pos x="62" y="242"/>
                  </a:cxn>
                  <a:cxn ang="0">
                    <a:pos x="64" y="201"/>
                  </a:cxn>
                  <a:cxn ang="0">
                    <a:pos x="65" y="163"/>
                  </a:cxn>
                  <a:cxn ang="0">
                    <a:pos x="65" y="129"/>
                  </a:cxn>
                  <a:cxn ang="0">
                    <a:pos x="64" y="99"/>
                  </a:cxn>
                  <a:cxn ang="0">
                    <a:pos x="63" y="74"/>
                  </a:cxn>
                  <a:cxn ang="0">
                    <a:pos x="61" y="53"/>
                  </a:cxn>
                  <a:cxn ang="0">
                    <a:pos x="60" y="35"/>
                  </a:cxn>
                  <a:cxn ang="0">
                    <a:pos x="59" y="24"/>
                  </a:cxn>
                  <a:cxn ang="0">
                    <a:pos x="57" y="16"/>
                  </a:cxn>
                  <a:cxn ang="0">
                    <a:pos x="57" y="13"/>
                  </a:cxn>
                  <a:cxn ang="0">
                    <a:pos x="146" y="0"/>
                  </a:cxn>
                </a:cxnLst>
                <a:rect l="0" t="0" r="r" b="b"/>
                <a:pathLst>
                  <a:path w="155" h="600">
                    <a:moveTo>
                      <a:pt x="146" y="0"/>
                    </a:moveTo>
                    <a:lnTo>
                      <a:pt x="155" y="168"/>
                    </a:lnTo>
                    <a:lnTo>
                      <a:pt x="115" y="188"/>
                    </a:lnTo>
                    <a:lnTo>
                      <a:pt x="148" y="196"/>
                    </a:lnTo>
                    <a:lnTo>
                      <a:pt x="147" y="198"/>
                    </a:lnTo>
                    <a:lnTo>
                      <a:pt x="146" y="206"/>
                    </a:lnTo>
                    <a:lnTo>
                      <a:pt x="144" y="217"/>
                    </a:lnTo>
                    <a:lnTo>
                      <a:pt x="140" y="232"/>
                    </a:lnTo>
                    <a:lnTo>
                      <a:pt x="136" y="251"/>
                    </a:lnTo>
                    <a:lnTo>
                      <a:pt x="131" y="272"/>
                    </a:lnTo>
                    <a:lnTo>
                      <a:pt x="125" y="296"/>
                    </a:lnTo>
                    <a:lnTo>
                      <a:pt x="119" y="323"/>
                    </a:lnTo>
                    <a:lnTo>
                      <a:pt x="111" y="350"/>
                    </a:lnTo>
                    <a:lnTo>
                      <a:pt x="103" y="379"/>
                    </a:lnTo>
                    <a:lnTo>
                      <a:pt x="84" y="439"/>
                    </a:lnTo>
                    <a:lnTo>
                      <a:pt x="73" y="468"/>
                    </a:lnTo>
                    <a:lnTo>
                      <a:pt x="62" y="498"/>
                    </a:lnTo>
                    <a:lnTo>
                      <a:pt x="50" y="526"/>
                    </a:lnTo>
                    <a:lnTo>
                      <a:pt x="38" y="553"/>
                    </a:lnTo>
                    <a:lnTo>
                      <a:pt x="24" y="577"/>
                    </a:lnTo>
                    <a:lnTo>
                      <a:pt x="11" y="600"/>
                    </a:lnTo>
                    <a:lnTo>
                      <a:pt x="0" y="555"/>
                    </a:lnTo>
                    <a:lnTo>
                      <a:pt x="1" y="553"/>
                    </a:lnTo>
                    <a:lnTo>
                      <a:pt x="3" y="546"/>
                    </a:lnTo>
                    <a:lnTo>
                      <a:pt x="6" y="537"/>
                    </a:lnTo>
                    <a:lnTo>
                      <a:pt x="11" y="524"/>
                    </a:lnTo>
                    <a:lnTo>
                      <a:pt x="16" y="506"/>
                    </a:lnTo>
                    <a:lnTo>
                      <a:pt x="21" y="487"/>
                    </a:lnTo>
                    <a:lnTo>
                      <a:pt x="27" y="465"/>
                    </a:lnTo>
                    <a:lnTo>
                      <a:pt x="34" y="439"/>
                    </a:lnTo>
                    <a:lnTo>
                      <a:pt x="40" y="412"/>
                    </a:lnTo>
                    <a:lnTo>
                      <a:pt x="46" y="383"/>
                    </a:lnTo>
                    <a:lnTo>
                      <a:pt x="51" y="352"/>
                    </a:lnTo>
                    <a:lnTo>
                      <a:pt x="55" y="320"/>
                    </a:lnTo>
                    <a:lnTo>
                      <a:pt x="59" y="287"/>
                    </a:lnTo>
                    <a:lnTo>
                      <a:pt x="62" y="242"/>
                    </a:lnTo>
                    <a:lnTo>
                      <a:pt x="64" y="201"/>
                    </a:lnTo>
                    <a:lnTo>
                      <a:pt x="65" y="163"/>
                    </a:lnTo>
                    <a:lnTo>
                      <a:pt x="65" y="129"/>
                    </a:lnTo>
                    <a:lnTo>
                      <a:pt x="64" y="99"/>
                    </a:lnTo>
                    <a:lnTo>
                      <a:pt x="63" y="74"/>
                    </a:lnTo>
                    <a:lnTo>
                      <a:pt x="61" y="53"/>
                    </a:lnTo>
                    <a:lnTo>
                      <a:pt x="60" y="35"/>
                    </a:lnTo>
                    <a:lnTo>
                      <a:pt x="59" y="24"/>
                    </a:lnTo>
                    <a:lnTo>
                      <a:pt x="57" y="16"/>
                    </a:lnTo>
                    <a:lnTo>
                      <a:pt x="57" y="13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3C53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xmlns="" id="{FC321967-AAFB-4446-9629-4BCACC006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9738" y="2824163"/>
                <a:ext cx="442913" cy="892175"/>
              </a:xfrm>
              <a:custGeom>
                <a:avLst/>
                <a:gdLst/>
                <a:ahLst/>
                <a:cxnLst>
                  <a:cxn ang="0">
                    <a:pos x="93" y="2"/>
                  </a:cxn>
                  <a:cxn ang="0">
                    <a:pos x="98" y="19"/>
                  </a:cxn>
                  <a:cxn ang="0">
                    <a:pos x="107" y="50"/>
                  </a:cxn>
                  <a:cxn ang="0">
                    <a:pos x="119" y="92"/>
                  </a:cxn>
                  <a:cxn ang="0">
                    <a:pos x="134" y="140"/>
                  </a:cxn>
                  <a:cxn ang="0">
                    <a:pos x="158" y="218"/>
                  </a:cxn>
                  <a:cxn ang="0">
                    <a:pos x="175" y="267"/>
                  </a:cxn>
                  <a:cxn ang="0">
                    <a:pos x="192" y="317"/>
                  </a:cxn>
                  <a:cxn ang="0">
                    <a:pos x="212" y="366"/>
                  </a:cxn>
                  <a:cxn ang="0">
                    <a:pos x="231" y="411"/>
                  </a:cxn>
                  <a:cxn ang="0">
                    <a:pos x="249" y="449"/>
                  </a:cxn>
                  <a:cxn ang="0">
                    <a:pos x="263" y="479"/>
                  </a:cxn>
                  <a:cxn ang="0">
                    <a:pos x="273" y="499"/>
                  </a:cxn>
                  <a:cxn ang="0">
                    <a:pos x="277" y="506"/>
                  </a:cxn>
                  <a:cxn ang="0">
                    <a:pos x="277" y="560"/>
                  </a:cxn>
                  <a:cxn ang="0">
                    <a:pos x="269" y="548"/>
                  </a:cxn>
                  <a:cxn ang="0">
                    <a:pos x="254" y="525"/>
                  </a:cxn>
                  <a:cxn ang="0">
                    <a:pos x="234" y="497"/>
                  </a:cxn>
                  <a:cxn ang="0">
                    <a:pos x="200" y="449"/>
                  </a:cxn>
                  <a:cxn ang="0">
                    <a:pos x="179" y="419"/>
                  </a:cxn>
                  <a:cxn ang="0">
                    <a:pos x="160" y="395"/>
                  </a:cxn>
                  <a:cxn ang="0">
                    <a:pos x="140" y="367"/>
                  </a:cxn>
                  <a:cxn ang="0">
                    <a:pos x="97" y="302"/>
                  </a:cxn>
                  <a:cxn ang="0">
                    <a:pos x="77" y="271"/>
                  </a:cxn>
                  <a:cxn ang="0">
                    <a:pos x="61" y="245"/>
                  </a:cxn>
                  <a:cxn ang="0">
                    <a:pos x="49" y="227"/>
                  </a:cxn>
                  <a:cxn ang="0">
                    <a:pos x="45" y="220"/>
                  </a:cxn>
                  <a:cxn ang="0">
                    <a:pos x="36" y="190"/>
                  </a:cxn>
                  <a:cxn ang="0">
                    <a:pos x="33" y="181"/>
                  </a:cxn>
                  <a:cxn ang="0">
                    <a:pos x="28" y="157"/>
                  </a:cxn>
                  <a:cxn ang="0">
                    <a:pos x="21" y="125"/>
                  </a:cxn>
                  <a:cxn ang="0">
                    <a:pos x="10" y="68"/>
                  </a:cxn>
                  <a:cxn ang="0">
                    <a:pos x="4" y="31"/>
                  </a:cxn>
                  <a:cxn ang="0">
                    <a:pos x="0" y="2"/>
                  </a:cxn>
                </a:cxnLst>
                <a:rect l="0" t="0" r="r" b="b"/>
                <a:pathLst>
                  <a:path w="279" h="562">
                    <a:moveTo>
                      <a:pt x="92" y="0"/>
                    </a:moveTo>
                    <a:lnTo>
                      <a:pt x="93" y="2"/>
                    </a:lnTo>
                    <a:lnTo>
                      <a:pt x="95" y="8"/>
                    </a:lnTo>
                    <a:lnTo>
                      <a:pt x="98" y="19"/>
                    </a:lnTo>
                    <a:lnTo>
                      <a:pt x="102" y="34"/>
                    </a:lnTo>
                    <a:lnTo>
                      <a:pt x="107" y="50"/>
                    </a:lnTo>
                    <a:lnTo>
                      <a:pt x="113" y="70"/>
                    </a:lnTo>
                    <a:lnTo>
                      <a:pt x="119" y="92"/>
                    </a:lnTo>
                    <a:lnTo>
                      <a:pt x="126" y="116"/>
                    </a:lnTo>
                    <a:lnTo>
                      <a:pt x="134" y="140"/>
                    </a:lnTo>
                    <a:lnTo>
                      <a:pt x="150" y="192"/>
                    </a:lnTo>
                    <a:lnTo>
                      <a:pt x="158" y="218"/>
                    </a:lnTo>
                    <a:lnTo>
                      <a:pt x="166" y="243"/>
                    </a:lnTo>
                    <a:lnTo>
                      <a:pt x="175" y="267"/>
                    </a:lnTo>
                    <a:lnTo>
                      <a:pt x="183" y="291"/>
                    </a:lnTo>
                    <a:lnTo>
                      <a:pt x="192" y="317"/>
                    </a:lnTo>
                    <a:lnTo>
                      <a:pt x="202" y="341"/>
                    </a:lnTo>
                    <a:lnTo>
                      <a:pt x="212" y="366"/>
                    </a:lnTo>
                    <a:lnTo>
                      <a:pt x="221" y="389"/>
                    </a:lnTo>
                    <a:lnTo>
                      <a:pt x="231" y="411"/>
                    </a:lnTo>
                    <a:lnTo>
                      <a:pt x="240" y="431"/>
                    </a:lnTo>
                    <a:lnTo>
                      <a:pt x="249" y="449"/>
                    </a:lnTo>
                    <a:lnTo>
                      <a:pt x="256" y="466"/>
                    </a:lnTo>
                    <a:lnTo>
                      <a:pt x="263" y="479"/>
                    </a:lnTo>
                    <a:lnTo>
                      <a:pt x="269" y="491"/>
                    </a:lnTo>
                    <a:lnTo>
                      <a:pt x="273" y="499"/>
                    </a:lnTo>
                    <a:lnTo>
                      <a:pt x="276" y="504"/>
                    </a:lnTo>
                    <a:lnTo>
                      <a:pt x="277" y="506"/>
                    </a:lnTo>
                    <a:lnTo>
                      <a:pt x="279" y="562"/>
                    </a:lnTo>
                    <a:lnTo>
                      <a:pt x="277" y="560"/>
                    </a:lnTo>
                    <a:lnTo>
                      <a:pt x="274" y="555"/>
                    </a:lnTo>
                    <a:lnTo>
                      <a:pt x="269" y="548"/>
                    </a:lnTo>
                    <a:lnTo>
                      <a:pt x="262" y="538"/>
                    </a:lnTo>
                    <a:lnTo>
                      <a:pt x="254" y="525"/>
                    </a:lnTo>
                    <a:lnTo>
                      <a:pt x="244" y="512"/>
                    </a:lnTo>
                    <a:lnTo>
                      <a:pt x="234" y="497"/>
                    </a:lnTo>
                    <a:lnTo>
                      <a:pt x="212" y="465"/>
                    </a:lnTo>
                    <a:lnTo>
                      <a:pt x="200" y="449"/>
                    </a:lnTo>
                    <a:lnTo>
                      <a:pt x="189" y="434"/>
                    </a:lnTo>
                    <a:lnTo>
                      <a:pt x="179" y="419"/>
                    </a:lnTo>
                    <a:lnTo>
                      <a:pt x="169" y="407"/>
                    </a:lnTo>
                    <a:lnTo>
                      <a:pt x="160" y="395"/>
                    </a:lnTo>
                    <a:lnTo>
                      <a:pt x="150" y="382"/>
                    </a:lnTo>
                    <a:lnTo>
                      <a:pt x="140" y="367"/>
                    </a:lnTo>
                    <a:lnTo>
                      <a:pt x="130" y="352"/>
                    </a:lnTo>
                    <a:lnTo>
                      <a:pt x="97" y="302"/>
                    </a:lnTo>
                    <a:lnTo>
                      <a:pt x="87" y="286"/>
                    </a:lnTo>
                    <a:lnTo>
                      <a:pt x="77" y="271"/>
                    </a:lnTo>
                    <a:lnTo>
                      <a:pt x="68" y="257"/>
                    </a:lnTo>
                    <a:lnTo>
                      <a:pt x="61" y="245"/>
                    </a:lnTo>
                    <a:lnTo>
                      <a:pt x="54" y="234"/>
                    </a:lnTo>
                    <a:lnTo>
                      <a:pt x="49" y="227"/>
                    </a:lnTo>
                    <a:lnTo>
                      <a:pt x="46" y="222"/>
                    </a:lnTo>
                    <a:lnTo>
                      <a:pt x="45" y="220"/>
                    </a:lnTo>
                    <a:lnTo>
                      <a:pt x="87" y="190"/>
                    </a:lnTo>
                    <a:lnTo>
                      <a:pt x="36" y="190"/>
                    </a:lnTo>
                    <a:lnTo>
                      <a:pt x="35" y="187"/>
                    </a:lnTo>
                    <a:lnTo>
                      <a:pt x="33" y="181"/>
                    </a:lnTo>
                    <a:lnTo>
                      <a:pt x="32" y="171"/>
                    </a:lnTo>
                    <a:lnTo>
                      <a:pt x="28" y="157"/>
                    </a:lnTo>
                    <a:lnTo>
                      <a:pt x="25" y="142"/>
                    </a:lnTo>
                    <a:lnTo>
                      <a:pt x="21" y="125"/>
                    </a:lnTo>
                    <a:lnTo>
                      <a:pt x="13" y="87"/>
                    </a:lnTo>
                    <a:lnTo>
                      <a:pt x="10" y="68"/>
                    </a:lnTo>
                    <a:lnTo>
                      <a:pt x="6" y="49"/>
                    </a:lnTo>
                    <a:lnTo>
                      <a:pt x="4" y="31"/>
                    </a:lnTo>
                    <a:lnTo>
                      <a:pt x="2" y="16"/>
                    </a:lnTo>
                    <a:lnTo>
                      <a:pt x="0" y="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3C53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xmlns="" id="{D49C3620-D324-4A30-9B66-DD01917FE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3" y="1524000"/>
                <a:ext cx="874713" cy="842963"/>
              </a:xfrm>
              <a:custGeom>
                <a:avLst/>
                <a:gdLst/>
                <a:ahLst/>
                <a:cxnLst>
                  <a:cxn ang="0">
                    <a:pos x="300" y="2"/>
                  </a:cxn>
                  <a:cxn ang="0">
                    <a:pos x="369" y="20"/>
                  </a:cxn>
                  <a:cxn ang="0">
                    <a:pos x="436" y="52"/>
                  </a:cxn>
                  <a:cxn ang="0">
                    <a:pos x="497" y="100"/>
                  </a:cxn>
                  <a:cxn ang="0">
                    <a:pos x="551" y="161"/>
                  </a:cxn>
                  <a:cxn ang="0">
                    <a:pos x="543" y="200"/>
                  </a:cxn>
                  <a:cxn ang="0">
                    <a:pos x="522" y="238"/>
                  </a:cxn>
                  <a:cxn ang="0">
                    <a:pos x="489" y="271"/>
                  </a:cxn>
                  <a:cxn ang="0">
                    <a:pos x="446" y="296"/>
                  </a:cxn>
                  <a:cxn ang="0">
                    <a:pos x="393" y="311"/>
                  </a:cxn>
                  <a:cxn ang="0">
                    <a:pos x="321" y="316"/>
                  </a:cxn>
                  <a:cxn ang="0">
                    <a:pos x="258" y="309"/>
                  </a:cxn>
                  <a:cxn ang="0">
                    <a:pos x="206" y="295"/>
                  </a:cxn>
                  <a:cxn ang="0">
                    <a:pos x="164" y="279"/>
                  </a:cxn>
                  <a:cxn ang="0">
                    <a:pos x="132" y="261"/>
                  </a:cxn>
                  <a:cxn ang="0">
                    <a:pos x="113" y="249"/>
                  </a:cxn>
                  <a:cxn ang="0">
                    <a:pos x="107" y="243"/>
                  </a:cxn>
                  <a:cxn ang="0">
                    <a:pos x="123" y="312"/>
                  </a:cxn>
                  <a:cxn ang="0">
                    <a:pos x="126" y="372"/>
                  </a:cxn>
                  <a:cxn ang="0">
                    <a:pos x="119" y="424"/>
                  </a:cxn>
                  <a:cxn ang="0">
                    <a:pos x="106" y="468"/>
                  </a:cxn>
                  <a:cxn ang="0">
                    <a:pos x="88" y="503"/>
                  </a:cxn>
                  <a:cxn ang="0">
                    <a:pos x="69" y="531"/>
                  </a:cxn>
                  <a:cxn ang="0">
                    <a:pos x="51" y="502"/>
                  </a:cxn>
                  <a:cxn ang="0">
                    <a:pos x="25" y="442"/>
                  </a:cxn>
                  <a:cxn ang="0">
                    <a:pos x="8" y="380"/>
                  </a:cxn>
                  <a:cxn ang="0">
                    <a:pos x="0" y="316"/>
                  </a:cxn>
                  <a:cxn ang="0">
                    <a:pos x="2" y="252"/>
                  </a:cxn>
                  <a:cxn ang="0">
                    <a:pos x="13" y="191"/>
                  </a:cxn>
                  <a:cxn ang="0">
                    <a:pos x="35" y="135"/>
                  </a:cxn>
                  <a:cxn ang="0">
                    <a:pos x="65" y="87"/>
                  </a:cxn>
                  <a:cxn ang="0">
                    <a:pos x="106" y="48"/>
                  </a:cxn>
                  <a:cxn ang="0">
                    <a:pos x="163" y="18"/>
                  </a:cxn>
                  <a:cxn ang="0">
                    <a:pos x="231" y="2"/>
                  </a:cxn>
                </a:cxnLst>
                <a:rect l="0" t="0" r="r" b="b"/>
                <a:pathLst>
                  <a:path w="551" h="531">
                    <a:moveTo>
                      <a:pt x="265" y="0"/>
                    </a:moveTo>
                    <a:lnTo>
                      <a:pt x="300" y="2"/>
                    </a:lnTo>
                    <a:lnTo>
                      <a:pt x="335" y="9"/>
                    </a:lnTo>
                    <a:lnTo>
                      <a:pt x="369" y="20"/>
                    </a:lnTo>
                    <a:lnTo>
                      <a:pt x="403" y="34"/>
                    </a:lnTo>
                    <a:lnTo>
                      <a:pt x="436" y="52"/>
                    </a:lnTo>
                    <a:lnTo>
                      <a:pt x="467" y="74"/>
                    </a:lnTo>
                    <a:lnTo>
                      <a:pt x="497" y="100"/>
                    </a:lnTo>
                    <a:lnTo>
                      <a:pt x="525" y="129"/>
                    </a:lnTo>
                    <a:lnTo>
                      <a:pt x="551" y="161"/>
                    </a:lnTo>
                    <a:lnTo>
                      <a:pt x="549" y="181"/>
                    </a:lnTo>
                    <a:lnTo>
                      <a:pt x="543" y="200"/>
                    </a:lnTo>
                    <a:lnTo>
                      <a:pt x="535" y="219"/>
                    </a:lnTo>
                    <a:lnTo>
                      <a:pt x="522" y="238"/>
                    </a:lnTo>
                    <a:lnTo>
                      <a:pt x="507" y="255"/>
                    </a:lnTo>
                    <a:lnTo>
                      <a:pt x="489" y="271"/>
                    </a:lnTo>
                    <a:lnTo>
                      <a:pt x="469" y="284"/>
                    </a:lnTo>
                    <a:lnTo>
                      <a:pt x="446" y="296"/>
                    </a:lnTo>
                    <a:lnTo>
                      <a:pt x="421" y="305"/>
                    </a:lnTo>
                    <a:lnTo>
                      <a:pt x="393" y="311"/>
                    </a:lnTo>
                    <a:lnTo>
                      <a:pt x="355" y="315"/>
                    </a:lnTo>
                    <a:lnTo>
                      <a:pt x="321" y="316"/>
                    </a:lnTo>
                    <a:lnTo>
                      <a:pt x="288" y="313"/>
                    </a:lnTo>
                    <a:lnTo>
                      <a:pt x="258" y="309"/>
                    </a:lnTo>
                    <a:lnTo>
                      <a:pt x="231" y="303"/>
                    </a:lnTo>
                    <a:lnTo>
                      <a:pt x="206" y="295"/>
                    </a:lnTo>
                    <a:lnTo>
                      <a:pt x="184" y="287"/>
                    </a:lnTo>
                    <a:lnTo>
                      <a:pt x="164" y="279"/>
                    </a:lnTo>
                    <a:lnTo>
                      <a:pt x="147" y="269"/>
                    </a:lnTo>
                    <a:lnTo>
                      <a:pt x="132" y="261"/>
                    </a:lnTo>
                    <a:lnTo>
                      <a:pt x="121" y="254"/>
                    </a:lnTo>
                    <a:lnTo>
                      <a:pt x="113" y="249"/>
                    </a:lnTo>
                    <a:lnTo>
                      <a:pt x="109" y="245"/>
                    </a:lnTo>
                    <a:lnTo>
                      <a:pt x="107" y="243"/>
                    </a:lnTo>
                    <a:lnTo>
                      <a:pt x="117" y="279"/>
                    </a:lnTo>
                    <a:lnTo>
                      <a:pt x="123" y="312"/>
                    </a:lnTo>
                    <a:lnTo>
                      <a:pt x="126" y="342"/>
                    </a:lnTo>
                    <a:lnTo>
                      <a:pt x="126" y="372"/>
                    </a:lnTo>
                    <a:lnTo>
                      <a:pt x="124" y="399"/>
                    </a:lnTo>
                    <a:lnTo>
                      <a:pt x="119" y="424"/>
                    </a:lnTo>
                    <a:lnTo>
                      <a:pt x="113" y="447"/>
                    </a:lnTo>
                    <a:lnTo>
                      <a:pt x="106" y="468"/>
                    </a:lnTo>
                    <a:lnTo>
                      <a:pt x="97" y="487"/>
                    </a:lnTo>
                    <a:lnTo>
                      <a:pt x="88" y="503"/>
                    </a:lnTo>
                    <a:lnTo>
                      <a:pt x="79" y="518"/>
                    </a:lnTo>
                    <a:lnTo>
                      <a:pt x="69" y="531"/>
                    </a:lnTo>
                    <a:lnTo>
                      <a:pt x="60" y="516"/>
                    </a:lnTo>
                    <a:lnTo>
                      <a:pt x="51" y="502"/>
                    </a:lnTo>
                    <a:lnTo>
                      <a:pt x="37" y="472"/>
                    </a:lnTo>
                    <a:lnTo>
                      <a:pt x="25" y="442"/>
                    </a:lnTo>
                    <a:lnTo>
                      <a:pt x="15" y="412"/>
                    </a:lnTo>
                    <a:lnTo>
                      <a:pt x="8" y="380"/>
                    </a:lnTo>
                    <a:lnTo>
                      <a:pt x="3" y="348"/>
                    </a:lnTo>
                    <a:lnTo>
                      <a:pt x="0" y="316"/>
                    </a:lnTo>
                    <a:lnTo>
                      <a:pt x="0" y="283"/>
                    </a:lnTo>
                    <a:lnTo>
                      <a:pt x="2" y="252"/>
                    </a:lnTo>
                    <a:lnTo>
                      <a:pt x="6" y="221"/>
                    </a:lnTo>
                    <a:lnTo>
                      <a:pt x="13" y="191"/>
                    </a:lnTo>
                    <a:lnTo>
                      <a:pt x="23" y="162"/>
                    </a:lnTo>
                    <a:lnTo>
                      <a:pt x="35" y="135"/>
                    </a:lnTo>
                    <a:lnTo>
                      <a:pt x="49" y="110"/>
                    </a:lnTo>
                    <a:lnTo>
                      <a:pt x="65" y="87"/>
                    </a:lnTo>
                    <a:lnTo>
                      <a:pt x="85" y="66"/>
                    </a:lnTo>
                    <a:lnTo>
                      <a:pt x="106" y="48"/>
                    </a:lnTo>
                    <a:lnTo>
                      <a:pt x="131" y="33"/>
                    </a:lnTo>
                    <a:lnTo>
                      <a:pt x="163" y="18"/>
                    </a:lnTo>
                    <a:lnTo>
                      <a:pt x="196" y="8"/>
                    </a:lnTo>
                    <a:lnTo>
                      <a:pt x="231" y="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xmlns="" id="{6530DE91-A066-4AB3-AFBF-444404FF1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1226" y="3819525"/>
                <a:ext cx="26988" cy="269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7" y="6"/>
                  </a:cxn>
                  <a:cxn ang="0">
                    <a:pos x="17" y="11"/>
                  </a:cxn>
                  <a:cxn ang="0">
                    <a:pos x="13" y="15"/>
                  </a:cxn>
                  <a:cxn ang="0">
                    <a:pos x="9" y="17"/>
                  </a:cxn>
                  <a:cxn ang="0">
                    <a:pos x="4" y="15"/>
                  </a:cxn>
                  <a:cxn ang="0">
                    <a:pos x="2" y="13"/>
                  </a:cxn>
                  <a:cxn ang="0">
                    <a:pos x="0" y="8"/>
                  </a:cxn>
                  <a:cxn ang="0">
                    <a:pos x="2" y="3"/>
                  </a:cxn>
                  <a:cxn ang="0">
                    <a:pos x="4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13" y="2"/>
                    </a:lnTo>
                    <a:lnTo>
                      <a:pt x="15" y="3"/>
                    </a:lnTo>
                    <a:lnTo>
                      <a:pt x="17" y="6"/>
                    </a:lnTo>
                    <a:lnTo>
                      <a:pt x="17" y="11"/>
                    </a:lnTo>
                    <a:lnTo>
                      <a:pt x="13" y="15"/>
                    </a:lnTo>
                    <a:lnTo>
                      <a:pt x="9" y="17"/>
                    </a:lnTo>
                    <a:lnTo>
                      <a:pt x="4" y="15"/>
                    </a:lnTo>
                    <a:lnTo>
                      <a:pt x="2" y="13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xmlns="" id="{6CD00508-4BD3-4EB4-9FDC-13D7B418F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8051" y="3941763"/>
                <a:ext cx="25400" cy="2698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6" y="8"/>
                  </a:cxn>
                  <a:cxn ang="0">
                    <a:pos x="15" y="13"/>
                  </a:cxn>
                  <a:cxn ang="0">
                    <a:pos x="12" y="15"/>
                  </a:cxn>
                  <a:cxn ang="0">
                    <a:pos x="7" y="17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7" y="0"/>
                  </a:cxn>
                </a:cxnLst>
                <a:rect l="0" t="0" r="r" b="b"/>
                <a:pathLst>
                  <a:path w="16" h="17">
                    <a:moveTo>
                      <a:pt x="7" y="0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6" y="8"/>
                    </a:lnTo>
                    <a:lnTo>
                      <a:pt x="15" y="13"/>
                    </a:lnTo>
                    <a:lnTo>
                      <a:pt x="12" y="15"/>
                    </a:lnTo>
                    <a:lnTo>
                      <a:pt x="7" y="17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xmlns="" id="{5D077E38-C16C-4E21-9703-CEE6D661B5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4101" y="1873250"/>
                <a:ext cx="87313" cy="465138"/>
              </a:xfrm>
              <a:custGeom>
                <a:avLst/>
                <a:gdLst/>
                <a:ahLst/>
                <a:cxnLst>
                  <a:cxn ang="0">
                    <a:pos x="35" y="291"/>
                  </a:cxn>
                  <a:cxn ang="0">
                    <a:pos x="34" y="293"/>
                  </a:cxn>
                  <a:cxn ang="0">
                    <a:pos x="35" y="29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4" y="6"/>
                  </a:cxn>
                  <a:cxn ang="0">
                    <a:pos x="9" y="14"/>
                  </a:cxn>
                  <a:cxn ang="0">
                    <a:pos x="16" y="25"/>
                  </a:cxn>
                  <a:cxn ang="0">
                    <a:pos x="23" y="38"/>
                  </a:cxn>
                  <a:cxn ang="0">
                    <a:pos x="30" y="54"/>
                  </a:cxn>
                  <a:cxn ang="0">
                    <a:pos x="37" y="73"/>
                  </a:cxn>
                  <a:cxn ang="0">
                    <a:pos x="44" y="94"/>
                  </a:cxn>
                  <a:cxn ang="0">
                    <a:pos x="49" y="117"/>
                  </a:cxn>
                  <a:cxn ang="0">
                    <a:pos x="53" y="142"/>
                  </a:cxn>
                  <a:cxn ang="0">
                    <a:pos x="55" y="169"/>
                  </a:cxn>
                  <a:cxn ang="0">
                    <a:pos x="55" y="198"/>
                  </a:cxn>
                  <a:cxn ang="0">
                    <a:pos x="52" y="228"/>
                  </a:cxn>
                  <a:cxn ang="0">
                    <a:pos x="45" y="260"/>
                  </a:cxn>
                  <a:cxn ang="0">
                    <a:pos x="35" y="291"/>
                  </a:cxn>
                  <a:cxn ang="0">
                    <a:pos x="36" y="285"/>
                  </a:cxn>
                  <a:cxn ang="0">
                    <a:pos x="38" y="274"/>
                  </a:cxn>
                  <a:cxn ang="0">
                    <a:pos x="41" y="260"/>
                  </a:cxn>
                  <a:cxn ang="0">
                    <a:pos x="42" y="244"/>
                  </a:cxn>
                  <a:cxn ang="0">
                    <a:pos x="44" y="223"/>
                  </a:cxn>
                  <a:cxn ang="0">
                    <a:pos x="45" y="201"/>
                  </a:cxn>
                  <a:cxn ang="0">
                    <a:pos x="44" y="176"/>
                  </a:cxn>
                  <a:cxn ang="0">
                    <a:pos x="42" y="150"/>
                  </a:cxn>
                  <a:cxn ang="0">
                    <a:pos x="38" y="122"/>
                  </a:cxn>
                  <a:cxn ang="0">
                    <a:pos x="33" y="92"/>
                  </a:cxn>
                  <a:cxn ang="0">
                    <a:pos x="25" y="62"/>
                  </a:cxn>
                  <a:cxn ang="0">
                    <a:pos x="14" y="31"/>
                  </a:cxn>
                  <a:cxn ang="0">
                    <a:pos x="0" y="0"/>
                  </a:cxn>
                </a:cxnLst>
                <a:rect l="0" t="0" r="r" b="b"/>
                <a:pathLst>
                  <a:path w="55" h="293">
                    <a:moveTo>
                      <a:pt x="35" y="291"/>
                    </a:moveTo>
                    <a:lnTo>
                      <a:pt x="34" y="293"/>
                    </a:lnTo>
                    <a:lnTo>
                      <a:pt x="35" y="291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4" y="6"/>
                    </a:lnTo>
                    <a:lnTo>
                      <a:pt x="9" y="14"/>
                    </a:lnTo>
                    <a:lnTo>
                      <a:pt x="16" y="25"/>
                    </a:lnTo>
                    <a:lnTo>
                      <a:pt x="23" y="38"/>
                    </a:lnTo>
                    <a:lnTo>
                      <a:pt x="30" y="54"/>
                    </a:lnTo>
                    <a:lnTo>
                      <a:pt x="37" y="73"/>
                    </a:lnTo>
                    <a:lnTo>
                      <a:pt x="44" y="94"/>
                    </a:lnTo>
                    <a:lnTo>
                      <a:pt x="49" y="117"/>
                    </a:lnTo>
                    <a:lnTo>
                      <a:pt x="53" y="142"/>
                    </a:lnTo>
                    <a:lnTo>
                      <a:pt x="55" y="169"/>
                    </a:lnTo>
                    <a:lnTo>
                      <a:pt x="55" y="198"/>
                    </a:lnTo>
                    <a:lnTo>
                      <a:pt x="52" y="228"/>
                    </a:lnTo>
                    <a:lnTo>
                      <a:pt x="45" y="260"/>
                    </a:lnTo>
                    <a:lnTo>
                      <a:pt x="35" y="291"/>
                    </a:lnTo>
                    <a:lnTo>
                      <a:pt x="36" y="285"/>
                    </a:lnTo>
                    <a:lnTo>
                      <a:pt x="38" y="274"/>
                    </a:lnTo>
                    <a:lnTo>
                      <a:pt x="41" y="260"/>
                    </a:lnTo>
                    <a:lnTo>
                      <a:pt x="42" y="244"/>
                    </a:lnTo>
                    <a:lnTo>
                      <a:pt x="44" y="223"/>
                    </a:lnTo>
                    <a:lnTo>
                      <a:pt x="45" y="201"/>
                    </a:lnTo>
                    <a:lnTo>
                      <a:pt x="44" y="176"/>
                    </a:lnTo>
                    <a:lnTo>
                      <a:pt x="42" y="150"/>
                    </a:lnTo>
                    <a:lnTo>
                      <a:pt x="38" y="122"/>
                    </a:lnTo>
                    <a:lnTo>
                      <a:pt x="33" y="92"/>
                    </a:lnTo>
                    <a:lnTo>
                      <a:pt x="25" y="62"/>
                    </a:lnTo>
                    <a:lnTo>
                      <a:pt x="1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9">
                <a:extLst>
                  <a:ext uri="{FF2B5EF4-FFF2-40B4-BE49-F238E27FC236}">
                    <a16:creationId xmlns:a16="http://schemas.microsoft.com/office/drawing/2014/main" xmlns="" id="{2B50673B-698E-44AC-A810-886210012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2288" y="1682750"/>
                <a:ext cx="409575" cy="303213"/>
              </a:xfrm>
              <a:custGeom>
                <a:avLst/>
                <a:gdLst/>
                <a:ahLst/>
                <a:cxnLst>
                  <a:cxn ang="0">
                    <a:pos x="208" y="0"/>
                  </a:cxn>
                  <a:cxn ang="0">
                    <a:pos x="210" y="1"/>
                  </a:cxn>
                  <a:cxn ang="0">
                    <a:pos x="219" y="10"/>
                  </a:cxn>
                  <a:cxn ang="0">
                    <a:pos x="225" y="17"/>
                  </a:cxn>
                  <a:cxn ang="0">
                    <a:pos x="232" y="26"/>
                  </a:cxn>
                  <a:cxn ang="0">
                    <a:pos x="240" y="36"/>
                  </a:cxn>
                  <a:cxn ang="0">
                    <a:pos x="247" y="48"/>
                  </a:cxn>
                  <a:cxn ang="0">
                    <a:pos x="253" y="61"/>
                  </a:cxn>
                  <a:cxn ang="0">
                    <a:pos x="257" y="74"/>
                  </a:cxn>
                  <a:cxn ang="0">
                    <a:pos x="258" y="88"/>
                  </a:cxn>
                  <a:cxn ang="0">
                    <a:pos x="257" y="102"/>
                  </a:cxn>
                  <a:cxn ang="0">
                    <a:pos x="252" y="118"/>
                  </a:cxn>
                  <a:cxn ang="0">
                    <a:pos x="243" y="133"/>
                  </a:cxn>
                  <a:cxn ang="0">
                    <a:pos x="229" y="148"/>
                  </a:cxn>
                  <a:cxn ang="0">
                    <a:pos x="212" y="162"/>
                  </a:cxn>
                  <a:cxn ang="0">
                    <a:pos x="192" y="173"/>
                  </a:cxn>
                  <a:cxn ang="0">
                    <a:pos x="171" y="181"/>
                  </a:cxn>
                  <a:cxn ang="0">
                    <a:pos x="149" y="187"/>
                  </a:cxn>
                  <a:cxn ang="0">
                    <a:pos x="127" y="191"/>
                  </a:cxn>
                  <a:cxn ang="0">
                    <a:pos x="104" y="191"/>
                  </a:cxn>
                  <a:cxn ang="0">
                    <a:pos x="83" y="191"/>
                  </a:cxn>
                  <a:cxn ang="0">
                    <a:pos x="62" y="188"/>
                  </a:cxn>
                  <a:cxn ang="0">
                    <a:pos x="43" y="183"/>
                  </a:cxn>
                  <a:cxn ang="0">
                    <a:pos x="26" y="178"/>
                  </a:cxn>
                  <a:cxn ang="0">
                    <a:pos x="11" y="171"/>
                  </a:cxn>
                  <a:cxn ang="0">
                    <a:pos x="0" y="163"/>
                  </a:cxn>
                  <a:cxn ang="0">
                    <a:pos x="2" y="163"/>
                  </a:cxn>
                  <a:cxn ang="0">
                    <a:pos x="9" y="164"/>
                  </a:cxn>
                  <a:cxn ang="0">
                    <a:pos x="18" y="165"/>
                  </a:cxn>
                  <a:cxn ang="0">
                    <a:pos x="30" y="165"/>
                  </a:cxn>
                  <a:cxn ang="0">
                    <a:pos x="45" y="165"/>
                  </a:cxn>
                  <a:cxn ang="0">
                    <a:pos x="61" y="165"/>
                  </a:cxn>
                  <a:cxn ang="0">
                    <a:pos x="79" y="162"/>
                  </a:cxn>
                  <a:cxn ang="0">
                    <a:pos x="98" y="158"/>
                  </a:cxn>
                  <a:cxn ang="0">
                    <a:pos x="116" y="152"/>
                  </a:cxn>
                  <a:cxn ang="0">
                    <a:pos x="133" y="143"/>
                  </a:cxn>
                  <a:cxn ang="0">
                    <a:pos x="150" y="132"/>
                  </a:cxn>
                  <a:cxn ang="0">
                    <a:pos x="165" y="118"/>
                  </a:cxn>
                  <a:cxn ang="0">
                    <a:pos x="163" y="119"/>
                  </a:cxn>
                  <a:cxn ang="0">
                    <a:pos x="158" y="120"/>
                  </a:cxn>
                  <a:cxn ang="0">
                    <a:pos x="149" y="121"/>
                  </a:cxn>
                  <a:cxn ang="0">
                    <a:pos x="138" y="122"/>
                  </a:cxn>
                  <a:cxn ang="0">
                    <a:pos x="124" y="122"/>
                  </a:cxn>
                  <a:cxn ang="0">
                    <a:pos x="110" y="120"/>
                  </a:cxn>
                  <a:cxn ang="0">
                    <a:pos x="96" y="116"/>
                  </a:cxn>
                  <a:cxn ang="0">
                    <a:pos x="82" y="109"/>
                  </a:cxn>
                  <a:cxn ang="0">
                    <a:pos x="69" y="99"/>
                  </a:cxn>
                  <a:cxn ang="0">
                    <a:pos x="75" y="99"/>
                  </a:cxn>
                  <a:cxn ang="0">
                    <a:pos x="82" y="98"/>
                  </a:cxn>
                  <a:cxn ang="0">
                    <a:pos x="91" y="98"/>
                  </a:cxn>
                  <a:cxn ang="0">
                    <a:pos x="102" y="97"/>
                  </a:cxn>
                  <a:cxn ang="0">
                    <a:pos x="114" y="94"/>
                  </a:cxn>
                  <a:cxn ang="0">
                    <a:pos x="127" y="91"/>
                  </a:cxn>
                  <a:cxn ang="0">
                    <a:pos x="140" y="87"/>
                  </a:cxn>
                  <a:cxn ang="0">
                    <a:pos x="153" y="82"/>
                  </a:cxn>
                  <a:cxn ang="0">
                    <a:pos x="166" y="76"/>
                  </a:cxn>
                  <a:cxn ang="0">
                    <a:pos x="178" y="68"/>
                  </a:cxn>
                  <a:cxn ang="0">
                    <a:pos x="188" y="58"/>
                  </a:cxn>
                  <a:cxn ang="0">
                    <a:pos x="197" y="46"/>
                  </a:cxn>
                  <a:cxn ang="0">
                    <a:pos x="203" y="33"/>
                  </a:cxn>
                  <a:cxn ang="0">
                    <a:pos x="207" y="18"/>
                  </a:cxn>
                  <a:cxn ang="0">
                    <a:pos x="208" y="0"/>
                  </a:cxn>
                </a:cxnLst>
                <a:rect l="0" t="0" r="r" b="b"/>
                <a:pathLst>
                  <a:path w="258" h="191">
                    <a:moveTo>
                      <a:pt x="208" y="0"/>
                    </a:moveTo>
                    <a:lnTo>
                      <a:pt x="210" y="1"/>
                    </a:lnTo>
                    <a:lnTo>
                      <a:pt x="219" y="10"/>
                    </a:lnTo>
                    <a:lnTo>
                      <a:pt x="225" y="17"/>
                    </a:lnTo>
                    <a:lnTo>
                      <a:pt x="232" y="26"/>
                    </a:lnTo>
                    <a:lnTo>
                      <a:pt x="240" y="36"/>
                    </a:lnTo>
                    <a:lnTo>
                      <a:pt x="247" y="48"/>
                    </a:lnTo>
                    <a:lnTo>
                      <a:pt x="253" y="61"/>
                    </a:lnTo>
                    <a:lnTo>
                      <a:pt x="257" y="74"/>
                    </a:lnTo>
                    <a:lnTo>
                      <a:pt x="258" y="88"/>
                    </a:lnTo>
                    <a:lnTo>
                      <a:pt x="257" y="102"/>
                    </a:lnTo>
                    <a:lnTo>
                      <a:pt x="252" y="118"/>
                    </a:lnTo>
                    <a:lnTo>
                      <a:pt x="243" y="133"/>
                    </a:lnTo>
                    <a:lnTo>
                      <a:pt x="229" y="148"/>
                    </a:lnTo>
                    <a:lnTo>
                      <a:pt x="212" y="162"/>
                    </a:lnTo>
                    <a:lnTo>
                      <a:pt x="192" y="173"/>
                    </a:lnTo>
                    <a:lnTo>
                      <a:pt x="171" y="181"/>
                    </a:lnTo>
                    <a:lnTo>
                      <a:pt x="149" y="187"/>
                    </a:lnTo>
                    <a:lnTo>
                      <a:pt x="127" y="191"/>
                    </a:lnTo>
                    <a:lnTo>
                      <a:pt x="104" y="191"/>
                    </a:lnTo>
                    <a:lnTo>
                      <a:pt x="83" y="191"/>
                    </a:lnTo>
                    <a:lnTo>
                      <a:pt x="62" y="188"/>
                    </a:lnTo>
                    <a:lnTo>
                      <a:pt x="43" y="183"/>
                    </a:lnTo>
                    <a:lnTo>
                      <a:pt x="26" y="178"/>
                    </a:lnTo>
                    <a:lnTo>
                      <a:pt x="11" y="171"/>
                    </a:lnTo>
                    <a:lnTo>
                      <a:pt x="0" y="163"/>
                    </a:lnTo>
                    <a:lnTo>
                      <a:pt x="2" y="163"/>
                    </a:lnTo>
                    <a:lnTo>
                      <a:pt x="9" y="164"/>
                    </a:lnTo>
                    <a:lnTo>
                      <a:pt x="18" y="165"/>
                    </a:lnTo>
                    <a:lnTo>
                      <a:pt x="30" y="165"/>
                    </a:lnTo>
                    <a:lnTo>
                      <a:pt x="45" y="165"/>
                    </a:lnTo>
                    <a:lnTo>
                      <a:pt x="61" y="165"/>
                    </a:lnTo>
                    <a:lnTo>
                      <a:pt x="79" y="162"/>
                    </a:lnTo>
                    <a:lnTo>
                      <a:pt x="98" y="158"/>
                    </a:lnTo>
                    <a:lnTo>
                      <a:pt x="116" y="152"/>
                    </a:lnTo>
                    <a:lnTo>
                      <a:pt x="133" y="143"/>
                    </a:lnTo>
                    <a:lnTo>
                      <a:pt x="150" y="132"/>
                    </a:lnTo>
                    <a:lnTo>
                      <a:pt x="165" y="118"/>
                    </a:lnTo>
                    <a:lnTo>
                      <a:pt x="163" y="119"/>
                    </a:lnTo>
                    <a:lnTo>
                      <a:pt x="158" y="120"/>
                    </a:lnTo>
                    <a:lnTo>
                      <a:pt x="149" y="121"/>
                    </a:lnTo>
                    <a:lnTo>
                      <a:pt x="138" y="122"/>
                    </a:lnTo>
                    <a:lnTo>
                      <a:pt x="124" y="122"/>
                    </a:lnTo>
                    <a:lnTo>
                      <a:pt x="110" y="120"/>
                    </a:lnTo>
                    <a:lnTo>
                      <a:pt x="96" y="116"/>
                    </a:lnTo>
                    <a:lnTo>
                      <a:pt x="82" y="109"/>
                    </a:lnTo>
                    <a:lnTo>
                      <a:pt x="69" y="99"/>
                    </a:lnTo>
                    <a:lnTo>
                      <a:pt x="75" y="99"/>
                    </a:lnTo>
                    <a:lnTo>
                      <a:pt x="82" y="98"/>
                    </a:lnTo>
                    <a:lnTo>
                      <a:pt x="91" y="98"/>
                    </a:lnTo>
                    <a:lnTo>
                      <a:pt x="102" y="97"/>
                    </a:lnTo>
                    <a:lnTo>
                      <a:pt x="114" y="94"/>
                    </a:lnTo>
                    <a:lnTo>
                      <a:pt x="127" y="91"/>
                    </a:lnTo>
                    <a:lnTo>
                      <a:pt x="140" y="87"/>
                    </a:lnTo>
                    <a:lnTo>
                      <a:pt x="153" y="82"/>
                    </a:lnTo>
                    <a:lnTo>
                      <a:pt x="166" y="76"/>
                    </a:lnTo>
                    <a:lnTo>
                      <a:pt x="178" y="68"/>
                    </a:lnTo>
                    <a:lnTo>
                      <a:pt x="188" y="58"/>
                    </a:lnTo>
                    <a:lnTo>
                      <a:pt x="197" y="46"/>
                    </a:lnTo>
                    <a:lnTo>
                      <a:pt x="203" y="33"/>
                    </a:lnTo>
                    <a:lnTo>
                      <a:pt x="207" y="1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3636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C62BEAB6-C18A-4250-8C38-CB082922FEF3}"/>
                </a:ext>
              </a:extLst>
            </p:cNvPr>
            <p:cNvSpPr/>
            <p:nvPr/>
          </p:nvSpPr>
          <p:spPr>
            <a:xfrm>
              <a:off x="4446428" y="5487640"/>
              <a:ext cx="2011680" cy="27014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7000">
                  <a:schemeClr val="tx1">
                    <a:lumMod val="65000"/>
                    <a:lumOff val="3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>
                <a:solidFill>
                  <a:sysClr val="window" lastClr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052"/>
            <a:ext cx="9144000" cy="591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292412" y="-3602"/>
            <a:ext cx="377437" cy="581786"/>
            <a:chOff x="1181" y="956"/>
            <a:chExt cx="652" cy="1005"/>
          </a:xfrm>
          <a:solidFill>
            <a:schemeClr val="bg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476" y="1566"/>
              <a:ext cx="60" cy="34"/>
            </a:xfrm>
            <a:custGeom>
              <a:avLst/>
              <a:gdLst>
                <a:gd name="T0" fmla="*/ 0 w 240"/>
                <a:gd name="T1" fmla="*/ 0 h 134"/>
                <a:gd name="T2" fmla="*/ 60 w 240"/>
                <a:gd name="T3" fmla="*/ 9 h 134"/>
                <a:gd name="T4" fmla="*/ 120 w 240"/>
                <a:gd name="T5" fmla="*/ 12 h 134"/>
                <a:gd name="T6" fmla="*/ 180 w 240"/>
                <a:gd name="T7" fmla="*/ 9 h 134"/>
                <a:gd name="T8" fmla="*/ 240 w 240"/>
                <a:gd name="T9" fmla="*/ 0 h 134"/>
                <a:gd name="T10" fmla="*/ 240 w 240"/>
                <a:gd name="T11" fmla="*/ 134 h 134"/>
                <a:gd name="T12" fmla="*/ 0 w 240"/>
                <a:gd name="T13" fmla="*/ 134 h 134"/>
                <a:gd name="T14" fmla="*/ 0 w 240"/>
                <a:gd name="T1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0" h="134">
                  <a:moveTo>
                    <a:pt x="0" y="0"/>
                  </a:moveTo>
                  <a:lnTo>
                    <a:pt x="60" y="9"/>
                  </a:lnTo>
                  <a:lnTo>
                    <a:pt x="120" y="12"/>
                  </a:lnTo>
                  <a:lnTo>
                    <a:pt x="180" y="9"/>
                  </a:lnTo>
                  <a:lnTo>
                    <a:pt x="240" y="0"/>
                  </a:lnTo>
                  <a:lnTo>
                    <a:pt x="240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1181" y="1482"/>
              <a:ext cx="652" cy="479"/>
            </a:xfrm>
            <a:custGeom>
              <a:avLst/>
              <a:gdLst>
                <a:gd name="T0" fmla="*/ 2424 w 2608"/>
                <a:gd name="T1" fmla="*/ 147 h 1915"/>
                <a:gd name="T2" fmla="*/ 2498 w 2608"/>
                <a:gd name="T3" fmla="*/ 183 h 1915"/>
                <a:gd name="T4" fmla="*/ 2557 w 2608"/>
                <a:gd name="T5" fmla="*/ 240 h 1915"/>
                <a:gd name="T6" fmla="*/ 2595 w 2608"/>
                <a:gd name="T7" fmla="*/ 312 h 1915"/>
                <a:gd name="T8" fmla="*/ 2608 w 2608"/>
                <a:gd name="T9" fmla="*/ 395 h 1915"/>
                <a:gd name="T10" fmla="*/ 2604 w 2608"/>
                <a:gd name="T11" fmla="*/ 707 h 1915"/>
                <a:gd name="T12" fmla="*/ 2576 w 2608"/>
                <a:gd name="T13" fmla="*/ 895 h 1915"/>
                <a:gd name="T14" fmla="*/ 2523 w 2608"/>
                <a:gd name="T15" fmla="*/ 1075 h 1915"/>
                <a:gd name="T16" fmla="*/ 2446 w 2608"/>
                <a:gd name="T17" fmla="*/ 1241 h 1915"/>
                <a:gd name="T18" fmla="*/ 2345 w 2608"/>
                <a:gd name="T19" fmla="*/ 1395 h 1915"/>
                <a:gd name="T20" fmla="*/ 2226 w 2608"/>
                <a:gd name="T21" fmla="*/ 1532 h 1915"/>
                <a:gd name="T22" fmla="*/ 2089 w 2608"/>
                <a:gd name="T23" fmla="*/ 1652 h 1915"/>
                <a:gd name="T24" fmla="*/ 1936 w 2608"/>
                <a:gd name="T25" fmla="*/ 1751 h 1915"/>
                <a:gd name="T26" fmla="*/ 1768 w 2608"/>
                <a:gd name="T27" fmla="*/ 1830 h 1915"/>
                <a:gd name="T28" fmla="*/ 1590 w 2608"/>
                <a:gd name="T29" fmla="*/ 1883 h 1915"/>
                <a:gd name="T30" fmla="*/ 1402 w 2608"/>
                <a:gd name="T31" fmla="*/ 1912 h 1915"/>
                <a:gd name="T32" fmla="*/ 1206 w 2608"/>
                <a:gd name="T33" fmla="*/ 1912 h 1915"/>
                <a:gd name="T34" fmla="*/ 1018 w 2608"/>
                <a:gd name="T35" fmla="*/ 1883 h 1915"/>
                <a:gd name="T36" fmla="*/ 839 w 2608"/>
                <a:gd name="T37" fmla="*/ 1830 h 1915"/>
                <a:gd name="T38" fmla="*/ 672 w 2608"/>
                <a:gd name="T39" fmla="*/ 1751 h 1915"/>
                <a:gd name="T40" fmla="*/ 519 w 2608"/>
                <a:gd name="T41" fmla="*/ 1652 h 1915"/>
                <a:gd name="T42" fmla="*/ 382 w 2608"/>
                <a:gd name="T43" fmla="*/ 1532 h 1915"/>
                <a:gd name="T44" fmla="*/ 263 w 2608"/>
                <a:gd name="T45" fmla="*/ 1395 h 1915"/>
                <a:gd name="T46" fmla="*/ 162 w 2608"/>
                <a:gd name="T47" fmla="*/ 1241 h 1915"/>
                <a:gd name="T48" fmla="*/ 85 w 2608"/>
                <a:gd name="T49" fmla="*/ 1075 h 1915"/>
                <a:gd name="T50" fmla="*/ 32 w 2608"/>
                <a:gd name="T51" fmla="*/ 895 h 1915"/>
                <a:gd name="T52" fmla="*/ 3 w 2608"/>
                <a:gd name="T53" fmla="*/ 707 h 1915"/>
                <a:gd name="T54" fmla="*/ 0 w 2608"/>
                <a:gd name="T55" fmla="*/ 395 h 1915"/>
                <a:gd name="T56" fmla="*/ 13 w 2608"/>
                <a:gd name="T57" fmla="*/ 312 h 1915"/>
                <a:gd name="T58" fmla="*/ 51 w 2608"/>
                <a:gd name="T59" fmla="*/ 240 h 1915"/>
                <a:gd name="T60" fmla="*/ 110 w 2608"/>
                <a:gd name="T61" fmla="*/ 183 h 1915"/>
                <a:gd name="T62" fmla="*/ 184 w 2608"/>
                <a:gd name="T63" fmla="*/ 147 h 1915"/>
                <a:gd name="T64" fmla="*/ 722 w 2608"/>
                <a:gd name="T65" fmla="*/ 57 h 1915"/>
                <a:gd name="T66" fmla="*/ 644 w 2608"/>
                <a:gd name="T67" fmla="*/ 148 h 1915"/>
                <a:gd name="T68" fmla="*/ 671 w 2608"/>
                <a:gd name="T69" fmla="*/ 254 h 1915"/>
                <a:gd name="T70" fmla="*/ 704 w 2608"/>
                <a:gd name="T71" fmla="*/ 385 h 1915"/>
                <a:gd name="T72" fmla="*/ 740 w 2608"/>
                <a:gd name="T73" fmla="*/ 533 h 1915"/>
                <a:gd name="T74" fmla="*/ 781 w 2608"/>
                <a:gd name="T75" fmla="*/ 695 h 1915"/>
                <a:gd name="T76" fmla="*/ 822 w 2608"/>
                <a:gd name="T77" fmla="*/ 865 h 1915"/>
                <a:gd name="T78" fmla="*/ 864 w 2608"/>
                <a:gd name="T79" fmla="*/ 1037 h 1915"/>
                <a:gd name="T80" fmla="*/ 904 w 2608"/>
                <a:gd name="T81" fmla="*/ 1206 h 1915"/>
                <a:gd name="T82" fmla="*/ 942 w 2608"/>
                <a:gd name="T83" fmla="*/ 1366 h 1915"/>
                <a:gd name="T84" fmla="*/ 976 w 2608"/>
                <a:gd name="T85" fmla="*/ 1514 h 1915"/>
                <a:gd name="T86" fmla="*/ 1004 w 2608"/>
                <a:gd name="T87" fmla="*/ 1642 h 1915"/>
                <a:gd name="T88" fmla="*/ 1026 w 2608"/>
                <a:gd name="T89" fmla="*/ 1746 h 1915"/>
                <a:gd name="T90" fmla="*/ 1134 w 2608"/>
                <a:gd name="T91" fmla="*/ 1768 h 1915"/>
                <a:gd name="T92" fmla="*/ 1051 w 2608"/>
                <a:gd name="T93" fmla="*/ 1449 h 1915"/>
                <a:gd name="T94" fmla="*/ 1425 w 2608"/>
                <a:gd name="T95" fmla="*/ 560 h 1915"/>
                <a:gd name="T96" fmla="*/ 1419 w 2608"/>
                <a:gd name="T97" fmla="*/ 1776 h 1915"/>
                <a:gd name="T98" fmla="*/ 1579 w 2608"/>
                <a:gd name="T99" fmla="*/ 1748 h 1915"/>
                <a:gd name="T100" fmla="*/ 1601 w 2608"/>
                <a:gd name="T101" fmla="*/ 1644 h 1915"/>
                <a:gd name="T102" fmla="*/ 1629 w 2608"/>
                <a:gd name="T103" fmla="*/ 1515 h 1915"/>
                <a:gd name="T104" fmla="*/ 1663 w 2608"/>
                <a:gd name="T105" fmla="*/ 1367 h 1915"/>
                <a:gd name="T106" fmla="*/ 1701 w 2608"/>
                <a:gd name="T107" fmla="*/ 1206 h 1915"/>
                <a:gd name="T108" fmla="*/ 1742 w 2608"/>
                <a:gd name="T109" fmla="*/ 1037 h 1915"/>
                <a:gd name="T110" fmla="*/ 1783 w 2608"/>
                <a:gd name="T111" fmla="*/ 865 h 1915"/>
                <a:gd name="T112" fmla="*/ 1825 w 2608"/>
                <a:gd name="T113" fmla="*/ 695 h 1915"/>
                <a:gd name="T114" fmla="*/ 1865 w 2608"/>
                <a:gd name="T115" fmla="*/ 533 h 1915"/>
                <a:gd name="T116" fmla="*/ 1902 w 2608"/>
                <a:gd name="T117" fmla="*/ 384 h 1915"/>
                <a:gd name="T118" fmla="*/ 1935 w 2608"/>
                <a:gd name="T119" fmla="*/ 254 h 1915"/>
                <a:gd name="T120" fmla="*/ 1962 w 2608"/>
                <a:gd name="T121" fmla="*/ 148 h 1915"/>
                <a:gd name="T122" fmla="*/ 1883 w 2608"/>
                <a:gd name="T123" fmla="*/ 57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8" h="1915">
                  <a:moveTo>
                    <a:pt x="1932" y="0"/>
                  </a:moveTo>
                  <a:lnTo>
                    <a:pt x="2424" y="147"/>
                  </a:lnTo>
                  <a:lnTo>
                    <a:pt x="2463" y="161"/>
                  </a:lnTo>
                  <a:lnTo>
                    <a:pt x="2498" y="183"/>
                  </a:lnTo>
                  <a:lnTo>
                    <a:pt x="2530" y="209"/>
                  </a:lnTo>
                  <a:lnTo>
                    <a:pt x="2557" y="240"/>
                  </a:lnTo>
                  <a:lnTo>
                    <a:pt x="2579" y="274"/>
                  </a:lnTo>
                  <a:lnTo>
                    <a:pt x="2595" y="312"/>
                  </a:lnTo>
                  <a:lnTo>
                    <a:pt x="2604" y="352"/>
                  </a:lnTo>
                  <a:lnTo>
                    <a:pt x="2608" y="395"/>
                  </a:lnTo>
                  <a:lnTo>
                    <a:pt x="2608" y="610"/>
                  </a:lnTo>
                  <a:lnTo>
                    <a:pt x="2604" y="707"/>
                  </a:lnTo>
                  <a:lnTo>
                    <a:pt x="2593" y="802"/>
                  </a:lnTo>
                  <a:lnTo>
                    <a:pt x="2576" y="895"/>
                  </a:lnTo>
                  <a:lnTo>
                    <a:pt x="2553" y="987"/>
                  </a:lnTo>
                  <a:lnTo>
                    <a:pt x="2523" y="1075"/>
                  </a:lnTo>
                  <a:lnTo>
                    <a:pt x="2487" y="1159"/>
                  </a:lnTo>
                  <a:lnTo>
                    <a:pt x="2446" y="1241"/>
                  </a:lnTo>
                  <a:lnTo>
                    <a:pt x="2398" y="1321"/>
                  </a:lnTo>
                  <a:lnTo>
                    <a:pt x="2345" y="1395"/>
                  </a:lnTo>
                  <a:lnTo>
                    <a:pt x="2288" y="1466"/>
                  </a:lnTo>
                  <a:lnTo>
                    <a:pt x="2226" y="1532"/>
                  </a:lnTo>
                  <a:lnTo>
                    <a:pt x="2160" y="1595"/>
                  </a:lnTo>
                  <a:lnTo>
                    <a:pt x="2089" y="1652"/>
                  </a:lnTo>
                  <a:lnTo>
                    <a:pt x="2014" y="1705"/>
                  </a:lnTo>
                  <a:lnTo>
                    <a:pt x="1936" y="1751"/>
                  </a:lnTo>
                  <a:lnTo>
                    <a:pt x="1854" y="1793"/>
                  </a:lnTo>
                  <a:lnTo>
                    <a:pt x="1768" y="1830"/>
                  </a:lnTo>
                  <a:lnTo>
                    <a:pt x="1680" y="1859"/>
                  </a:lnTo>
                  <a:lnTo>
                    <a:pt x="1590" y="1883"/>
                  </a:lnTo>
                  <a:lnTo>
                    <a:pt x="1497" y="1901"/>
                  </a:lnTo>
                  <a:lnTo>
                    <a:pt x="1402" y="1912"/>
                  </a:lnTo>
                  <a:lnTo>
                    <a:pt x="1304" y="1915"/>
                  </a:lnTo>
                  <a:lnTo>
                    <a:pt x="1206" y="1912"/>
                  </a:lnTo>
                  <a:lnTo>
                    <a:pt x="1111" y="1901"/>
                  </a:lnTo>
                  <a:lnTo>
                    <a:pt x="1018" y="1883"/>
                  </a:lnTo>
                  <a:lnTo>
                    <a:pt x="927" y="1859"/>
                  </a:lnTo>
                  <a:lnTo>
                    <a:pt x="839" y="1830"/>
                  </a:lnTo>
                  <a:lnTo>
                    <a:pt x="754" y="1793"/>
                  </a:lnTo>
                  <a:lnTo>
                    <a:pt x="672" y="1751"/>
                  </a:lnTo>
                  <a:lnTo>
                    <a:pt x="594" y="1705"/>
                  </a:lnTo>
                  <a:lnTo>
                    <a:pt x="519" y="1652"/>
                  </a:lnTo>
                  <a:lnTo>
                    <a:pt x="448" y="1595"/>
                  </a:lnTo>
                  <a:lnTo>
                    <a:pt x="382" y="1532"/>
                  </a:lnTo>
                  <a:lnTo>
                    <a:pt x="320" y="1466"/>
                  </a:lnTo>
                  <a:lnTo>
                    <a:pt x="263" y="1395"/>
                  </a:lnTo>
                  <a:lnTo>
                    <a:pt x="210" y="1321"/>
                  </a:lnTo>
                  <a:lnTo>
                    <a:pt x="162" y="1241"/>
                  </a:lnTo>
                  <a:lnTo>
                    <a:pt x="121" y="1159"/>
                  </a:lnTo>
                  <a:lnTo>
                    <a:pt x="85" y="1075"/>
                  </a:lnTo>
                  <a:lnTo>
                    <a:pt x="55" y="987"/>
                  </a:lnTo>
                  <a:lnTo>
                    <a:pt x="32" y="895"/>
                  </a:lnTo>
                  <a:lnTo>
                    <a:pt x="14" y="802"/>
                  </a:lnTo>
                  <a:lnTo>
                    <a:pt x="3" y="707"/>
                  </a:lnTo>
                  <a:lnTo>
                    <a:pt x="0" y="610"/>
                  </a:lnTo>
                  <a:lnTo>
                    <a:pt x="0" y="395"/>
                  </a:lnTo>
                  <a:lnTo>
                    <a:pt x="3" y="352"/>
                  </a:lnTo>
                  <a:lnTo>
                    <a:pt x="13" y="312"/>
                  </a:lnTo>
                  <a:lnTo>
                    <a:pt x="29" y="274"/>
                  </a:lnTo>
                  <a:lnTo>
                    <a:pt x="51" y="240"/>
                  </a:lnTo>
                  <a:lnTo>
                    <a:pt x="78" y="209"/>
                  </a:lnTo>
                  <a:lnTo>
                    <a:pt x="110" y="183"/>
                  </a:lnTo>
                  <a:lnTo>
                    <a:pt x="145" y="161"/>
                  </a:lnTo>
                  <a:lnTo>
                    <a:pt x="184" y="147"/>
                  </a:lnTo>
                  <a:lnTo>
                    <a:pt x="673" y="1"/>
                  </a:lnTo>
                  <a:lnTo>
                    <a:pt x="722" y="57"/>
                  </a:lnTo>
                  <a:lnTo>
                    <a:pt x="773" y="110"/>
                  </a:lnTo>
                  <a:lnTo>
                    <a:pt x="644" y="148"/>
                  </a:lnTo>
                  <a:lnTo>
                    <a:pt x="657" y="198"/>
                  </a:lnTo>
                  <a:lnTo>
                    <a:pt x="671" y="254"/>
                  </a:lnTo>
                  <a:lnTo>
                    <a:pt x="687" y="317"/>
                  </a:lnTo>
                  <a:lnTo>
                    <a:pt x="704" y="385"/>
                  </a:lnTo>
                  <a:lnTo>
                    <a:pt x="722" y="457"/>
                  </a:lnTo>
                  <a:lnTo>
                    <a:pt x="740" y="533"/>
                  </a:lnTo>
                  <a:lnTo>
                    <a:pt x="760" y="613"/>
                  </a:lnTo>
                  <a:lnTo>
                    <a:pt x="781" y="695"/>
                  </a:lnTo>
                  <a:lnTo>
                    <a:pt x="802" y="779"/>
                  </a:lnTo>
                  <a:lnTo>
                    <a:pt x="822" y="865"/>
                  </a:lnTo>
                  <a:lnTo>
                    <a:pt x="843" y="950"/>
                  </a:lnTo>
                  <a:lnTo>
                    <a:pt x="864" y="1037"/>
                  </a:lnTo>
                  <a:lnTo>
                    <a:pt x="885" y="1121"/>
                  </a:lnTo>
                  <a:lnTo>
                    <a:pt x="904" y="1206"/>
                  </a:lnTo>
                  <a:lnTo>
                    <a:pt x="924" y="1288"/>
                  </a:lnTo>
                  <a:lnTo>
                    <a:pt x="942" y="1366"/>
                  </a:lnTo>
                  <a:lnTo>
                    <a:pt x="959" y="1442"/>
                  </a:lnTo>
                  <a:lnTo>
                    <a:pt x="976" y="1514"/>
                  </a:lnTo>
                  <a:lnTo>
                    <a:pt x="991" y="1581"/>
                  </a:lnTo>
                  <a:lnTo>
                    <a:pt x="1004" y="1642"/>
                  </a:lnTo>
                  <a:lnTo>
                    <a:pt x="1017" y="1699"/>
                  </a:lnTo>
                  <a:lnTo>
                    <a:pt x="1026" y="1746"/>
                  </a:lnTo>
                  <a:lnTo>
                    <a:pt x="1079" y="1759"/>
                  </a:lnTo>
                  <a:lnTo>
                    <a:pt x="1134" y="1768"/>
                  </a:lnTo>
                  <a:lnTo>
                    <a:pt x="1189" y="1776"/>
                  </a:lnTo>
                  <a:lnTo>
                    <a:pt x="1051" y="1449"/>
                  </a:lnTo>
                  <a:lnTo>
                    <a:pt x="1184" y="560"/>
                  </a:lnTo>
                  <a:lnTo>
                    <a:pt x="1425" y="560"/>
                  </a:lnTo>
                  <a:lnTo>
                    <a:pt x="1557" y="1449"/>
                  </a:lnTo>
                  <a:lnTo>
                    <a:pt x="1419" y="1776"/>
                  </a:lnTo>
                  <a:lnTo>
                    <a:pt x="1500" y="1765"/>
                  </a:lnTo>
                  <a:lnTo>
                    <a:pt x="1579" y="1748"/>
                  </a:lnTo>
                  <a:lnTo>
                    <a:pt x="1589" y="1699"/>
                  </a:lnTo>
                  <a:lnTo>
                    <a:pt x="1601" y="1644"/>
                  </a:lnTo>
                  <a:lnTo>
                    <a:pt x="1614" y="1581"/>
                  </a:lnTo>
                  <a:lnTo>
                    <a:pt x="1629" y="1515"/>
                  </a:lnTo>
                  <a:lnTo>
                    <a:pt x="1646" y="1443"/>
                  </a:lnTo>
                  <a:lnTo>
                    <a:pt x="1663" y="1367"/>
                  </a:lnTo>
                  <a:lnTo>
                    <a:pt x="1682" y="1288"/>
                  </a:lnTo>
                  <a:lnTo>
                    <a:pt x="1701" y="1206"/>
                  </a:lnTo>
                  <a:lnTo>
                    <a:pt x="1721" y="1123"/>
                  </a:lnTo>
                  <a:lnTo>
                    <a:pt x="1742" y="1037"/>
                  </a:lnTo>
                  <a:lnTo>
                    <a:pt x="1762" y="950"/>
                  </a:lnTo>
                  <a:lnTo>
                    <a:pt x="1783" y="865"/>
                  </a:lnTo>
                  <a:lnTo>
                    <a:pt x="1804" y="779"/>
                  </a:lnTo>
                  <a:lnTo>
                    <a:pt x="1825" y="695"/>
                  </a:lnTo>
                  <a:lnTo>
                    <a:pt x="1845" y="613"/>
                  </a:lnTo>
                  <a:lnTo>
                    <a:pt x="1865" y="533"/>
                  </a:lnTo>
                  <a:lnTo>
                    <a:pt x="1883" y="456"/>
                  </a:lnTo>
                  <a:lnTo>
                    <a:pt x="1902" y="384"/>
                  </a:lnTo>
                  <a:lnTo>
                    <a:pt x="1919" y="317"/>
                  </a:lnTo>
                  <a:lnTo>
                    <a:pt x="1935" y="254"/>
                  </a:lnTo>
                  <a:lnTo>
                    <a:pt x="1948" y="197"/>
                  </a:lnTo>
                  <a:lnTo>
                    <a:pt x="1962" y="148"/>
                  </a:lnTo>
                  <a:lnTo>
                    <a:pt x="1833" y="109"/>
                  </a:lnTo>
                  <a:lnTo>
                    <a:pt x="1883" y="57"/>
                  </a:lnTo>
                  <a:lnTo>
                    <a:pt x="19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1259" y="956"/>
              <a:ext cx="495" cy="580"/>
            </a:xfrm>
            <a:custGeom>
              <a:avLst/>
              <a:gdLst>
                <a:gd name="T0" fmla="*/ 947 w 1980"/>
                <a:gd name="T1" fmla="*/ 575 h 2320"/>
                <a:gd name="T2" fmla="*/ 705 w 1980"/>
                <a:gd name="T3" fmla="*/ 735 h 2320"/>
                <a:gd name="T4" fmla="*/ 610 w 1980"/>
                <a:gd name="T5" fmla="*/ 767 h 2320"/>
                <a:gd name="T6" fmla="*/ 731 w 1980"/>
                <a:gd name="T7" fmla="*/ 592 h 2320"/>
                <a:gd name="T8" fmla="*/ 655 w 1980"/>
                <a:gd name="T9" fmla="*/ 609 h 2320"/>
                <a:gd name="T10" fmla="*/ 489 w 1980"/>
                <a:gd name="T11" fmla="*/ 695 h 2320"/>
                <a:gd name="T12" fmla="*/ 327 w 1980"/>
                <a:gd name="T13" fmla="*/ 904 h 2320"/>
                <a:gd name="T14" fmla="*/ 266 w 1980"/>
                <a:gd name="T15" fmla="*/ 1137 h 2320"/>
                <a:gd name="T16" fmla="*/ 206 w 1980"/>
                <a:gd name="T17" fmla="*/ 1166 h 2320"/>
                <a:gd name="T18" fmla="*/ 145 w 1980"/>
                <a:gd name="T19" fmla="*/ 1234 h 2320"/>
                <a:gd name="T20" fmla="*/ 152 w 1980"/>
                <a:gd name="T21" fmla="*/ 1424 h 2320"/>
                <a:gd name="T22" fmla="*/ 282 w 1980"/>
                <a:gd name="T23" fmla="*/ 1588 h 2320"/>
                <a:gd name="T24" fmla="*/ 391 w 1980"/>
                <a:gd name="T25" fmla="*/ 1639 h 2320"/>
                <a:gd name="T26" fmla="*/ 575 w 1980"/>
                <a:gd name="T27" fmla="*/ 1947 h 2320"/>
                <a:gd name="T28" fmla="*/ 837 w 1980"/>
                <a:gd name="T29" fmla="*/ 2157 h 2320"/>
                <a:gd name="T30" fmla="*/ 1143 w 1980"/>
                <a:gd name="T31" fmla="*/ 2157 h 2320"/>
                <a:gd name="T32" fmla="*/ 1404 w 1980"/>
                <a:gd name="T33" fmla="*/ 1947 h 2320"/>
                <a:gd name="T34" fmla="*/ 1589 w 1980"/>
                <a:gd name="T35" fmla="*/ 1639 h 2320"/>
                <a:gd name="T36" fmla="*/ 1696 w 1980"/>
                <a:gd name="T37" fmla="*/ 1588 h 2320"/>
                <a:gd name="T38" fmla="*/ 1827 w 1980"/>
                <a:gd name="T39" fmla="*/ 1424 h 2320"/>
                <a:gd name="T40" fmla="*/ 1826 w 1980"/>
                <a:gd name="T41" fmla="*/ 1215 h 2320"/>
                <a:gd name="T42" fmla="*/ 1765 w 1980"/>
                <a:gd name="T43" fmla="*/ 1165 h 2320"/>
                <a:gd name="T44" fmla="*/ 1701 w 1980"/>
                <a:gd name="T45" fmla="*/ 1101 h 2320"/>
                <a:gd name="T46" fmla="*/ 1498 w 1980"/>
                <a:gd name="T47" fmla="*/ 932 h 2320"/>
                <a:gd name="T48" fmla="*/ 1160 w 1980"/>
                <a:gd name="T49" fmla="*/ 704 h 2320"/>
                <a:gd name="T50" fmla="*/ 1303 w 1980"/>
                <a:gd name="T51" fmla="*/ 13 h 2320"/>
                <a:gd name="T52" fmla="*/ 1389 w 1980"/>
                <a:gd name="T53" fmla="*/ 58 h 2320"/>
                <a:gd name="T54" fmla="*/ 1260 w 1980"/>
                <a:gd name="T55" fmla="*/ 112 h 2320"/>
                <a:gd name="T56" fmla="*/ 1337 w 1980"/>
                <a:gd name="T57" fmla="*/ 119 h 2320"/>
                <a:gd name="T58" fmla="*/ 1550 w 1980"/>
                <a:gd name="T59" fmla="*/ 71 h 2320"/>
                <a:gd name="T60" fmla="*/ 1578 w 1980"/>
                <a:gd name="T61" fmla="*/ 164 h 2320"/>
                <a:gd name="T62" fmla="*/ 1614 w 1980"/>
                <a:gd name="T63" fmla="*/ 344 h 2320"/>
                <a:gd name="T64" fmla="*/ 1678 w 1980"/>
                <a:gd name="T65" fmla="*/ 150 h 2320"/>
                <a:gd name="T66" fmla="*/ 1746 w 1980"/>
                <a:gd name="T67" fmla="*/ 305 h 2320"/>
                <a:gd name="T68" fmla="*/ 1825 w 1980"/>
                <a:gd name="T69" fmla="*/ 602 h 2320"/>
                <a:gd name="T70" fmla="*/ 1833 w 1980"/>
                <a:gd name="T71" fmla="*/ 1045 h 2320"/>
                <a:gd name="T72" fmla="*/ 1966 w 1980"/>
                <a:gd name="T73" fmla="*/ 1207 h 2320"/>
                <a:gd name="T74" fmla="*/ 1953 w 1980"/>
                <a:gd name="T75" fmla="*/ 1468 h 2320"/>
                <a:gd name="T76" fmla="*/ 1773 w 1980"/>
                <a:gd name="T77" fmla="*/ 1698 h 2320"/>
                <a:gd name="T78" fmla="*/ 1561 w 1980"/>
                <a:gd name="T79" fmla="*/ 1958 h 2320"/>
                <a:gd name="T80" fmla="*/ 1283 w 1980"/>
                <a:gd name="T81" fmla="*/ 2232 h 2320"/>
                <a:gd name="T82" fmla="*/ 927 w 1980"/>
                <a:gd name="T83" fmla="*/ 2317 h 2320"/>
                <a:gd name="T84" fmla="*/ 595 w 1980"/>
                <a:gd name="T85" fmla="*/ 2157 h 2320"/>
                <a:gd name="T86" fmla="*/ 346 w 1980"/>
                <a:gd name="T87" fmla="*/ 1845 h 2320"/>
                <a:gd name="T88" fmla="*/ 133 w 1980"/>
                <a:gd name="T89" fmla="*/ 1640 h 2320"/>
                <a:gd name="T90" fmla="*/ 3 w 1980"/>
                <a:gd name="T91" fmla="*/ 1364 h 2320"/>
                <a:gd name="T92" fmla="*/ 63 w 1980"/>
                <a:gd name="T93" fmla="*/ 1110 h 2320"/>
                <a:gd name="T94" fmla="*/ 149 w 1980"/>
                <a:gd name="T95" fmla="*/ 942 h 2320"/>
                <a:gd name="T96" fmla="*/ 187 w 1980"/>
                <a:gd name="T97" fmla="*/ 623 h 2320"/>
                <a:gd name="T98" fmla="*/ 299 w 1980"/>
                <a:gd name="T99" fmla="*/ 316 h 2320"/>
                <a:gd name="T100" fmla="*/ 393 w 1980"/>
                <a:gd name="T101" fmla="*/ 382 h 2320"/>
                <a:gd name="T102" fmla="*/ 440 w 1980"/>
                <a:gd name="T103" fmla="*/ 309 h 2320"/>
                <a:gd name="T104" fmla="*/ 584 w 1980"/>
                <a:gd name="T105" fmla="*/ 151 h 2320"/>
                <a:gd name="T106" fmla="*/ 831 w 1980"/>
                <a:gd name="T107" fmla="*/ 44 h 2320"/>
                <a:gd name="T108" fmla="*/ 787 w 1980"/>
                <a:gd name="T109" fmla="*/ 117 h 2320"/>
                <a:gd name="T110" fmla="*/ 988 w 1980"/>
                <a:gd name="T111" fmla="*/ 22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0" h="2320">
                  <a:moveTo>
                    <a:pt x="998" y="520"/>
                  </a:moveTo>
                  <a:lnTo>
                    <a:pt x="997" y="523"/>
                  </a:lnTo>
                  <a:lnTo>
                    <a:pt x="991" y="530"/>
                  </a:lnTo>
                  <a:lnTo>
                    <a:pt x="981" y="542"/>
                  </a:lnTo>
                  <a:lnTo>
                    <a:pt x="966" y="557"/>
                  </a:lnTo>
                  <a:lnTo>
                    <a:pt x="947" y="575"/>
                  </a:lnTo>
                  <a:lnTo>
                    <a:pt x="921" y="597"/>
                  </a:lnTo>
                  <a:lnTo>
                    <a:pt x="891" y="622"/>
                  </a:lnTo>
                  <a:lnTo>
                    <a:pt x="854" y="647"/>
                  </a:lnTo>
                  <a:lnTo>
                    <a:pt x="811" y="675"/>
                  </a:lnTo>
                  <a:lnTo>
                    <a:pt x="762" y="706"/>
                  </a:lnTo>
                  <a:lnTo>
                    <a:pt x="705" y="735"/>
                  </a:lnTo>
                  <a:lnTo>
                    <a:pt x="641" y="766"/>
                  </a:lnTo>
                  <a:lnTo>
                    <a:pt x="570" y="798"/>
                  </a:lnTo>
                  <a:lnTo>
                    <a:pt x="573" y="795"/>
                  </a:lnTo>
                  <a:lnTo>
                    <a:pt x="581" y="790"/>
                  </a:lnTo>
                  <a:lnTo>
                    <a:pt x="594" y="781"/>
                  </a:lnTo>
                  <a:lnTo>
                    <a:pt x="610" y="767"/>
                  </a:lnTo>
                  <a:lnTo>
                    <a:pt x="628" y="749"/>
                  </a:lnTo>
                  <a:lnTo>
                    <a:pt x="647" y="727"/>
                  </a:lnTo>
                  <a:lnTo>
                    <a:pt x="668" y="700"/>
                  </a:lnTo>
                  <a:lnTo>
                    <a:pt x="690" y="669"/>
                  </a:lnTo>
                  <a:lnTo>
                    <a:pt x="711" y="633"/>
                  </a:lnTo>
                  <a:lnTo>
                    <a:pt x="731" y="592"/>
                  </a:lnTo>
                  <a:lnTo>
                    <a:pt x="728" y="592"/>
                  </a:lnTo>
                  <a:lnTo>
                    <a:pt x="721" y="594"/>
                  </a:lnTo>
                  <a:lnTo>
                    <a:pt x="710" y="596"/>
                  </a:lnTo>
                  <a:lnTo>
                    <a:pt x="694" y="598"/>
                  </a:lnTo>
                  <a:lnTo>
                    <a:pt x="676" y="603"/>
                  </a:lnTo>
                  <a:lnTo>
                    <a:pt x="655" y="609"/>
                  </a:lnTo>
                  <a:lnTo>
                    <a:pt x="630" y="617"/>
                  </a:lnTo>
                  <a:lnTo>
                    <a:pt x="605" y="628"/>
                  </a:lnTo>
                  <a:lnTo>
                    <a:pt x="577" y="640"/>
                  </a:lnTo>
                  <a:lnTo>
                    <a:pt x="547" y="656"/>
                  </a:lnTo>
                  <a:lnTo>
                    <a:pt x="518" y="673"/>
                  </a:lnTo>
                  <a:lnTo>
                    <a:pt x="489" y="695"/>
                  </a:lnTo>
                  <a:lnTo>
                    <a:pt x="459" y="719"/>
                  </a:lnTo>
                  <a:lnTo>
                    <a:pt x="430" y="749"/>
                  </a:lnTo>
                  <a:lnTo>
                    <a:pt x="402" y="781"/>
                  </a:lnTo>
                  <a:lnTo>
                    <a:pt x="375" y="817"/>
                  </a:lnTo>
                  <a:lnTo>
                    <a:pt x="349" y="859"/>
                  </a:lnTo>
                  <a:lnTo>
                    <a:pt x="327" y="904"/>
                  </a:lnTo>
                  <a:lnTo>
                    <a:pt x="308" y="956"/>
                  </a:lnTo>
                  <a:lnTo>
                    <a:pt x="291" y="1012"/>
                  </a:lnTo>
                  <a:lnTo>
                    <a:pt x="282" y="1056"/>
                  </a:lnTo>
                  <a:lnTo>
                    <a:pt x="278" y="1101"/>
                  </a:lnTo>
                  <a:lnTo>
                    <a:pt x="275" y="1119"/>
                  </a:lnTo>
                  <a:lnTo>
                    <a:pt x="266" y="1137"/>
                  </a:lnTo>
                  <a:lnTo>
                    <a:pt x="254" y="1150"/>
                  </a:lnTo>
                  <a:lnTo>
                    <a:pt x="237" y="1160"/>
                  </a:lnTo>
                  <a:lnTo>
                    <a:pt x="218" y="1163"/>
                  </a:lnTo>
                  <a:lnTo>
                    <a:pt x="215" y="1165"/>
                  </a:lnTo>
                  <a:lnTo>
                    <a:pt x="210" y="1165"/>
                  </a:lnTo>
                  <a:lnTo>
                    <a:pt x="206" y="1166"/>
                  </a:lnTo>
                  <a:lnTo>
                    <a:pt x="203" y="1166"/>
                  </a:lnTo>
                  <a:lnTo>
                    <a:pt x="184" y="1176"/>
                  </a:lnTo>
                  <a:lnTo>
                    <a:pt x="171" y="1188"/>
                  </a:lnTo>
                  <a:lnTo>
                    <a:pt x="160" y="1203"/>
                  </a:lnTo>
                  <a:lnTo>
                    <a:pt x="151" y="1218"/>
                  </a:lnTo>
                  <a:lnTo>
                    <a:pt x="145" y="1234"/>
                  </a:lnTo>
                  <a:lnTo>
                    <a:pt x="140" y="1248"/>
                  </a:lnTo>
                  <a:lnTo>
                    <a:pt x="134" y="1281"/>
                  </a:lnTo>
                  <a:lnTo>
                    <a:pt x="133" y="1315"/>
                  </a:lnTo>
                  <a:lnTo>
                    <a:pt x="135" y="1351"/>
                  </a:lnTo>
                  <a:lnTo>
                    <a:pt x="141" y="1387"/>
                  </a:lnTo>
                  <a:lnTo>
                    <a:pt x="152" y="1424"/>
                  </a:lnTo>
                  <a:lnTo>
                    <a:pt x="168" y="1464"/>
                  </a:lnTo>
                  <a:lnTo>
                    <a:pt x="189" y="1500"/>
                  </a:lnTo>
                  <a:lnTo>
                    <a:pt x="211" y="1529"/>
                  </a:lnTo>
                  <a:lnTo>
                    <a:pt x="234" y="1555"/>
                  </a:lnTo>
                  <a:lnTo>
                    <a:pt x="259" y="1574"/>
                  </a:lnTo>
                  <a:lnTo>
                    <a:pt x="282" y="1588"/>
                  </a:lnTo>
                  <a:lnTo>
                    <a:pt x="305" y="1596"/>
                  </a:lnTo>
                  <a:lnTo>
                    <a:pt x="327" y="1599"/>
                  </a:lnTo>
                  <a:lnTo>
                    <a:pt x="347" y="1603"/>
                  </a:lnTo>
                  <a:lnTo>
                    <a:pt x="365" y="1610"/>
                  </a:lnTo>
                  <a:lnTo>
                    <a:pt x="381" y="1622"/>
                  </a:lnTo>
                  <a:lnTo>
                    <a:pt x="391" y="1639"/>
                  </a:lnTo>
                  <a:lnTo>
                    <a:pt x="415" y="1692"/>
                  </a:lnTo>
                  <a:lnTo>
                    <a:pt x="443" y="1746"/>
                  </a:lnTo>
                  <a:lnTo>
                    <a:pt x="473" y="1798"/>
                  </a:lnTo>
                  <a:lnTo>
                    <a:pt x="504" y="1850"/>
                  </a:lnTo>
                  <a:lnTo>
                    <a:pt x="539" y="1900"/>
                  </a:lnTo>
                  <a:lnTo>
                    <a:pt x="575" y="1947"/>
                  </a:lnTo>
                  <a:lnTo>
                    <a:pt x="614" y="1991"/>
                  </a:lnTo>
                  <a:lnTo>
                    <a:pt x="655" y="2033"/>
                  </a:lnTo>
                  <a:lnTo>
                    <a:pt x="698" y="2071"/>
                  </a:lnTo>
                  <a:lnTo>
                    <a:pt x="743" y="2105"/>
                  </a:lnTo>
                  <a:lnTo>
                    <a:pt x="789" y="2133"/>
                  </a:lnTo>
                  <a:lnTo>
                    <a:pt x="837" y="2157"/>
                  </a:lnTo>
                  <a:lnTo>
                    <a:pt x="887" y="2174"/>
                  </a:lnTo>
                  <a:lnTo>
                    <a:pt x="937" y="2185"/>
                  </a:lnTo>
                  <a:lnTo>
                    <a:pt x="990" y="2188"/>
                  </a:lnTo>
                  <a:lnTo>
                    <a:pt x="1042" y="2185"/>
                  </a:lnTo>
                  <a:lnTo>
                    <a:pt x="1094" y="2174"/>
                  </a:lnTo>
                  <a:lnTo>
                    <a:pt x="1143" y="2157"/>
                  </a:lnTo>
                  <a:lnTo>
                    <a:pt x="1190" y="2133"/>
                  </a:lnTo>
                  <a:lnTo>
                    <a:pt x="1237" y="2105"/>
                  </a:lnTo>
                  <a:lnTo>
                    <a:pt x="1282" y="2071"/>
                  </a:lnTo>
                  <a:lnTo>
                    <a:pt x="1325" y="2033"/>
                  </a:lnTo>
                  <a:lnTo>
                    <a:pt x="1365" y="1991"/>
                  </a:lnTo>
                  <a:lnTo>
                    <a:pt x="1404" y="1947"/>
                  </a:lnTo>
                  <a:lnTo>
                    <a:pt x="1441" y="1900"/>
                  </a:lnTo>
                  <a:lnTo>
                    <a:pt x="1475" y="1850"/>
                  </a:lnTo>
                  <a:lnTo>
                    <a:pt x="1507" y="1798"/>
                  </a:lnTo>
                  <a:lnTo>
                    <a:pt x="1537" y="1746"/>
                  </a:lnTo>
                  <a:lnTo>
                    <a:pt x="1564" y="1692"/>
                  </a:lnTo>
                  <a:lnTo>
                    <a:pt x="1589" y="1639"/>
                  </a:lnTo>
                  <a:lnTo>
                    <a:pt x="1598" y="1623"/>
                  </a:lnTo>
                  <a:lnTo>
                    <a:pt x="1612" y="1611"/>
                  </a:lnTo>
                  <a:lnTo>
                    <a:pt x="1629" y="1604"/>
                  </a:lnTo>
                  <a:lnTo>
                    <a:pt x="1651" y="1599"/>
                  </a:lnTo>
                  <a:lnTo>
                    <a:pt x="1673" y="1596"/>
                  </a:lnTo>
                  <a:lnTo>
                    <a:pt x="1696" y="1588"/>
                  </a:lnTo>
                  <a:lnTo>
                    <a:pt x="1721" y="1574"/>
                  </a:lnTo>
                  <a:lnTo>
                    <a:pt x="1745" y="1555"/>
                  </a:lnTo>
                  <a:lnTo>
                    <a:pt x="1770" y="1529"/>
                  </a:lnTo>
                  <a:lnTo>
                    <a:pt x="1792" y="1500"/>
                  </a:lnTo>
                  <a:lnTo>
                    <a:pt x="1811" y="1464"/>
                  </a:lnTo>
                  <a:lnTo>
                    <a:pt x="1827" y="1424"/>
                  </a:lnTo>
                  <a:lnTo>
                    <a:pt x="1839" y="1384"/>
                  </a:lnTo>
                  <a:lnTo>
                    <a:pt x="1845" y="1343"/>
                  </a:lnTo>
                  <a:lnTo>
                    <a:pt x="1847" y="1307"/>
                  </a:lnTo>
                  <a:lnTo>
                    <a:pt x="1844" y="1271"/>
                  </a:lnTo>
                  <a:lnTo>
                    <a:pt x="1837" y="1240"/>
                  </a:lnTo>
                  <a:lnTo>
                    <a:pt x="1826" y="1215"/>
                  </a:lnTo>
                  <a:lnTo>
                    <a:pt x="1812" y="1193"/>
                  </a:lnTo>
                  <a:lnTo>
                    <a:pt x="1796" y="1177"/>
                  </a:lnTo>
                  <a:lnTo>
                    <a:pt x="1778" y="1166"/>
                  </a:lnTo>
                  <a:lnTo>
                    <a:pt x="1773" y="1166"/>
                  </a:lnTo>
                  <a:lnTo>
                    <a:pt x="1770" y="1165"/>
                  </a:lnTo>
                  <a:lnTo>
                    <a:pt x="1765" y="1165"/>
                  </a:lnTo>
                  <a:lnTo>
                    <a:pt x="1761" y="1163"/>
                  </a:lnTo>
                  <a:lnTo>
                    <a:pt x="1743" y="1160"/>
                  </a:lnTo>
                  <a:lnTo>
                    <a:pt x="1727" y="1150"/>
                  </a:lnTo>
                  <a:lnTo>
                    <a:pt x="1713" y="1137"/>
                  </a:lnTo>
                  <a:lnTo>
                    <a:pt x="1705" y="1119"/>
                  </a:lnTo>
                  <a:lnTo>
                    <a:pt x="1701" y="1101"/>
                  </a:lnTo>
                  <a:lnTo>
                    <a:pt x="1696" y="1053"/>
                  </a:lnTo>
                  <a:lnTo>
                    <a:pt x="1688" y="1007"/>
                  </a:lnTo>
                  <a:lnTo>
                    <a:pt x="1646" y="993"/>
                  </a:lnTo>
                  <a:lnTo>
                    <a:pt x="1600" y="976"/>
                  </a:lnTo>
                  <a:lnTo>
                    <a:pt x="1551" y="957"/>
                  </a:lnTo>
                  <a:lnTo>
                    <a:pt x="1498" y="932"/>
                  </a:lnTo>
                  <a:lnTo>
                    <a:pt x="1444" y="905"/>
                  </a:lnTo>
                  <a:lnTo>
                    <a:pt x="1388" y="874"/>
                  </a:lnTo>
                  <a:lnTo>
                    <a:pt x="1331" y="838"/>
                  </a:lnTo>
                  <a:lnTo>
                    <a:pt x="1273" y="798"/>
                  </a:lnTo>
                  <a:lnTo>
                    <a:pt x="1216" y="754"/>
                  </a:lnTo>
                  <a:lnTo>
                    <a:pt x="1160" y="704"/>
                  </a:lnTo>
                  <a:lnTo>
                    <a:pt x="1103" y="649"/>
                  </a:lnTo>
                  <a:lnTo>
                    <a:pt x="1050" y="587"/>
                  </a:lnTo>
                  <a:lnTo>
                    <a:pt x="998" y="520"/>
                  </a:lnTo>
                  <a:close/>
                  <a:moveTo>
                    <a:pt x="1185" y="0"/>
                  </a:moveTo>
                  <a:lnTo>
                    <a:pt x="1243" y="4"/>
                  </a:lnTo>
                  <a:lnTo>
                    <a:pt x="1303" y="13"/>
                  </a:lnTo>
                  <a:lnTo>
                    <a:pt x="1366" y="25"/>
                  </a:lnTo>
                  <a:lnTo>
                    <a:pt x="1433" y="44"/>
                  </a:lnTo>
                  <a:lnTo>
                    <a:pt x="1431" y="46"/>
                  </a:lnTo>
                  <a:lnTo>
                    <a:pt x="1421" y="48"/>
                  </a:lnTo>
                  <a:lnTo>
                    <a:pt x="1408" y="52"/>
                  </a:lnTo>
                  <a:lnTo>
                    <a:pt x="1389" y="58"/>
                  </a:lnTo>
                  <a:lnTo>
                    <a:pt x="1369" y="64"/>
                  </a:lnTo>
                  <a:lnTo>
                    <a:pt x="1347" y="72"/>
                  </a:lnTo>
                  <a:lnTo>
                    <a:pt x="1323" y="81"/>
                  </a:lnTo>
                  <a:lnTo>
                    <a:pt x="1300" y="91"/>
                  </a:lnTo>
                  <a:lnTo>
                    <a:pt x="1279" y="101"/>
                  </a:lnTo>
                  <a:lnTo>
                    <a:pt x="1260" y="112"/>
                  </a:lnTo>
                  <a:lnTo>
                    <a:pt x="1243" y="121"/>
                  </a:lnTo>
                  <a:lnTo>
                    <a:pt x="1248" y="121"/>
                  </a:lnTo>
                  <a:lnTo>
                    <a:pt x="1260" y="121"/>
                  </a:lnTo>
                  <a:lnTo>
                    <a:pt x="1281" y="121"/>
                  </a:lnTo>
                  <a:lnTo>
                    <a:pt x="1306" y="120"/>
                  </a:lnTo>
                  <a:lnTo>
                    <a:pt x="1337" y="119"/>
                  </a:lnTo>
                  <a:lnTo>
                    <a:pt x="1370" y="115"/>
                  </a:lnTo>
                  <a:lnTo>
                    <a:pt x="1407" y="112"/>
                  </a:lnTo>
                  <a:lnTo>
                    <a:pt x="1443" y="104"/>
                  </a:lnTo>
                  <a:lnTo>
                    <a:pt x="1481" y="96"/>
                  </a:lnTo>
                  <a:lnTo>
                    <a:pt x="1517" y="86"/>
                  </a:lnTo>
                  <a:lnTo>
                    <a:pt x="1550" y="71"/>
                  </a:lnTo>
                  <a:lnTo>
                    <a:pt x="1551" y="75"/>
                  </a:lnTo>
                  <a:lnTo>
                    <a:pt x="1554" y="84"/>
                  </a:lnTo>
                  <a:lnTo>
                    <a:pt x="1558" y="98"/>
                  </a:lnTo>
                  <a:lnTo>
                    <a:pt x="1564" y="117"/>
                  </a:lnTo>
                  <a:lnTo>
                    <a:pt x="1570" y="139"/>
                  </a:lnTo>
                  <a:lnTo>
                    <a:pt x="1578" y="164"/>
                  </a:lnTo>
                  <a:lnTo>
                    <a:pt x="1585" y="192"/>
                  </a:lnTo>
                  <a:lnTo>
                    <a:pt x="1592" y="222"/>
                  </a:lnTo>
                  <a:lnTo>
                    <a:pt x="1598" y="252"/>
                  </a:lnTo>
                  <a:lnTo>
                    <a:pt x="1605" y="284"/>
                  </a:lnTo>
                  <a:lnTo>
                    <a:pt x="1609" y="315"/>
                  </a:lnTo>
                  <a:lnTo>
                    <a:pt x="1614" y="344"/>
                  </a:lnTo>
                  <a:lnTo>
                    <a:pt x="1616" y="357"/>
                  </a:lnTo>
                  <a:lnTo>
                    <a:pt x="1617" y="371"/>
                  </a:lnTo>
                  <a:lnTo>
                    <a:pt x="1622" y="350"/>
                  </a:lnTo>
                  <a:lnTo>
                    <a:pt x="1672" y="139"/>
                  </a:lnTo>
                  <a:lnTo>
                    <a:pt x="1673" y="141"/>
                  </a:lnTo>
                  <a:lnTo>
                    <a:pt x="1678" y="150"/>
                  </a:lnTo>
                  <a:lnTo>
                    <a:pt x="1685" y="163"/>
                  </a:lnTo>
                  <a:lnTo>
                    <a:pt x="1694" y="183"/>
                  </a:lnTo>
                  <a:lnTo>
                    <a:pt x="1705" y="207"/>
                  </a:lnTo>
                  <a:lnTo>
                    <a:pt x="1718" y="235"/>
                  </a:lnTo>
                  <a:lnTo>
                    <a:pt x="1732" y="268"/>
                  </a:lnTo>
                  <a:lnTo>
                    <a:pt x="1746" y="305"/>
                  </a:lnTo>
                  <a:lnTo>
                    <a:pt x="1760" y="346"/>
                  </a:lnTo>
                  <a:lnTo>
                    <a:pt x="1774" y="392"/>
                  </a:lnTo>
                  <a:lnTo>
                    <a:pt x="1789" y="439"/>
                  </a:lnTo>
                  <a:lnTo>
                    <a:pt x="1803" y="491"/>
                  </a:lnTo>
                  <a:lnTo>
                    <a:pt x="1815" y="546"/>
                  </a:lnTo>
                  <a:lnTo>
                    <a:pt x="1825" y="602"/>
                  </a:lnTo>
                  <a:lnTo>
                    <a:pt x="1834" y="669"/>
                  </a:lnTo>
                  <a:lnTo>
                    <a:pt x="1842" y="740"/>
                  </a:lnTo>
                  <a:lnTo>
                    <a:pt x="1845" y="815"/>
                  </a:lnTo>
                  <a:lnTo>
                    <a:pt x="1847" y="891"/>
                  </a:lnTo>
                  <a:lnTo>
                    <a:pt x="1842" y="969"/>
                  </a:lnTo>
                  <a:lnTo>
                    <a:pt x="1833" y="1045"/>
                  </a:lnTo>
                  <a:lnTo>
                    <a:pt x="1864" y="1062"/>
                  </a:lnTo>
                  <a:lnTo>
                    <a:pt x="1892" y="1083"/>
                  </a:lnTo>
                  <a:lnTo>
                    <a:pt x="1916" y="1108"/>
                  </a:lnTo>
                  <a:lnTo>
                    <a:pt x="1937" y="1138"/>
                  </a:lnTo>
                  <a:lnTo>
                    <a:pt x="1953" y="1171"/>
                  </a:lnTo>
                  <a:lnTo>
                    <a:pt x="1966" y="1207"/>
                  </a:lnTo>
                  <a:lnTo>
                    <a:pt x="1975" y="1247"/>
                  </a:lnTo>
                  <a:lnTo>
                    <a:pt x="1980" y="1288"/>
                  </a:lnTo>
                  <a:lnTo>
                    <a:pt x="1980" y="1331"/>
                  </a:lnTo>
                  <a:lnTo>
                    <a:pt x="1976" y="1376"/>
                  </a:lnTo>
                  <a:lnTo>
                    <a:pt x="1966" y="1421"/>
                  </a:lnTo>
                  <a:lnTo>
                    <a:pt x="1953" y="1468"/>
                  </a:lnTo>
                  <a:lnTo>
                    <a:pt x="1932" y="1518"/>
                  </a:lnTo>
                  <a:lnTo>
                    <a:pt x="1908" y="1563"/>
                  </a:lnTo>
                  <a:lnTo>
                    <a:pt x="1878" y="1605"/>
                  </a:lnTo>
                  <a:lnTo>
                    <a:pt x="1847" y="1642"/>
                  </a:lnTo>
                  <a:lnTo>
                    <a:pt x="1811" y="1672"/>
                  </a:lnTo>
                  <a:lnTo>
                    <a:pt x="1773" y="1698"/>
                  </a:lnTo>
                  <a:lnTo>
                    <a:pt x="1734" y="1716"/>
                  </a:lnTo>
                  <a:lnTo>
                    <a:pt x="1694" y="1728"/>
                  </a:lnTo>
                  <a:lnTo>
                    <a:pt x="1664" y="1787"/>
                  </a:lnTo>
                  <a:lnTo>
                    <a:pt x="1633" y="1845"/>
                  </a:lnTo>
                  <a:lnTo>
                    <a:pt x="1598" y="1902"/>
                  </a:lnTo>
                  <a:lnTo>
                    <a:pt x="1561" y="1958"/>
                  </a:lnTo>
                  <a:lnTo>
                    <a:pt x="1521" y="2012"/>
                  </a:lnTo>
                  <a:lnTo>
                    <a:pt x="1479" y="2064"/>
                  </a:lnTo>
                  <a:lnTo>
                    <a:pt x="1432" y="2111"/>
                  </a:lnTo>
                  <a:lnTo>
                    <a:pt x="1385" y="2157"/>
                  </a:lnTo>
                  <a:lnTo>
                    <a:pt x="1334" y="2197"/>
                  </a:lnTo>
                  <a:lnTo>
                    <a:pt x="1283" y="2232"/>
                  </a:lnTo>
                  <a:lnTo>
                    <a:pt x="1228" y="2263"/>
                  </a:lnTo>
                  <a:lnTo>
                    <a:pt x="1172" y="2287"/>
                  </a:lnTo>
                  <a:lnTo>
                    <a:pt x="1113" y="2306"/>
                  </a:lnTo>
                  <a:lnTo>
                    <a:pt x="1052" y="2317"/>
                  </a:lnTo>
                  <a:lnTo>
                    <a:pt x="990" y="2320"/>
                  </a:lnTo>
                  <a:lnTo>
                    <a:pt x="927" y="2317"/>
                  </a:lnTo>
                  <a:lnTo>
                    <a:pt x="866" y="2306"/>
                  </a:lnTo>
                  <a:lnTo>
                    <a:pt x="808" y="2287"/>
                  </a:lnTo>
                  <a:lnTo>
                    <a:pt x="751" y="2263"/>
                  </a:lnTo>
                  <a:lnTo>
                    <a:pt x="696" y="2232"/>
                  </a:lnTo>
                  <a:lnTo>
                    <a:pt x="645" y="2197"/>
                  </a:lnTo>
                  <a:lnTo>
                    <a:pt x="595" y="2157"/>
                  </a:lnTo>
                  <a:lnTo>
                    <a:pt x="546" y="2111"/>
                  </a:lnTo>
                  <a:lnTo>
                    <a:pt x="501" y="2062"/>
                  </a:lnTo>
                  <a:lnTo>
                    <a:pt x="458" y="2011"/>
                  </a:lnTo>
                  <a:lnTo>
                    <a:pt x="418" y="1957"/>
                  </a:lnTo>
                  <a:lnTo>
                    <a:pt x="381" y="1902"/>
                  </a:lnTo>
                  <a:lnTo>
                    <a:pt x="346" y="1845"/>
                  </a:lnTo>
                  <a:lnTo>
                    <a:pt x="314" y="1786"/>
                  </a:lnTo>
                  <a:lnTo>
                    <a:pt x="286" y="1727"/>
                  </a:lnTo>
                  <a:lnTo>
                    <a:pt x="244" y="1715"/>
                  </a:lnTo>
                  <a:lnTo>
                    <a:pt x="205" y="1697"/>
                  </a:lnTo>
                  <a:lnTo>
                    <a:pt x="168" y="1671"/>
                  </a:lnTo>
                  <a:lnTo>
                    <a:pt x="133" y="1640"/>
                  </a:lnTo>
                  <a:lnTo>
                    <a:pt x="101" y="1604"/>
                  </a:lnTo>
                  <a:lnTo>
                    <a:pt x="72" y="1563"/>
                  </a:lnTo>
                  <a:lnTo>
                    <a:pt x="47" y="1518"/>
                  </a:lnTo>
                  <a:lnTo>
                    <a:pt x="27" y="1468"/>
                  </a:lnTo>
                  <a:lnTo>
                    <a:pt x="12" y="1417"/>
                  </a:lnTo>
                  <a:lnTo>
                    <a:pt x="3" y="1364"/>
                  </a:lnTo>
                  <a:lnTo>
                    <a:pt x="0" y="1313"/>
                  </a:lnTo>
                  <a:lnTo>
                    <a:pt x="3" y="1263"/>
                  </a:lnTo>
                  <a:lnTo>
                    <a:pt x="12" y="1214"/>
                  </a:lnTo>
                  <a:lnTo>
                    <a:pt x="25" y="1176"/>
                  </a:lnTo>
                  <a:lnTo>
                    <a:pt x="42" y="1140"/>
                  </a:lnTo>
                  <a:lnTo>
                    <a:pt x="63" y="1110"/>
                  </a:lnTo>
                  <a:lnTo>
                    <a:pt x="89" y="1083"/>
                  </a:lnTo>
                  <a:lnTo>
                    <a:pt x="117" y="1061"/>
                  </a:lnTo>
                  <a:lnTo>
                    <a:pt x="148" y="1045"/>
                  </a:lnTo>
                  <a:lnTo>
                    <a:pt x="148" y="1018"/>
                  </a:lnTo>
                  <a:lnTo>
                    <a:pt x="148" y="982"/>
                  </a:lnTo>
                  <a:lnTo>
                    <a:pt x="149" y="942"/>
                  </a:lnTo>
                  <a:lnTo>
                    <a:pt x="151" y="897"/>
                  </a:lnTo>
                  <a:lnTo>
                    <a:pt x="155" y="847"/>
                  </a:lnTo>
                  <a:lnTo>
                    <a:pt x="160" y="794"/>
                  </a:lnTo>
                  <a:lnTo>
                    <a:pt x="167" y="738"/>
                  </a:lnTo>
                  <a:lnTo>
                    <a:pt x="176" y="680"/>
                  </a:lnTo>
                  <a:lnTo>
                    <a:pt x="187" y="623"/>
                  </a:lnTo>
                  <a:lnTo>
                    <a:pt x="199" y="567"/>
                  </a:lnTo>
                  <a:lnTo>
                    <a:pt x="215" y="510"/>
                  </a:lnTo>
                  <a:lnTo>
                    <a:pt x="232" y="460"/>
                  </a:lnTo>
                  <a:lnTo>
                    <a:pt x="251" y="411"/>
                  </a:lnTo>
                  <a:lnTo>
                    <a:pt x="273" y="362"/>
                  </a:lnTo>
                  <a:lnTo>
                    <a:pt x="299" y="316"/>
                  </a:lnTo>
                  <a:lnTo>
                    <a:pt x="328" y="272"/>
                  </a:lnTo>
                  <a:lnTo>
                    <a:pt x="361" y="229"/>
                  </a:lnTo>
                  <a:lnTo>
                    <a:pt x="397" y="191"/>
                  </a:lnTo>
                  <a:lnTo>
                    <a:pt x="437" y="154"/>
                  </a:lnTo>
                  <a:lnTo>
                    <a:pt x="407" y="310"/>
                  </a:lnTo>
                  <a:lnTo>
                    <a:pt x="393" y="382"/>
                  </a:lnTo>
                  <a:lnTo>
                    <a:pt x="394" y="379"/>
                  </a:lnTo>
                  <a:lnTo>
                    <a:pt x="398" y="372"/>
                  </a:lnTo>
                  <a:lnTo>
                    <a:pt x="405" y="361"/>
                  </a:lnTo>
                  <a:lnTo>
                    <a:pt x="414" y="346"/>
                  </a:lnTo>
                  <a:lnTo>
                    <a:pt x="426" y="328"/>
                  </a:lnTo>
                  <a:lnTo>
                    <a:pt x="440" y="309"/>
                  </a:lnTo>
                  <a:lnTo>
                    <a:pt x="456" y="285"/>
                  </a:lnTo>
                  <a:lnTo>
                    <a:pt x="474" y="262"/>
                  </a:lnTo>
                  <a:lnTo>
                    <a:pt x="497" y="234"/>
                  </a:lnTo>
                  <a:lnTo>
                    <a:pt x="524" y="206"/>
                  </a:lnTo>
                  <a:lnTo>
                    <a:pt x="552" y="178"/>
                  </a:lnTo>
                  <a:lnTo>
                    <a:pt x="584" y="151"/>
                  </a:lnTo>
                  <a:lnTo>
                    <a:pt x="618" y="125"/>
                  </a:lnTo>
                  <a:lnTo>
                    <a:pt x="655" y="102"/>
                  </a:lnTo>
                  <a:lnTo>
                    <a:pt x="695" y="81"/>
                  </a:lnTo>
                  <a:lnTo>
                    <a:pt x="738" y="64"/>
                  </a:lnTo>
                  <a:lnTo>
                    <a:pt x="783" y="52"/>
                  </a:lnTo>
                  <a:lnTo>
                    <a:pt x="831" y="44"/>
                  </a:lnTo>
                  <a:lnTo>
                    <a:pt x="749" y="137"/>
                  </a:lnTo>
                  <a:lnTo>
                    <a:pt x="710" y="183"/>
                  </a:lnTo>
                  <a:lnTo>
                    <a:pt x="724" y="169"/>
                  </a:lnTo>
                  <a:lnTo>
                    <a:pt x="743" y="152"/>
                  </a:lnTo>
                  <a:lnTo>
                    <a:pt x="764" y="135"/>
                  </a:lnTo>
                  <a:lnTo>
                    <a:pt x="787" y="117"/>
                  </a:lnTo>
                  <a:lnTo>
                    <a:pt x="812" y="99"/>
                  </a:lnTo>
                  <a:lnTo>
                    <a:pt x="842" y="82"/>
                  </a:lnTo>
                  <a:lnTo>
                    <a:pt x="874" y="65"/>
                  </a:lnTo>
                  <a:lnTo>
                    <a:pt x="909" y="49"/>
                  </a:lnTo>
                  <a:lnTo>
                    <a:pt x="947" y="35"/>
                  </a:lnTo>
                  <a:lnTo>
                    <a:pt x="988" y="22"/>
                  </a:lnTo>
                  <a:lnTo>
                    <a:pt x="1033" y="11"/>
                  </a:lnTo>
                  <a:lnTo>
                    <a:pt x="1080" y="4"/>
                  </a:lnTo>
                  <a:lnTo>
                    <a:pt x="1132" y="0"/>
                  </a:lnTo>
                  <a:lnTo>
                    <a:pt x="1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9F1218B-8F9E-419D-907E-520968285740}"/>
              </a:ext>
            </a:extLst>
          </p:cNvPr>
          <p:cNvSpPr/>
          <p:nvPr/>
        </p:nvSpPr>
        <p:spPr>
          <a:xfrm>
            <a:off x="1656399" y="-53114"/>
            <a:ext cx="6004111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Neue Haas Grotesk Text Pro" panose="020B0604020202020204" pitchFamily="34" charset="0"/>
                <a:cs typeface="Arial" panose="020B0604020202020204" pitchFamily="34" charset="0"/>
              </a:rPr>
              <a:t>	Statistical  Analysis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40623DF-1CD9-46BD-8A3B-5900C75F5659}"/>
              </a:ext>
            </a:extLst>
          </p:cNvPr>
          <p:cNvSpPr/>
          <p:nvPr/>
        </p:nvSpPr>
        <p:spPr>
          <a:xfrm>
            <a:off x="99044" y="1059249"/>
            <a:ext cx="1313300" cy="4903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240623DF-1CD9-46BD-8A3B-5900C75F5659}"/>
                  </a:ext>
                </a:extLst>
              </p:cNvPr>
              <p:cNvSpPr/>
              <p:nvPr/>
            </p:nvSpPr>
            <p:spPr>
              <a:xfrm>
                <a:off x="1760754" y="746721"/>
                <a:ext cx="2684531" cy="42117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b="1" dirty="0"/>
                  <a:t>Ho</a:t>
                </a:r>
                <a:r>
                  <a:rPr lang="en-IN" sz="1200" dirty="0"/>
                  <a:t> : Samsung is better phone  with average rating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200" i="1" smtClean="0">
                            <a:latin typeface="Cambria Math"/>
                          </a:rPr>
                          <m:t>µ</m:t>
                        </m:r>
                      </m:e>
                      <m:sub>
                        <m:r>
                          <a:rPr lang="en-IN" sz="12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1200" dirty="0"/>
                  <a:t>) &gt;= 4.2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240623DF-1CD9-46BD-8A3B-5900C75F5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54" y="746721"/>
                <a:ext cx="2684531" cy="421173"/>
              </a:xfrm>
              <a:prstGeom prst="rect">
                <a:avLst/>
              </a:prstGeom>
              <a:blipFill rotWithShape="1">
                <a:blip r:embed="rId2"/>
                <a:stretch>
                  <a:fillRect l="-227" t="-2857" b="-1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240623DF-1CD9-46BD-8A3B-5900C75F5659}"/>
                  </a:ext>
                </a:extLst>
              </p:cNvPr>
              <p:cNvSpPr/>
              <p:nvPr/>
            </p:nvSpPr>
            <p:spPr>
              <a:xfrm>
                <a:off x="1760753" y="1530075"/>
                <a:ext cx="2684532" cy="4707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b="1" dirty="0"/>
                  <a:t>Ha</a:t>
                </a:r>
                <a:r>
                  <a:rPr lang="en-IN" sz="1200" dirty="0"/>
                  <a:t>: One plus 7 pro is better phone than Samsung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200" i="1">
                            <a:latin typeface="Cambria Math"/>
                          </a:rPr>
                          <m:t>µ</m:t>
                        </m:r>
                      </m:e>
                      <m:sub>
                        <m:r>
                          <a:rPr lang="en-IN" sz="12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1200" dirty="0"/>
                  <a:t>) &lt; 4.2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240623DF-1CD9-46BD-8A3B-5900C75F5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53" y="1530075"/>
                <a:ext cx="2684532" cy="470736"/>
              </a:xfrm>
              <a:prstGeom prst="rect">
                <a:avLst/>
              </a:prstGeom>
              <a:blipFill rotWithShape="1">
                <a:blip r:embed="rId3"/>
                <a:stretch>
                  <a:fillRect l="-227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B865883-AA52-4C1D-9DF1-8AA430E57989}"/>
              </a:ext>
            </a:extLst>
          </p:cNvPr>
          <p:cNvCxnSpPr>
            <a:stCxn id="33" idx="3"/>
            <a:endCxn id="13" idx="1"/>
          </p:cNvCxnSpPr>
          <p:nvPr/>
        </p:nvCxnSpPr>
        <p:spPr>
          <a:xfrm flipV="1">
            <a:off x="1412344" y="957308"/>
            <a:ext cx="348410" cy="34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0B865883-AA52-4C1D-9DF1-8AA430E57989}"/>
              </a:ext>
            </a:extLst>
          </p:cNvPr>
          <p:cNvCxnSpPr>
            <a:stCxn id="33" idx="3"/>
            <a:endCxn id="14" idx="1"/>
          </p:cNvCxnSpPr>
          <p:nvPr/>
        </p:nvCxnSpPr>
        <p:spPr>
          <a:xfrm>
            <a:off x="1412344" y="1304442"/>
            <a:ext cx="348409" cy="46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0" y="2073243"/>
                <a:ext cx="398675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u="sng" dirty="0">
                    <a:latin typeface="+mj-lt"/>
                  </a:rPr>
                  <a:t>Assumptions: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sz="1200" dirty="0"/>
                  <a:t>Amazon review are simple random sample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sz="1200" dirty="0"/>
                  <a:t>Every person purchased has equal chance of being in the sample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sz="1200" dirty="0"/>
                  <a:t>Reviews are independent of other reviews (solely based on user experience)</a:t>
                </a:r>
              </a:p>
              <a:p>
                <a:endParaRPr lang="en-IN" sz="1200" dirty="0"/>
              </a:p>
              <a:p>
                <a:r>
                  <a:rPr lang="en-IN" sz="1200" dirty="0"/>
                  <a:t>As per </a:t>
                </a:r>
                <a:r>
                  <a:rPr lang="en-IN" sz="1200" u="sng" dirty="0"/>
                  <a:t>Central Limit Theorem (CLT)</a:t>
                </a:r>
                <a:r>
                  <a:rPr lang="en-IN" sz="1200" dirty="0"/>
                  <a:t> : </a:t>
                </a:r>
              </a:p>
              <a:p>
                <a:r>
                  <a:rPr lang="en-IN" sz="1200" dirty="0"/>
                  <a:t>average sample follow normal distribution regardless of population distribution</a:t>
                </a:r>
              </a:p>
              <a:p>
                <a:r>
                  <a:rPr lang="en-IN" sz="1200" dirty="0"/>
                  <a:t>CLT</a:t>
                </a:r>
                <a:r>
                  <a:rPr lang="en-IN" dirty="0"/>
                  <a:t> </a:t>
                </a:r>
                <a:r>
                  <a:rPr lang="en-IN" sz="1200" dirty="0"/>
                  <a:t>condition: </a:t>
                </a:r>
              </a:p>
              <a:p>
                <a:r>
                  <a:rPr lang="en-IN" sz="1100" dirty="0"/>
                  <a:t>n &gt; 30</a:t>
                </a:r>
              </a:p>
              <a:p>
                <a:r>
                  <a:rPr lang="en-IN" sz="1100" dirty="0"/>
                  <a:t>n &gt; 10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1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IN" sz="1100" dirty="0"/>
                          <m:t>(</m:t>
                        </m:r>
                        <m:sSub>
                          <m:sSubPr>
                            <m:ctrlPr>
                              <a:rPr lang="en-IN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1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IN" sz="11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IN" sz="11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IN" sz="11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IN" sz="1100" b="0" i="1" smtClean="0">
                        <a:latin typeface="Cambria Math"/>
                      </a:rPr>
                      <m:t>⇒180&gt;16.19</m:t>
                    </m:r>
                  </m:oMath>
                </a14:m>
                <a:endParaRPr lang="en-IN" sz="1100" dirty="0"/>
              </a:p>
              <a:p>
                <a:r>
                  <a:rPr lang="en-IN" sz="1100" dirty="0"/>
                  <a:t>n &gt; 10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1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1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IN" sz="11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1100" dirty="0"/>
                  <a:t>| </a:t>
                </a:r>
                <a14:m>
                  <m:oMath xmlns:m="http://schemas.openxmlformats.org/officeDocument/2006/math">
                    <m:r>
                      <a:rPr lang="en-IN" sz="1100" i="1">
                        <a:latin typeface="Cambria Math"/>
                      </a:rPr>
                      <m:t>⇒ </m:t>
                    </m:r>
                  </m:oMath>
                </a14:m>
                <a:r>
                  <a:rPr lang="en-IN" sz="1100" dirty="0"/>
                  <a:t>180 &gt; 2.861  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IN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73243"/>
                <a:ext cx="3986757" cy="3046988"/>
              </a:xfrm>
              <a:prstGeom prst="rect">
                <a:avLst/>
              </a:prstGeom>
              <a:blipFill rotWithShape="1">
                <a:blip r:embed="rId4"/>
                <a:stretch>
                  <a:fillRect r="-4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658454" y="746721"/>
                <a:ext cx="4358536" cy="2266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12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2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IN" sz="12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IN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1200" b="0" i="1" smtClean="0">
                                <a:latin typeface="Cambria Math"/>
                              </a:rPr>
                              <m:t>𝐴𝑣𝑔</m:t>
                            </m:r>
                            <m:r>
                              <a:rPr lang="en-IN" sz="12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IN" sz="1200" b="0" i="1" smtClean="0">
                                <a:latin typeface="Cambria Math"/>
                              </a:rPr>
                              <m:t>𝑟𝑎𝑡𝑖𝑛𝑔</m:t>
                            </m:r>
                            <m:r>
                              <a:rPr lang="en-IN" sz="1200" b="0" i="1" smtClean="0">
                                <a:latin typeface="Cambria Math"/>
                              </a:rPr>
                              <m:t>&lt;4.2;</m:t>
                            </m:r>
                            <m:sSub>
                              <m:sSubPr>
                                <m:ctrlPr>
                                  <a:rPr lang="en-IN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1200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IN" sz="1200" b="0" i="1" smtClean="0">
                                    <a:latin typeface="Cambria Math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IN" sz="1200" b="0" i="1" smtClean="0">
                                <a:latin typeface="Cambria Math"/>
                              </a:rPr>
                              <m:t>𝑖𝑠</m:t>
                            </m:r>
                            <m:r>
                              <a:rPr lang="en-IN" sz="12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IN" sz="1200" b="0" i="1" smtClean="0">
                                <a:latin typeface="Cambria Math"/>
                              </a:rPr>
                              <m:t>𝑡𝑟𝑢𝑒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1200" b="0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/>
                      </a:rPr>
                      <m:t> </m:t>
                    </m:r>
                    <m:r>
                      <a:rPr lang="en-IN" sz="1400" i="1">
                        <a:latin typeface="Cambria Math"/>
                      </a:rPr>
                      <m:t>⇒</m:t>
                    </m:r>
                  </m:oMath>
                </a14:m>
                <a:endParaRPr lang="en-IN" sz="1200" b="0" i="1" dirty="0">
                  <a:latin typeface="Cambria Math"/>
                </a:endParaRPr>
              </a:p>
              <a:p>
                <a:endParaRPr lang="en-IN" sz="12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IN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IN" sz="12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IN" sz="12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IN" sz="12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IN" sz="1200" b="0" i="1" smtClean="0">
                              <a:latin typeface="Cambria Math"/>
                            </a:rPr>
                            <m:t>&lt;4.2; </m:t>
                          </m:r>
                          <m:sSub>
                            <m:sSubPr>
                              <m:ctrlPr>
                                <a:rPr lang="en-IN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IN" sz="1200" i="1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n-IN" sz="1200" b="0" i="1" smtClean="0">
                              <a:latin typeface="Cambria Math"/>
                            </a:rPr>
                            <m:t>𝑖𝑠</m:t>
                          </m:r>
                          <m:r>
                            <a:rPr lang="en-IN" sz="1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sz="1200" b="0" i="1" smtClean="0">
                              <a:latin typeface="Cambria Math"/>
                            </a:rPr>
                            <m:t>𝑡𝑟𝑢𝑒</m:t>
                          </m:r>
                          <m:r>
                            <a:rPr lang="en-IN" sz="1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IN" sz="1200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IN" sz="12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IN" sz="1200" b="0" i="1" smtClean="0">
                              <a:latin typeface="Cambria Math"/>
                            </a:rPr>
                            <m:t>.  </m:t>
                          </m:r>
                          <m:sSub>
                            <m:sSubPr>
                              <m:ctrlPr>
                                <a:rPr lang="en-IN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1200" b="0" i="1" smtClean="0">
                                  <a:latin typeface="Cambria Math"/>
                                </a:rPr>
                                <m:t>µ</m:t>
                              </m:r>
                            </m:e>
                            <m:sub>
                              <m:r>
                                <a:rPr lang="en-IN" sz="12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IN" sz="1200" b="0" i="1" smtClean="0">
                              <a:latin typeface="Cambria Math"/>
                            </a:rPr>
                            <m:t>≥4.2</m:t>
                          </m:r>
                        </m:e>
                      </m:d>
                    </m:oMath>
                  </m:oMathPara>
                </a14:m>
                <a:endParaRPr lang="en-IN" sz="1200" b="0" dirty="0"/>
              </a:p>
              <a:p>
                <a:endParaRPr lang="en-IN" sz="12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200" i="1">
                            <a:latin typeface="Cambria Math"/>
                          </a:rPr>
                        </m:ctrlPr>
                      </m:accPr>
                      <m:e>
                        <m:r>
                          <a:rPr lang="en-IN" sz="12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sz="1200" dirty="0"/>
                  <a:t> =  sample mean of </a:t>
                </a:r>
                <a:r>
                  <a:rPr lang="en-IN" sz="1200" dirty="0" err="1"/>
                  <a:t>avg</a:t>
                </a:r>
                <a:r>
                  <a:rPr lang="en-IN" sz="1200" dirty="0"/>
                  <a:t> rating = 4.0</a:t>
                </a:r>
              </a:p>
              <a:p>
                <a:r>
                  <a:rPr lang="en-IN" sz="1200" dirty="0"/>
                  <a:t>n = Sample size = 180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IN" sz="12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1200" dirty="0"/>
                  <a:t> = 4.2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IN" sz="12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1200" dirty="0"/>
                  <a:t>= 1.33</a:t>
                </a:r>
                <a:endParaRPr lang="en-IN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IN" sz="12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1200" dirty="0"/>
                  <a:t>(t-</a:t>
                </a:r>
                <a:r>
                  <a:rPr lang="en-IN" sz="1200" dirty="0" err="1"/>
                  <a:t>dist</a:t>
                </a:r>
                <a:r>
                  <a:rPr lang="en-IN" sz="12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sz="1600">
                            <a:latin typeface="Cambria Math"/>
                          </a:rPr>
                          <m:t>4.0 − 4.2</m:t>
                        </m:r>
                      </m:num>
                      <m:den>
                        <m:f>
                          <m:fPr>
                            <m:ctrlPr>
                              <a:rPr lang="en-IN" sz="1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sz="1600">
                                <a:latin typeface="Cambria Math"/>
                              </a:rPr>
                              <m:t>1.33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sz="16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1600">
                                    <a:latin typeface="Cambria Math"/>
                                  </a:rPr>
                                  <m:t>180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IN" sz="1600" dirty="0"/>
                  <a:t> </a:t>
                </a:r>
                <a:r>
                  <a:rPr lang="en-IN" sz="1200" dirty="0"/>
                  <a:t>= -2.01</a:t>
                </a:r>
              </a:p>
              <a:p>
                <a:endParaRPr lang="en-IN" sz="1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454" y="746721"/>
                <a:ext cx="4358536" cy="2266711"/>
              </a:xfrm>
              <a:prstGeom prst="rect">
                <a:avLst/>
              </a:prstGeom>
              <a:blipFill rotWithShape="1">
                <a:blip r:embed="rId5"/>
                <a:stretch>
                  <a:fillRect r="-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613189" y="3361359"/>
                <a:ext cx="448554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IN" sz="12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1200" dirty="0"/>
                  <a:t>(t&lt;-2.01) = 0.02 (</a:t>
                </a:r>
                <a:r>
                  <a:rPr lang="en-IN" sz="1200" dirty="0" err="1"/>
                  <a:t>df</a:t>
                </a:r>
                <a:r>
                  <a:rPr lang="en-IN" sz="1200" dirty="0"/>
                  <a:t> = 179 degree of freedom)</a:t>
                </a:r>
              </a:p>
              <a:p>
                <a:pPr algn="r"/>
                <a:endParaRPr lang="en-IN" sz="1200" dirty="0"/>
              </a:p>
              <a:p>
                <a:pPr algn="r"/>
                <a:r>
                  <a:rPr lang="en-IN" sz="1200" dirty="0"/>
                  <a:t>Since P-value &lt; 0.05 </a:t>
                </a:r>
              </a:p>
              <a:p>
                <a:pPr algn="r"/>
                <a:r>
                  <a:rPr lang="en-IN" sz="1200" dirty="0"/>
                  <a:t>We </a:t>
                </a:r>
                <a:r>
                  <a:rPr lang="en-IN" sz="1200" b="1" dirty="0"/>
                  <a:t>reject null hypothesis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189" y="3361359"/>
                <a:ext cx="4485546" cy="1384995"/>
              </a:xfrm>
              <a:prstGeom prst="rect">
                <a:avLst/>
              </a:prstGeom>
              <a:blipFill rotWithShape="1">
                <a:blip r:embed="rId6"/>
                <a:stretch>
                  <a:fillRect r="-6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4218919" y="2446119"/>
            <a:ext cx="4619505" cy="788310"/>
            <a:chOff x="932507" y="1050202"/>
            <a:chExt cx="6881774" cy="1397399"/>
          </a:xfrm>
        </p:grpSpPr>
        <p:sp>
          <p:nvSpPr>
            <p:cNvPr id="57" name="Freeform 56"/>
            <p:cNvSpPr/>
            <p:nvPr/>
          </p:nvSpPr>
          <p:spPr>
            <a:xfrm>
              <a:off x="932507" y="1050202"/>
              <a:ext cx="6881774" cy="932507"/>
            </a:xfrm>
            <a:custGeom>
              <a:avLst/>
              <a:gdLst>
                <a:gd name="connsiteX0" fmla="*/ 0 w 9661187"/>
                <a:gd name="connsiteY0" fmla="*/ 3069141 h 3155645"/>
                <a:gd name="connsiteX1" fmla="*/ 3114392 w 9661187"/>
                <a:gd name="connsiteY1" fmla="*/ 2046100 h 3155645"/>
                <a:gd name="connsiteX2" fmla="*/ 4680641 w 9661187"/>
                <a:gd name="connsiteY2" fmla="*/ 17 h 3155645"/>
                <a:gd name="connsiteX3" fmla="*/ 6255944 w 9661187"/>
                <a:gd name="connsiteY3" fmla="*/ 2082314 h 3155645"/>
                <a:gd name="connsiteX4" fmla="*/ 9397497 w 9661187"/>
                <a:gd name="connsiteY4" fmla="*/ 3069141 h 3155645"/>
                <a:gd name="connsiteX5" fmla="*/ 9270748 w 9661187"/>
                <a:gd name="connsiteY5" fmla="*/ 3041981 h 315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61187" h="3155645">
                  <a:moveTo>
                    <a:pt x="0" y="3069141"/>
                  </a:moveTo>
                  <a:cubicBezTo>
                    <a:pt x="1167142" y="2813381"/>
                    <a:pt x="2334285" y="2557621"/>
                    <a:pt x="3114392" y="2046100"/>
                  </a:cubicBezTo>
                  <a:cubicBezTo>
                    <a:pt x="3894499" y="1534579"/>
                    <a:pt x="4157049" y="-6019"/>
                    <a:pt x="4680641" y="17"/>
                  </a:cubicBezTo>
                  <a:cubicBezTo>
                    <a:pt x="5204233" y="6053"/>
                    <a:pt x="5469801" y="1570793"/>
                    <a:pt x="6255944" y="2082314"/>
                  </a:cubicBezTo>
                  <a:cubicBezTo>
                    <a:pt x="7042087" y="2593835"/>
                    <a:pt x="8895030" y="2909197"/>
                    <a:pt x="9397497" y="3069141"/>
                  </a:cubicBezTo>
                  <a:cubicBezTo>
                    <a:pt x="9899964" y="3229085"/>
                    <a:pt x="9585356" y="3135533"/>
                    <a:pt x="9270748" y="304198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932507" y="2176083"/>
              <a:ext cx="6881774" cy="28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06574" y="1659291"/>
              <a:ext cx="9053" cy="5348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7" idx="2"/>
            </p:cNvCxnSpPr>
            <p:nvPr/>
          </p:nvCxnSpPr>
          <p:spPr>
            <a:xfrm>
              <a:off x="4266581" y="1050207"/>
              <a:ext cx="0" cy="1125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140534" y="21909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/>
                <a:t>0</a:t>
              </a:r>
              <a:endParaRPr lang="en-IN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589584" y="2201380"/>
              <a:ext cx="4523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/>
                <a:t>-2.01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62025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/>
          <p:cNvSpPr/>
          <p:nvPr/>
        </p:nvSpPr>
        <p:spPr>
          <a:xfrm>
            <a:off x="0" y="4677145"/>
            <a:ext cx="9144000" cy="317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3" name="slide8">
            <a:extLst>
              <a:ext uri="{FF2B5EF4-FFF2-40B4-BE49-F238E27FC236}">
                <a16:creationId xmlns:a16="http://schemas.microsoft.com/office/drawing/2014/main" xmlns="" id="{3ABF2F9B-67B7-4DB8-A5FE-733028D3F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6" y="546798"/>
            <a:ext cx="7666073" cy="404990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2D429C9-C179-4545-97C6-54035A8CBD2D}"/>
              </a:ext>
            </a:extLst>
          </p:cNvPr>
          <p:cNvSpPr txBox="1"/>
          <p:nvPr/>
        </p:nvSpPr>
        <p:spPr>
          <a:xfrm>
            <a:off x="-786809" y="23578"/>
            <a:ext cx="4841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Study</a:t>
            </a:r>
          </a:p>
        </p:txBody>
      </p:sp>
    </p:spTree>
    <p:extLst>
      <p:ext uri="{BB962C8B-B14F-4D97-AF65-F5344CB8AC3E}">
        <p14:creationId xmlns:p14="http://schemas.microsoft.com/office/powerpoint/2010/main" val="178420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78">
            <a:extLst>
              <a:ext uri="{FF2B5EF4-FFF2-40B4-BE49-F238E27FC236}">
                <a16:creationId xmlns:a16="http://schemas.microsoft.com/office/drawing/2014/main" xmlns="" id="{009941A0-76E9-4C32-BA7D-926387B4B0A4}"/>
              </a:ext>
            </a:extLst>
          </p:cNvPr>
          <p:cNvSpPr/>
          <p:nvPr/>
        </p:nvSpPr>
        <p:spPr>
          <a:xfrm>
            <a:off x="426772" y="145291"/>
            <a:ext cx="698221" cy="67342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11880" y="1498127"/>
            <a:ext cx="960120" cy="9621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4572000" y="1498127"/>
            <a:ext cx="960120" cy="9621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3611880" y="2460294"/>
            <a:ext cx="960120" cy="9621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4572000" y="2460294"/>
            <a:ext cx="960120" cy="9621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Pentagon 5"/>
          <p:cNvSpPr/>
          <p:nvPr/>
        </p:nvSpPr>
        <p:spPr>
          <a:xfrm rot="16200000">
            <a:off x="3457319" y="383446"/>
            <a:ext cx="1269242" cy="960120"/>
          </a:xfrm>
          <a:prstGeom prst="homePlate">
            <a:avLst>
              <a:gd name="adj" fmla="val 3614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Pentagon 6"/>
          <p:cNvSpPr/>
          <p:nvPr/>
        </p:nvSpPr>
        <p:spPr>
          <a:xfrm>
            <a:off x="5532120" y="1499150"/>
            <a:ext cx="1269242" cy="960120"/>
          </a:xfrm>
          <a:prstGeom prst="homePlate">
            <a:avLst>
              <a:gd name="adj" fmla="val 3614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7"/>
          <p:cNvSpPr/>
          <p:nvPr/>
        </p:nvSpPr>
        <p:spPr>
          <a:xfrm rot="5400000">
            <a:off x="4417439" y="3575997"/>
            <a:ext cx="1269242" cy="960120"/>
          </a:xfrm>
          <a:prstGeom prst="homePlate">
            <a:avLst>
              <a:gd name="adj" fmla="val 3614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8"/>
          <p:cNvSpPr/>
          <p:nvPr/>
        </p:nvSpPr>
        <p:spPr>
          <a:xfrm rot="10800000">
            <a:off x="2342638" y="2461316"/>
            <a:ext cx="1269242" cy="960120"/>
          </a:xfrm>
          <a:prstGeom prst="homePlate">
            <a:avLst>
              <a:gd name="adj" fmla="val 361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4572001" y="3422460"/>
            <a:ext cx="960120" cy="1607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rot="5400000">
            <a:off x="3051470" y="2858978"/>
            <a:ext cx="960120" cy="1607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rot="16200000">
            <a:off x="5132411" y="1897835"/>
            <a:ext cx="960120" cy="1607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flipH="1" flipV="1">
            <a:off x="3611879" y="1336401"/>
            <a:ext cx="960120" cy="1607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11879" y="604686"/>
            <a:ext cx="9601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12471" y="1597312"/>
            <a:ext cx="9601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3581014"/>
            <a:ext cx="9601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77550" y="2558455"/>
            <a:ext cx="9601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32658" y="577591"/>
            <a:ext cx="2707947" cy="71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Reviews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52942" y="1617831"/>
            <a:ext cx="2172513" cy="71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 API and Twitter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42637" y="3698826"/>
            <a:ext cx="2229362" cy="71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reviews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(GSM Arena)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6958" y="2007784"/>
            <a:ext cx="2454451" cy="71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YouTube Subtitles </a:t>
            </a:r>
          </a:p>
          <a:p>
            <a:pPr algn="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Comments</a:t>
            </a:r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4835730" y="1754340"/>
            <a:ext cx="501254" cy="551640"/>
          </a:xfrm>
          <a:custGeom>
            <a:avLst/>
            <a:gdLst>
              <a:gd name="T0" fmla="*/ 1078 w 3366"/>
              <a:gd name="T1" fmla="*/ 2244 h 3464"/>
              <a:gd name="T2" fmla="*/ 1804 w 3366"/>
              <a:gd name="T3" fmla="*/ 2131 h 3464"/>
              <a:gd name="T4" fmla="*/ 1741 w 3366"/>
              <a:gd name="T5" fmla="*/ 452 h 3464"/>
              <a:gd name="T6" fmla="*/ 1878 w 3366"/>
              <a:gd name="T7" fmla="*/ 927 h 3464"/>
              <a:gd name="T8" fmla="*/ 1741 w 3366"/>
              <a:gd name="T9" fmla="*/ 452 h 3464"/>
              <a:gd name="T10" fmla="*/ 281 w 3366"/>
              <a:gd name="T11" fmla="*/ 3183 h 3464"/>
              <a:gd name="T12" fmla="*/ 2387 w 3366"/>
              <a:gd name="T13" fmla="*/ 1716 h 3464"/>
              <a:gd name="T14" fmla="*/ 2088 w 3366"/>
              <a:gd name="T15" fmla="*/ 2021 h 3464"/>
              <a:gd name="T16" fmla="*/ 1886 w 3366"/>
              <a:gd name="T17" fmla="*/ 2215 h 3464"/>
              <a:gd name="T18" fmla="*/ 2088 w 3366"/>
              <a:gd name="T19" fmla="*/ 2463 h 3464"/>
              <a:gd name="T20" fmla="*/ 580 w 3366"/>
              <a:gd name="T21" fmla="*/ 2604 h 3464"/>
              <a:gd name="T22" fmla="*/ 870 w 3366"/>
              <a:gd name="T23" fmla="*/ 2463 h 3464"/>
              <a:gd name="T24" fmla="*/ 580 w 3366"/>
              <a:gd name="T25" fmla="*/ 2021 h 3464"/>
              <a:gd name="T26" fmla="*/ 1110 w 3366"/>
              <a:gd name="T27" fmla="*/ 1880 h 3464"/>
              <a:gd name="T28" fmla="*/ 1366 w 3366"/>
              <a:gd name="T29" fmla="*/ 1438 h 3464"/>
              <a:gd name="T30" fmla="*/ 580 w 3366"/>
              <a:gd name="T31" fmla="*/ 1296 h 3464"/>
              <a:gd name="T32" fmla="*/ 1666 w 3366"/>
              <a:gd name="T33" fmla="*/ 1138 h 3464"/>
              <a:gd name="T34" fmla="*/ 1532 w 3366"/>
              <a:gd name="T35" fmla="*/ 281 h 3464"/>
              <a:gd name="T36" fmla="*/ 0 w 3366"/>
              <a:gd name="T37" fmla="*/ 0 h 3464"/>
              <a:gd name="T38" fmla="*/ 2241 w 3366"/>
              <a:gd name="T39" fmla="*/ 565 h 3464"/>
              <a:gd name="T40" fmla="*/ 2661 w 3366"/>
              <a:gd name="T41" fmla="*/ 150 h 3464"/>
              <a:gd name="T42" fmla="*/ 2712 w 3366"/>
              <a:gd name="T43" fmla="*/ 117 h 3464"/>
              <a:gd name="T44" fmla="*/ 2765 w 3366"/>
              <a:gd name="T45" fmla="*/ 97 h 3464"/>
              <a:gd name="T46" fmla="*/ 2816 w 3366"/>
              <a:gd name="T47" fmla="*/ 90 h 3464"/>
              <a:gd name="T48" fmla="*/ 2863 w 3366"/>
              <a:gd name="T49" fmla="*/ 100 h 3464"/>
              <a:gd name="T50" fmla="*/ 2900 w 3366"/>
              <a:gd name="T51" fmla="*/ 125 h 3464"/>
              <a:gd name="T52" fmla="*/ 3347 w 3366"/>
              <a:gd name="T53" fmla="*/ 578 h 3464"/>
              <a:gd name="T54" fmla="*/ 3364 w 3366"/>
              <a:gd name="T55" fmla="*/ 626 h 3464"/>
              <a:gd name="T56" fmla="*/ 3363 w 3366"/>
              <a:gd name="T57" fmla="*/ 680 h 3464"/>
              <a:gd name="T58" fmla="*/ 3344 w 3366"/>
              <a:gd name="T59" fmla="*/ 739 h 3464"/>
              <a:gd name="T60" fmla="*/ 3310 w 3366"/>
              <a:gd name="T61" fmla="*/ 796 h 3464"/>
              <a:gd name="T62" fmla="*/ 2668 w 3366"/>
              <a:gd name="T63" fmla="*/ 1437 h 3464"/>
              <a:gd name="T64" fmla="*/ 0 w 3366"/>
              <a:gd name="T65" fmla="*/ 3464 h 3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66" h="3464">
                <a:moveTo>
                  <a:pt x="1323" y="1647"/>
                </a:moveTo>
                <a:lnTo>
                  <a:pt x="1078" y="2244"/>
                </a:lnTo>
                <a:lnTo>
                  <a:pt x="1207" y="2372"/>
                </a:lnTo>
                <a:lnTo>
                  <a:pt x="1804" y="2131"/>
                </a:lnTo>
                <a:lnTo>
                  <a:pt x="1323" y="1647"/>
                </a:lnTo>
                <a:close/>
                <a:moveTo>
                  <a:pt x="1741" y="452"/>
                </a:moveTo>
                <a:lnTo>
                  <a:pt x="1741" y="927"/>
                </a:lnTo>
                <a:lnTo>
                  <a:pt x="1878" y="927"/>
                </a:lnTo>
                <a:lnTo>
                  <a:pt x="2041" y="763"/>
                </a:lnTo>
                <a:lnTo>
                  <a:pt x="1741" y="452"/>
                </a:lnTo>
                <a:close/>
                <a:moveTo>
                  <a:pt x="281" y="281"/>
                </a:moveTo>
                <a:lnTo>
                  <a:pt x="281" y="3183"/>
                </a:lnTo>
                <a:lnTo>
                  <a:pt x="2387" y="3183"/>
                </a:lnTo>
                <a:lnTo>
                  <a:pt x="2387" y="1716"/>
                </a:lnTo>
                <a:lnTo>
                  <a:pt x="2088" y="2014"/>
                </a:lnTo>
                <a:lnTo>
                  <a:pt x="2088" y="2021"/>
                </a:lnTo>
                <a:lnTo>
                  <a:pt x="2082" y="2021"/>
                </a:lnTo>
                <a:lnTo>
                  <a:pt x="1886" y="2215"/>
                </a:lnTo>
                <a:lnTo>
                  <a:pt x="1275" y="2463"/>
                </a:lnTo>
                <a:lnTo>
                  <a:pt x="2088" y="2463"/>
                </a:lnTo>
                <a:lnTo>
                  <a:pt x="2088" y="2604"/>
                </a:lnTo>
                <a:lnTo>
                  <a:pt x="580" y="2604"/>
                </a:lnTo>
                <a:lnTo>
                  <a:pt x="580" y="2463"/>
                </a:lnTo>
                <a:lnTo>
                  <a:pt x="870" y="2463"/>
                </a:lnTo>
                <a:lnTo>
                  <a:pt x="1052" y="2021"/>
                </a:lnTo>
                <a:lnTo>
                  <a:pt x="580" y="2021"/>
                </a:lnTo>
                <a:lnTo>
                  <a:pt x="580" y="1880"/>
                </a:lnTo>
                <a:lnTo>
                  <a:pt x="1110" y="1880"/>
                </a:lnTo>
                <a:lnTo>
                  <a:pt x="1238" y="1564"/>
                </a:lnTo>
                <a:lnTo>
                  <a:pt x="1366" y="1438"/>
                </a:lnTo>
                <a:lnTo>
                  <a:pt x="580" y="1438"/>
                </a:lnTo>
                <a:lnTo>
                  <a:pt x="580" y="1296"/>
                </a:lnTo>
                <a:lnTo>
                  <a:pt x="1506" y="1296"/>
                </a:lnTo>
                <a:lnTo>
                  <a:pt x="1666" y="1138"/>
                </a:lnTo>
                <a:lnTo>
                  <a:pt x="1532" y="1138"/>
                </a:lnTo>
                <a:lnTo>
                  <a:pt x="1532" y="281"/>
                </a:lnTo>
                <a:lnTo>
                  <a:pt x="281" y="281"/>
                </a:lnTo>
                <a:close/>
                <a:moveTo>
                  <a:pt x="0" y="0"/>
                </a:moveTo>
                <a:lnTo>
                  <a:pt x="1696" y="0"/>
                </a:lnTo>
                <a:lnTo>
                  <a:pt x="2241" y="565"/>
                </a:lnTo>
                <a:lnTo>
                  <a:pt x="2637" y="171"/>
                </a:lnTo>
                <a:lnTo>
                  <a:pt x="2661" y="150"/>
                </a:lnTo>
                <a:lnTo>
                  <a:pt x="2686" y="131"/>
                </a:lnTo>
                <a:lnTo>
                  <a:pt x="2712" y="117"/>
                </a:lnTo>
                <a:lnTo>
                  <a:pt x="2739" y="104"/>
                </a:lnTo>
                <a:lnTo>
                  <a:pt x="2765" y="97"/>
                </a:lnTo>
                <a:lnTo>
                  <a:pt x="2791" y="91"/>
                </a:lnTo>
                <a:lnTo>
                  <a:pt x="2816" y="90"/>
                </a:lnTo>
                <a:lnTo>
                  <a:pt x="2840" y="93"/>
                </a:lnTo>
                <a:lnTo>
                  <a:pt x="2863" y="100"/>
                </a:lnTo>
                <a:lnTo>
                  <a:pt x="2882" y="110"/>
                </a:lnTo>
                <a:lnTo>
                  <a:pt x="2900" y="125"/>
                </a:lnTo>
                <a:lnTo>
                  <a:pt x="3332" y="558"/>
                </a:lnTo>
                <a:lnTo>
                  <a:pt x="3347" y="578"/>
                </a:lnTo>
                <a:lnTo>
                  <a:pt x="3358" y="600"/>
                </a:lnTo>
                <a:lnTo>
                  <a:pt x="3364" y="626"/>
                </a:lnTo>
                <a:lnTo>
                  <a:pt x="3366" y="652"/>
                </a:lnTo>
                <a:lnTo>
                  <a:pt x="3363" y="680"/>
                </a:lnTo>
                <a:lnTo>
                  <a:pt x="3356" y="710"/>
                </a:lnTo>
                <a:lnTo>
                  <a:pt x="3344" y="739"/>
                </a:lnTo>
                <a:lnTo>
                  <a:pt x="3329" y="767"/>
                </a:lnTo>
                <a:lnTo>
                  <a:pt x="3310" y="796"/>
                </a:lnTo>
                <a:lnTo>
                  <a:pt x="3286" y="822"/>
                </a:lnTo>
                <a:lnTo>
                  <a:pt x="2668" y="1437"/>
                </a:lnTo>
                <a:lnTo>
                  <a:pt x="2668" y="3464"/>
                </a:lnTo>
                <a:lnTo>
                  <a:pt x="0" y="346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28" name="Rectangle 227"/>
          <p:cNvSpPr/>
          <p:nvPr/>
        </p:nvSpPr>
        <p:spPr>
          <a:xfrm>
            <a:off x="0" y="4826001"/>
            <a:ext cx="9144000" cy="317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0" name="Group 4">
            <a:extLst>
              <a:ext uri="{FF2B5EF4-FFF2-40B4-BE49-F238E27FC236}">
                <a16:creationId xmlns:a16="http://schemas.microsoft.com/office/drawing/2014/main" xmlns="" id="{45AA3DA2-D196-4760-BF8A-20D298E75D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7547" y="2672334"/>
            <a:ext cx="603750" cy="707805"/>
            <a:chOff x="3353" y="1222"/>
            <a:chExt cx="1027" cy="1204"/>
          </a:xfrm>
          <a:solidFill>
            <a:schemeClr val="bg1"/>
          </a:solidFill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xmlns="" id="{2FBB0349-A7ED-4294-94DA-C59F0736D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2055"/>
              <a:ext cx="340" cy="371"/>
            </a:xfrm>
            <a:custGeom>
              <a:avLst/>
              <a:gdLst>
                <a:gd name="T0" fmla="*/ 552 w 1021"/>
                <a:gd name="T1" fmla="*/ 3 h 1113"/>
                <a:gd name="T2" fmla="*/ 629 w 1021"/>
                <a:gd name="T3" fmla="*/ 27 h 1113"/>
                <a:gd name="T4" fmla="*/ 696 w 1021"/>
                <a:gd name="T5" fmla="*/ 70 h 1113"/>
                <a:gd name="T6" fmla="*/ 747 w 1021"/>
                <a:gd name="T7" fmla="*/ 131 h 1113"/>
                <a:gd name="T8" fmla="*/ 781 w 1021"/>
                <a:gd name="T9" fmla="*/ 205 h 1113"/>
                <a:gd name="T10" fmla="*/ 793 w 1021"/>
                <a:gd name="T11" fmla="*/ 288 h 1113"/>
                <a:gd name="T12" fmla="*/ 781 w 1021"/>
                <a:gd name="T13" fmla="*/ 373 h 1113"/>
                <a:gd name="T14" fmla="*/ 750 w 1021"/>
                <a:gd name="T15" fmla="*/ 456 h 1113"/>
                <a:gd name="T16" fmla="*/ 701 w 1021"/>
                <a:gd name="T17" fmla="*/ 530 h 1113"/>
                <a:gd name="T18" fmla="*/ 637 w 1021"/>
                <a:gd name="T19" fmla="*/ 588 h 1113"/>
                <a:gd name="T20" fmla="*/ 742 w 1021"/>
                <a:gd name="T21" fmla="*/ 628 h 1113"/>
                <a:gd name="T22" fmla="*/ 835 w 1021"/>
                <a:gd name="T23" fmla="*/ 685 h 1113"/>
                <a:gd name="T24" fmla="*/ 912 w 1021"/>
                <a:gd name="T25" fmla="*/ 754 h 1113"/>
                <a:gd name="T26" fmla="*/ 971 w 1021"/>
                <a:gd name="T27" fmla="*/ 831 h 1113"/>
                <a:gd name="T28" fmla="*/ 1008 w 1021"/>
                <a:gd name="T29" fmla="*/ 910 h 1113"/>
                <a:gd name="T30" fmla="*/ 1021 w 1021"/>
                <a:gd name="T31" fmla="*/ 985 h 1113"/>
                <a:gd name="T32" fmla="*/ 1008 w 1021"/>
                <a:gd name="T33" fmla="*/ 1018 h 1113"/>
                <a:gd name="T34" fmla="*/ 969 w 1021"/>
                <a:gd name="T35" fmla="*/ 1046 h 1113"/>
                <a:gd name="T36" fmla="*/ 908 w 1021"/>
                <a:gd name="T37" fmla="*/ 1069 h 1113"/>
                <a:gd name="T38" fmla="*/ 831 w 1021"/>
                <a:gd name="T39" fmla="*/ 1087 h 1113"/>
                <a:gd name="T40" fmla="*/ 741 w 1021"/>
                <a:gd name="T41" fmla="*/ 1101 h 1113"/>
                <a:gd name="T42" fmla="*/ 641 w 1021"/>
                <a:gd name="T43" fmla="*/ 1110 h 1113"/>
                <a:gd name="T44" fmla="*/ 536 w 1021"/>
                <a:gd name="T45" fmla="*/ 1113 h 1113"/>
                <a:gd name="T46" fmla="*/ 431 w 1021"/>
                <a:gd name="T47" fmla="*/ 1112 h 1113"/>
                <a:gd name="T48" fmla="*/ 330 w 1021"/>
                <a:gd name="T49" fmla="*/ 1107 h 1113"/>
                <a:gd name="T50" fmla="*/ 234 w 1021"/>
                <a:gd name="T51" fmla="*/ 1095 h 1113"/>
                <a:gd name="T52" fmla="*/ 150 w 1021"/>
                <a:gd name="T53" fmla="*/ 1079 h 1113"/>
                <a:gd name="T54" fmla="*/ 81 w 1021"/>
                <a:gd name="T55" fmla="*/ 1059 h 1113"/>
                <a:gd name="T56" fmla="*/ 30 w 1021"/>
                <a:gd name="T57" fmla="*/ 1033 h 1113"/>
                <a:gd name="T58" fmla="*/ 4 w 1021"/>
                <a:gd name="T59" fmla="*/ 1002 h 1113"/>
                <a:gd name="T60" fmla="*/ 4 w 1021"/>
                <a:gd name="T61" fmla="*/ 948 h 1113"/>
                <a:gd name="T62" fmla="*/ 29 w 1021"/>
                <a:gd name="T63" fmla="*/ 870 h 1113"/>
                <a:gd name="T64" fmla="*/ 77 w 1021"/>
                <a:gd name="T65" fmla="*/ 792 h 1113"/>
                <a:gd name="T66" fmla="*/ 145 w 1021"/>
                <a:gd name="T67" fmla="*/ 718 h 1113"/>
                <a:gd name="T68" fmla="*/ 231 w 1021"/>
                <a:gd name="T69" fmla="*/ 654 h 1113"/>
                <a:gd name="T70" fmla="*/ 331 w 1021"/>
                <a:gd name="T71" fmla="*/ 605 h 1113"/>
                <a:gd name="T72" fmla="*/ 352 w 1021"/>
                <a:gd name="T73" fmla="*/ 562 h 1113"/>
                <a:gd name="T74" fmla="*/ 295 w 1021"/>
                <a:gd name="T75" fmla="*/ 495 h 1113"/>
                <a:gd name="T76" fmla="*/ 254 w 1021"/>
                <a:gd name="T77" fmla="*/ 415 h 1113"/>
                <a:gd name="T78" fmla="*/ 231 w 1021"/>
                <a:gd name="T79" fmla="*/ 330 h 1113"/>
                <a:gd name="T80" fmla="*/ 231 w 1021"/>
                <a:gd name="T81" fmla="*/ 246 h 1113"/>
                <a:gd name="T82" fmla="*/ 255 w 1021"/>
                <a:gd name="T83" fmla="*/ 167 h 1113"/>
                <a:gd name="T84" fmla="*/ 298 w 1021"/>
                <a:gd name="T85" fmla="*/ 99 h 1113"/>
                <a:gd name="T86" fmla="*/ 358 w 1021"/>
                <a:gd name="T87" fmla="*/ 47 h 1113"/>
                <a:gd name="T88" fmla="*/ 429 w 1021"/>
                <a:gd name="T89" fmla="*/ 12 h 1113"/>
                <a:gd name="T90" fmla="*/ 511 w 1021"/>
                <a:gd name="T91" fmla="*/ 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21" h="1113">
                  <a:moveTo>
                    <a:pt x="511" y="0"/>
                  </a:moveTo>
                  <a:lnTo>
                    <a:pt x="552" y="3"/>
                  </a:lnTo>
                  <a:lnTo>
                    <a:pt x="592" y="12"/>
                  </a:lnTo>
                  <a:lnTo>
                    <a:pt x="629" y="27"/>
                  </a:lnTo>
                  <a:lnTo>
                    <a:pt x="664" y="47"/>
                  </a:lnTo>
                  <a:lnTo>
                    <a:pt x="696" y="70"/>
                  </a:lnTo>
                  <a:lnTo>
                    <a:pt x="724" y="99"/>
                  </a:lnTo>
                  <a:lnTo>
                    <a:pt x="747" y="131"/>
                  </a:lnTo>
                  <a:lnTo>
                    <a:pt x="766" y="167"/>
                  </a:lnTo>
                  <a:lnTo>
                    <a:pt x="781" y="205"/>
                  </a:lnTo>
                  <a:lnTo>
                    <a:pt x="790" y="246"/>
                  </a:lnTo>
                  <a:lnTo>
                    <a:pt x="793" y="288"/>
                  </a:lnTo>
                  <a:lnTo>
                    <a:pt x="790" y="330"/>
                  </a:lnTo>
                  <a:lnTo>
                    <a:pt x="781" y="373"/>
                  </a:lnTo>
                  <a:lnTo>
                    <a:pt x="768" y="415"/>
                  </a:lnTo>
                  <a:lnTo>
                    <a:pt x="750" y="456"/>
                  </a:lnTo>
                  <a:lnTo>
                    <a:pt x="726" y="495"/>
                  </a:lnTo>
                  <a:lnTo>
                    <a:pt x="701" y="530"/>
                  </a:lnTo>
                  <a:lnTo>
                    <a:pt x="670" y="562"/>
                  </a:lnTo>
                  <a:lnTo>
                    <a:pt x="637" y="588"/>
                  </a:lnTo>
                  <a:lnTo>
                    <a:pt x="691" y="605"/>
                  </a:lnTo>
                  <a:lnTo>
                    <a:pt x="742" y="628"/>
                  </a:lnTo>
                  <a:lnTo>
                    <a:pt x="790" y="654"/>
                  </a:lnTo>
                  <a:lnTo>
                    <a:pt x="835" y="685"/>
                  </a:lnTo>
                  <a:lnTo>
                    <a:pt x="876" y="718"/>
                  </a:lnTo>
                  <a:lnTo>
                    <a:pt x="912" y="754"/>
                  </a:lnTo>
                  <a:lnTo>
                    <a:pt x="944" y="792"/>
                  </a:lnTo>
                  <a:lnTo>
                    <a:pt x="971" y="831"/>
                  </a:lnTo>
                  <a:lnTo>
                    <a:pt x="992" y="870"/>
                  </a:lnTo>
                  <a:lnTo>
                    <a:pt x="1008" y="910"/>
                  </a:lnTo>
                  <a:lnTo>
                    <a:pt x="1018" y="948"/>
                  </a:lnTo>
                  <a:lnTo>
                    <a:pt x="1021" y="985"/>
                  </a:lnTo>
                  <a:lnTo>
                    <a:pt x="1018" y="1002"/>
                  </a:lnTo>
                  <a:lnTo>
                    <a:pt x="1008" y="1018"/>
                  </a:lnTo>
                  <a:lnTo>
                    <a:pt x="991" y="1033"/>
                  </a:lnTo>
                  <a:lnTo>
                    <a:pt x="969" y="1046"/>
                  </a:lnTo>
                  <a:lnTo>
                    <a:pt x="941" y="1059"/>
                  </a:lnTo>
                  <a:lnTo>
                    <a:pt x="908" y="1069"/>
                  </a:lnTo>
                  <a:lnTo>
                    <a:pt x="871" y="1079"/>
                  </a:lnTo>
                  <a:lnTo>
                    <a:pt x="831" y="1087"/>
                  </a:lnTo>
                  <a:lnTo>
                    <a:pt x="787" y="1095"/>
                  </a:lnTo>
                  <a:lnTo>
                    <a:pt x="741" y="1101"/>
                  </a:lnTo>
                  <a:lnTo>
                    <a:pt x="692" y="1107"/>
                  </a:lnTo>
                  <a:lnTo>
                    <a:pt x="641" y="1110"/>
                  </a:lnTo>
                  <a:lnTo>
                    <a:pt x="590" y="1112"/>
                  </a:lnTo>
                  <a:lnTo>
                    <a:pt x="536" y="1113"/>
                  </a:lnTo>
                  <a:lnTo>
                    <a:pt x="484" y="1113"/>
                  </a:lnTo>
                  <a:lnTo>
                    <a:pt x="431" y="1112"/>
                  </a:lnTo>
                  <a:lnTo>
                    <a:pt x="380" y="1110"/>
                  </a:lnTo>
                  <a:lnTo>
                    <a:pt x="330" y="1107"/>
                  </a:lnTo>
                  <a:lnTo>
                    <a:pt x="281" y="1101"/>
                  </a:lnTo>
                  <a:lnTo>
                    <a:pt x="234" y="1095"/>
                  </a:lnTo>
                  <a:lnTo>
                    <a:pt x="190" y="1087"/>
                  </a:lnTo>
                  <a:lnTo>
                    <a:pt x="150" y="1079"/>
                  </a:lnTo>
                  <a:lnTo>
                    <a:pt x="113" y="1069"/>
                  </a:lnTo>
                  <a:lnTo>
                    <a:pt x="81" y="1059"/>
                  </a:lnTo>
                  <a:lnTo>
                    <a:pt x="53" y="1046"/>
                  </a:lnTo>
                  <a:lnTo>
                    <a:pt x="30" y="1033"/>
                  </a:lnTo>
                  <a:lnTo>
                    <a:pt x="14" y="1018"/>
                  </a:lnTo>
                  <a:lnTo>
                    <a:pt x="4" y="1002"/>
                  </a:lnTo>
                  <a:lnTo>
                    <a:pt x="0" y="985"/>
                  </a:lnTo>
                  <a:lnTo>
                    <a:pt x="4" y="948"/>
                  </a:lnTo>
                  <a:lnTo>
                    <a:pt x="12" y="910"/>
                  </a:lnTo>
                  <a:lnTo>
                    <a:pt x="29" y="870"/>
                  </a:lnTo>
                  <a:lnTo>
                    <a:pt x="50" y="831"/>
                  </a:lnTo>
                  <a:lnTo>
                    <a:pt x="77" y="792"/>
                  </a:lnTo>
                  <a:lnTo>
                    <a:pt x="110" y="754"/>
                  </a:lnTo>
                  <a:lnTo>
                    <a:pt x="145" y="718"/>
                  </a:lnTo>
                  <a:lnTo>
                    <a:pt x="187" y="685"/>
                  </a:lnTo>
                  <a:lnTo>
                    <a:pt x="231" y="654"/>
                  </a:lnTo>
                  <a:lnTo>
                    <a:pt x="279" y="628"/>
                  </a:lnTo>
                  <a:lnTo>
                    <a:pt x="331" y="605"/>
                  </a:lnTo>
                  <a:lnTo>
                    <a:pt x="384" y="588"/>
                  </a:lnTo>
                  <a:lnTo>
                    <a:pt x="352" y="562"/>
                  </a:lnTo>
                  <a:lnTo>
                    <a:pt x="322" y="530"/>
                  </a:lnTo>
                  <a:lnTo>
                    <a:pt x="295" y="495"/>
                  </a:lnTo>
                  <a:lnTo>
                    <a:pt x="272" y="456"/>
                  </a:lnTo>
                  <a:lnTo>
                    <a:pt x="254" y="415"/>
                  </a:lnTo>
                  <a:lnTo>
                    <a:pt x="240" y="373"/>
                  </a:lnTo>
                  <a:lnTo>
                    <a:pt x="231" y="330"/>
                  </a:lnTo>
                  <a:lnTo>
                    <a:pt x="229" y="288"/>
                  </a:lnTo>
                  <a:lnTo>
                    <a:pt x="231" y="246"/>
                  </a:lnTo>
                  <a:lnTo>
                    <a:pt x="240" y="205"/>
                  </a:lnTo>
                  <a:lnTo>
                    <a:pt x="255" y="167"/>
                  </a:lnTo>
                  <a:lnTo>
                    <a:pt x="274" y="131"/>
                  </a:lnTo>
                  <a:lnTo>
                    <a:pt x="298" y="99"/>
                  </a:lnTo>
                  <a:lnTo>
                    <a:pt x="325" y="70"/>
                  </a:lnTo>
                  <a:lnTo>
                    <a:pt x="358" y="47"/>
                  </a:lnTo>
                  <a:lnTo>
                    <a:pt x="392" y="27"/>
                  </a:lnTo>
                  <a:lnTo>
                    <a:pt x="429" y="12"/>
                  </a:lnTo>
                  <a:lnTo>
                    <a:pt x="469" y="3"/>
                  </a:lnTo>
                  <a:lnTo>
                    <a:pt x="5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xmlns="" id="{9E282A02-8D79-444A-8978-4BD09A1B9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1268"/>
              <a:ext cx="153" cy="170"/>
            </a:xfrm>
            <a:custGeom>
              <a:avLst/>
              <a:gdLst>
                <a:gd name="T0" fmla="*/ 229 w 458"/>
                <a:gd name="T1" fmla="*/ 0 h 510"/>
                <a:gd name="T2" fmla="*/ 266 w 458"/>
                <a:gd name="T3" fmla="*/ 3 h 510"/>
                <a:gd name="T4" fmla="*/ 300 w 458"/>
                <a:gd name="T5" fmla="*/ 12 h 510"/>
                <a:gd name="T6" fmla="*/ 334 w 458"/>
                <a:gd name="T7" fmla="*/ 25 h 510"/>
                <a:gd name="T8" fmla="*/ 364 w 458"/>
                <a:gd name="T9" fmla="*/ 45 h 510"/>
                <a:gd name="T10" fmla="*/ 390 w 458"/>
                <a:gd name="T11" fmla="*/ 67 h 510"/>
                <a:gd name="T12" fmla="*/ 413 w 458"/>
                <a:gd name="T13" fmla="*/ 95 h 510"/>
                <a:gd name="T14" fmla="*/ 432 w 458"/>
                <a:gd name="T15" fmla="*/ 125 h 510"/>
                <a:gd name="T16" fmla="*/ 445 w 458"/>
                <a:gd name="T17" fmla="*/ 158 h 510"/>
                <a:gd name="T18" fmla="*/ 454 w 458"/>
                <a:gd name="T19" fmla="*/ 195 h 510"/>
                <a:gd name="T20" fmla="*/ 458 w 458"/>
                <a:gd name="T21" fmla="*/ 232 h 510"/>
                <a:gd name="T22" fmla="*/ 454 w 458"/>
                <a:gd name="T23" fmla="*/ 268 h 510"/>
                <a:gd name="T24" fmla="*/ 448 w 458"/>
                <a:gd name="T25" fmla="*/ 304 h 510"/>
                <a:gd name="T26" fmla="*/ 435 w 458"/>
                <a:gd name="T27" fmla="*/ 339 h 510"/>
                <a:gd name="T28" fmla="*/ 420 w 458"/>
                <a:gd name="T29" fmla="*/ 372 h 510"/>
                <a:gd name="T30" fmla="*/ 401 w 458"/>
                <a:gd name="T31" fmla="*/ 404 h 510"/>
                <a:gd name="T32" fmla="*/ 378 w 458"/>
                <a:gd name="T33" fmla="*/ 434 h 510"/>
                <a:gd name="T34" fmla="*/ 353 w 458"/>
                <a:gd name="T35" fmla="*/ 460 h 510"/>
                <a:gd name="T36" fmla="*/ 325 w 458"/>
                <a:gd name="T37" fmla="*/ 480 h 510"/>
                <a:gd name="T38" fmla="*/ 295 w 458"/>
                <a:gd name="T39" fmla="*/ 496 h 510"/>
                <a:gd name="T40" fmla="*/ 262 w 458"/>
                <a:gd name="T41" fmla="*/ 506 h 510"/>
                <a:gd name="T42" fmla="*/ 229 w 458"/>
                <a:gd name="T43" fmla="*/ 510 h 510"/>
                <a:gd name="T44" fmla="*/ 195 w 458"/>
                <a:gd name="T45" fmla="*/ 506 h 510"/>
                <a:gd name="T46" fmla="*/ 163 w 458"/>
                <a:gd name="T47" fmla="*/ 496 h 510"/>
                <a:gd name="T48" fmla="*/ 133 w 458"/>
                <a:gd name="T49" fmla="*/ 480 h 510"/>
                <a:gd name="T50" fmla="*/ 104 w 458"/>
                <a:gd name="T51" fmla="*/ 460 h 510"/>
                <a:gd name="T52" fmla="*/ 79 w 458"/>
                <a:gd name="T53" fmla="*/ 434 h 510"/>
                <a:gd name="T54" fmla="*/ 56 w 458"/>
                <a:gd name="T55" fmla="*/ 404 h 510"/>
                <a:gd name="T56" fmla="*/ 37 w 458"/>
                <a:gd name="T57" fmla="*/ 372 h 510"/>
                <a:gd name="T58" fmla="*/ 21 w 458"/>
                <a:gd name="T59" fmla="*/ 339 h 510"/>
                <a:gd name="T60" fmla="*/ 10 w 458"/>
                <a:gd name="T61" fmla="*/ 304 h 510"/>
                <a:gd name="T62" fmla="*/ 2 w 458"/>
                <a:gd name="T63" fmla="*/ 268 h 510"/>
                <a:gd name="T64" fmla="*/ 0 w 458"/>
                <a:gd name="T65" fmla="*/ 232 h 510"/>
                <a:gd name="T66" fmla="*/ 3 w 458"/>
                <a:gd name="T67" fmla="*/ 195 h 510"/>
                <a:gd name="T68" fmla="*/ 12 w 458"/>
                <a:gd name="T69" fmla="*/ 158 h 510"/>
                <a:gd name="T70" fmla="*/ 25 w 458"/>
                <a:gd name="T71" fmla="*/ 125 h 510"/>
                <a:gd name="T72" fmla="*/ 44 w 458"/>
                <a:gd name="T73" fmla="*/ 95 h 510"/>
                <a:gd name="T74" fmla="*/ 67 w 458"/>
                <a:gd name="T75" fmla="*/ 67 h 510"/>
                <a:gd name="T76" fmla="*/ 94 w 458"/>
                <a:gd name="T77" fmla="*/ 45 h 510"/>
                <a:gd name="T78" fmla="*/ 124 w 458"/>
                <a:gd name="T79" fmla="*/ 25 h 510"/>
                <a:gd name="T80" fmla="*/ 156 w 458"/>
                <a:gd name="T81" fmla="*/ 12 h 510"/>
                <a:gd name="T82" fmla="*/ 192 w 458"/>
                <a:gd name="T83" fmla="*/ 3 h 510"/>
                <a:gd name="T84" fmla="*/ 229 w 458"/>
                <a:gd name="T85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8" h="510">
                  <a:moveTo>
                    <a:pt x="229" y="0"/>
                  </a:moveTo>
                  <a:lnTo>
                    <a:pt x="266" y="3"/>
                  </a:lnTo>
                  <a:lnTo>
                    <a:pt x="300" y="12"/>
                  </a:lnTo>
                  <a:lnTo>
                    <a:pt x="334" y="25"/>
                  </a:lnTo>
                  <a:lnTo>
                    <a:pt x="364" y="45"/>
                  </a:lnTo>
                  <a:lnTo>
                    <a:pt x="390" y="67"/>
                  </a:lnTo>
                  <a:lnTo>
                    <a:pt x="413" y="95"/>
                  </a:lnTo>
                  <a:lnTo>
                    <a:pt x="432" y="125"/>
                  </a:lnTo>
                  <a:lnTo>
                    <a:pt x="445" y="158"/>
                  </a:lnTo>
                  <a:lnTo>
                    <a:pt x="454" y="195"/>
                  </a:lnTo>
                  <a:lnTo>
                    <a:pt x="458" y="232"/>
                  </a:lnTo>
                  <a:lnTo>
                    <a:pt x="454" y="268"/>
                  </a:lnTo>
                  <a:lnTo>
                    <a:pt x="448" y="304"/>
                  </a:lnTo>
                  <a:lnTo>
                    <a:pt x="435" y="339"/>
                  </a:lnTo>
                  <a:lnTo>
                    <a:pt x="420" y="372"/>
                  </a:lnTo>
                  <a:lnTo>
                    <a:pt x="401" y="404"/>
                  </a:lnTo>
                  <a:lnTo>
                    <a:pt x="378" y="434"/>
                  </a:lnTo>
                  <a:lnTo>
                    <a:pt x="353" y="460"/>
                  </a:lnTo>
                  <a:lnTo>
                    <a:pt x="325" y="480"/>
                  </a:lnTo>
                  <a:lnTo>
                    <a:pt x="295" y="496"/>
                  </a:lnTo>
                  <a:lnTo>
                    <a:pt x="262" y="506"/>
                  </a:lnTo>
                  <a:lnTo>
                    <a:pt x="229" y="510"/>
                  </a:lnTo>
                  <a:lnTo>
                    <a:pt x="195" y="506"/>
                  </a:lnTo>
                  <a:lnTo>
                    <a:pt x="163" y="496"/>
                  </a:lnTo>
                  <a:lnTo>
                    <a:pt x="133" y="480"/>
                  </a:lnTo>
                  <a:lnTo>
                    <a:pt x="104" y="460"/>
                  </a:lnTo>
                  <a:lnTo>
                    <a:pt x="79" y="434"/>
                  </a:lnTo>
                  <a:lnTo>
                    <a:pt x="56" y="404"/>
                  </a:lnTo>
                  <a:lnTo>
                    <a:pt x="37" y="372"/>
                  </a:lnTo>
                  <a:lnTo>
                    <a:pt x="21" y="339"/>
                  </a:lnTo>
                  <a:lnTo>
                    <a:pt x="10" y="304"/>
                  </a:lnTo>
                  <a:lnTo>
                    <a:pt x="2" y="268"/>
                  </a:lnTo>
                  <a:lnTo>
                    <a:pt x="0" y="232"/>
                  </a:lnTo>
                  <a:lnTo>
                    <a:pt x="3" y="195"/>
                  </a:lnTo>
                  <a:lnTo>
                    <a:pt x="12" y="158"/>
                  </a:lnTo>
                  <a:lnTo>
                    <a:pt x="25" y="125"/>
                  </a:lnTo>
                  <a:lnTo>
                    <a:pt x="44" y="95"/>
                  </a:lnTo>
                  <a:lnTo>
                    <a:pt x="67" y="67"/>
                  </a:lnTo>
                  <a:lnTo>
                    <a:pt x="94" y="45"/>
                  </a:lnTo>
                  <a:lnTo>
                    <a:pt x="124" y="25"/>
                  </a:lnTo>
                  <a:lnTo>
                    <a:pt x="156" y="12"/>
                  </a:lnTo>
                  <a:lnTo>
                    <a:pt x="192" y="3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xmlns="" id="{C5804802-665F-4829-8BD4-A59E2A1413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3" y="1222"/>
              <a:ext cx="1027" cy="1204"/>
            </a:xfrm>
            <a:custGeom>
              <a:avLst/>
              <a:gdLst>
                <a:gd name="T0" fmla="*/ 1468 w 3082"/>
                <a:gd name="T1" fmla="*/ 350 h 3612"/>
                <a:gd name="T2" fmla="*/ 1570 w 3082"/>
                <a:gd name="T3" fmla="*/ 969 h 3612"/>
                <a:gd name="T4" fmla="*/ 1480 w 3082"/>
                <a:gd name="T5" fmla="*/ 1074 h 3612"/>
                <a:gd name="T6" fmla="*/ 1492 w 3082"/>
                <a:gd name="T7" fmla="*/ 1392 h 3612"/>
                <a:gd name="T8" fmla="*/ 2977 w 3082"/>
                <a:gd name="T9" fmla="*/ 1392 h 3612"/>
                <a:gd name="T10" fmla="*/ 2977 w 3082"/>
                <a:gd name="T11" fmla="*/ 292 h 3612"/>
                <a:gd name="T12" fmla="*/ 2271 w 3082"/>
                <a:gd name="T13" fmla="*/ 12 h 3612"/>
                <a:gd name="T14" fmla="*/ 2983 w 3082"/>
                <a:gd name="T15" fmla="*/ 198 h 3612"/>
                <a:gd name="T16" fmla="*/ 3082 w 3082"/>
                <a:gd name="T17" fmla="*/ 1334 h 3612"/>
                <a:gd name="T18" fmla="*/ 2952 w 3082"/>
                <a:gd name="T19" fmla="*/ 1495 h 3612"/>
                <a:gd name="T20" fmla="*/ 2860 w 3082"/>
                <a:gd name="T21" fmla="*/ 2544 h 3612"/>
                <a:gd name="T22" fmla="*/ 2784 w 3082"/>
                <a:gd name="T23" fmla="*/ 2538 h 3612"/>
                <a:gd name="T24" fmla="*/ 2284 w 3082"/>
                <a:gd name="T25" fmla="*/ 2251 h 3612"/>
                <a:gd name="T26" fmla="*/ 2177 w 3082"/>
                <a:gd name="T27" fmla="*/ 2234 h 3612"/>
                <a:gd name="T28" fmla="*/ 1680 w 3082"/>
                <a:gd name="T29" fmla="*/ 2543 h 3612"/>
                <a:gd name="T30" fmla="*/ 1814 w 3082"/>
                <a:gd name="T31" fmla="*/ 2787 h 3612"/>
                <a:gd name="T32" fmla="*/ 1691 w 3082"/>
                <a:gd name="T33" fmla="*/ 3061 h 3612"/>
                <a:gd name="T34" fmla="*/ 1934 w 3082"/>
                <a:gd name="T35" fmla="*/ 3253 h 3612"/>
                <a:gd name="T36" fmla="*/ 2040 w 3082"/>
                <a:gd name="T37" fmla="*/ 3501 h 3612"/>
                <a:gd name="T38" fmla="*/ 1852 w 3082"/>
                <a:gd name="T39" fmla="*/ 3586 h 3612"/>
                <a:gd name="T40" fmla="*/ 1506 w 3082"/>
                <a:gd name="T41" fmla="*/ 3612 h 3612"/>
                <a:gd name="T42" fmla="*/ 1171 w 3082"/>
                <a:gd name="T43" fmla="*/ 3578 h 3612"/>
                <a:gd name="T44" fmla="*/ 1021 w 3082"/>
                <a:gd name="T45" fmla="*/ 3484 h 3612"/>
                <a:gd name="T46" fmla="*/ 1167 w 3082"/>
                <a:gd name="T47" fmla="*/ 3217 h 3612"/>
                <a:gd name="T48" fmla="*/ 1343 w 3082"/>
                <a:gd name="T49" fmla="*/ 3029 h 3612"/>
                <a:gd name="T50" fmla="*/ 1253 w 3082"/>
                <a:gd name="T51" fmla="*/ 2745 h 3612"/>
                <a:gd name="T52" fmla="*/ 1413 w 3082"/>
                <a:gd name="T53" fmla="*/ 2526 h 3612"/>
                <a:gd name="T54" fmla="*/ 1585 w 3082"/>
                <a:gd name="T55" fmla="*/ 2477 h 3612"/>
                <a:gd name="T56" fmla="*/ 1416 w 3082"/>
                <a:gd name="T57" fmla="*/ 1427 h 3612"/>
                <a:gd name="T58" fmla="*/ 1017 w 3082"/>
                <a:gd name="T59" fmla="*/ 922 h 3612"/>
                <a:gd name="T60" fmla="*/ 938 w 3082"/>
                <a:gd name="T61" fmla="*/ 897 h 3612"/>
                <a:gd name="T62" fmla="*/ 957 w 3082"/>
                <a:gd name="T63" fmla="*/ 2540 h 3612"/>
                <a:gd name="T64" fmla="*/ 837 w 3082"/>
                <a:gd name="T65" fmla="*/ 2533 h 3612"/>
                <a:gd name="T66" fmla="*/ 685 w 3082"/>
                <a:gd name="T67" fmla="*/ 1639 h 3612"/>
                <a:gd name="T68" fmla="*/ 597 w 3082"/>
                <a:gd name="T69" fmla="*/ 2514 h 3612"/>
                <a:gd name="T70" fmla="*/ 781 w 3082"/>
                <a:gd name="T71" fmla="*/ 2705 h 3612"/>
                <a:gd name="T72" fmla="*/ 726 w 3082"/>
                <a:gd name="T73" fmla="*/ 2994 h 3612"/>
                <a:gd name="T74" fmla="*/ 834 w 3082"/>
                <a:gd name="T75" fmla="*/ 3184 h 3612"/>
                <a:gd name="T76" fmla="*/ 1018 w 3082"/>
                <a:gd name="T77" fmla="*/ 3447 h 3612"/>
                <a:gd name="T78" fmla="*/ 908 w 3082"/>
                <a:gd name="T79" fmla="*/ 3568 h 3612"/>
                <a:gd name="T80" fmla="*/ 589 w 3082"/>
                <a:gd name="T81" fmla="*/ 3611 h 3612"/>
                <a:gd name="T82" fmla="*/ 233 w 3082"/>
                <a:gd name="T83" fmla="*/ 3594 h 3612"/>
                <a:gd name="T84" fmla="*/ 13 w 3082"/>
                <a:gd name="T85" fmla="*/ 3517 h 3612"/>
                <a:gd name="T86" fmla="*/ 77 w 3082"/>
                <a:gd name="T87" fmla="*/ 3291 h 3612"/>
                <a:gd name="T88" fmla="*/ 384 w 3082"/>
                <a:gd name="T89" fmla="*/ 3087 h 3612"/>
                <a:gd name="T90" fmla="*/ 231 w 3082"/>
                <a:gd name="T91" fmla="*/ 2829 h 3612"/>
                <a:gd name="T92" fmla="*/ 327 w 3082"/>
                <a:gd name="T93" fmla="*/ 2568 h 3612"/>
                <a:gd name="T94" fmla="*/ 431 w 3082"/>
                <a:gd name="T95" fmla="*/ 1524 h 3612"/>
                <a:gd name="T96" fmla="*/ 235 w 3082"/>
                <a:gd name="T97" fmla="*/ 1570 h 3612"/>
                <a:gd name="T98" fmla="*/ 107 w 3082"/>
                <a:gd name="T99" fmla="*/ 1555 h 3612"/>
                <a:gd name="T100" fmla="*/ 237 w 3082"/>
                <a:gd name="T101" fmla="*/ 809 h 3612"/>
                <a:gd name="T102" fmla="*/ 268 w 3082"/>
                <a:gd name="T103" fmla="*/ 763 h 3612"/>
                <a:gd name="T104" fmla="*/ 297 w 3082"/>
                <a:gd name="T105" fmla="*/ 746 h 3612"/>
                <a:gd name="T106" fmla="*/ 461 w 3082"/>
                <a:gd name="T107" fmla="*/ 699 h 3612"/>
                <a:gd name="T108" fmla="*/ 672 w 3082"/>
                <a:gd name="T109" fmla="*/ 713 h 3612"/>
                <a:gd name="T110" fmla="*/ 759 w 3082"/>
                <a:gd name="T111" fmla="*/ 673 h 3612"/>
                <a:gd name="T112" fmla="*/ 1010 w 3082"/>
                <a:gd name="T113" fmla="*/ 726 h 3612"/>
                <a:gd name="T114" fmla="*/ 1391 w 3082"/>
                <a:gd name="T115" fmla="*/ 317 h 3612"/>
                <a:gd name="T116" fmla="*/ 1549 w 3082"/>
                <a:gd name="T117" fmla="*/ 186 h 3612"/>
                <a:gd name="T118" fmla="*/ 2235 w 3082"/>
                <a:gd name="T119" fmla="*/ 0 h 3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82" h="3612">
                  <a:moveTo>
                    <a:pt x="1549" y="268"/>
                  </a:moveTo>
                  <a:lnTo>
                    <a:pt x="1528" y="270"/>
                  </a:lnTo>
                  <a:lnTo>
                    <a:pt x="1508" y="278"/>
                  </a:lnTo>
                  <a:lnTo>
                    <a:pt x="1492" y="292"/>
                  </a:lnTo>
                  <a:lnTo>
                    <a:pt x="1479" y="307"/>
                  </a:lnTo>
                  <a:lnTo>
                    <a:pt x="1471" y="328"/>
                  </a:lnTo>
                  <a:lnTo>
                    <a:pt x="1468" y="350"/>
                  </a:lnTo>
                  <a:lnTo>
                    <a:pt x="1468" y="881"/>
                  </a:lnTo>
                  <a:lnTo>
                    <a:pt x="1508" y="894"/>
                  </a:lnTo>
                  <a:lnTo>
                    <a:pt x="1527" y="903"/>
                  </a:lnTo>
                  <a:lnTo>
                    <a:pt x="1544" y="916"/>
                  </a:lnTo>
                  <a:lnTo>
                    <a:pt x="1556" y="932"/>
                  </a:lnTo>
                  <a:lnTo>
                    <a:pt x="1565" y="950"/>
                  </a:lnTo>
                  <a:lnTo>
                    <a:pt x="1570" y="969"/>
                  </a:lnTo>
                  <a:lnTo>
                    <a:pt x="1571" y="990"/>
                  </a:lnTo>
                  <a:lnTo>
                    <a:pt x="1566" y="1011"/>
                  </a:lnTo>
                  <a:lnTo>
                    <a:pt x="1556" y="1033"/>
                  </a:lnTo>
                  <a:lnTo>
                    <a:pt x="1542" y="1050"/>
                  </a:lnTo>
                  <a:lnTo>
                    <a:pt x="1523" y="1063"/>
                  </a:lnTo>
                  <a:lnTo>
                    <a:pt x="1502" y="1072"/>
                  </a:lnTo>
                  <a:lnTo>
                    <a:pt x="1480" y="1074"/>
                  </a:lnTo>
                  <a:lnTo>
                    <a:pt x="1477" y="1074"/>
                  </a:lnTo>
                  <a:lnTo>
                    <a:pt x="1472" y="1073"/>
                  </a:lnTo>
                  <a:lnTo>
                    <a:pt x="1469" y="1072"/>
                  </a:lnTo>
                  <a:lnTo>
                    <a:pt x="1469" y="1334"/>
                  </a:lnTo>
                  <a:lnTo>
                    <a:pt x="1471" y="1356"/>
                  </a:lnTo>
                  <a:lnTo>
                    <a:pt x="1480" y="1376"/>
                  </a:lnTo>
                  <a:lnTo>
                    <a:pt x="1492" y="1392"/>
                  </a:lnTo>
                  <a:lnTo>
                    <a:pt x="1508" y="1405"/>
                  </a:lnTo>
                  <a:lnTo>
                    <a:pt x="1528" y="1414"/>
                  </a:lnTo>
                  <a:lnTo>
                    <a:pt x="1549" y="1416"/>
                  </a:lnTo>
                  <a:lnTo>
                    <a:pt x="2920" y="1416"/>
                  </a:lnTo>
                  <a:lnTo>
                    <a:pt x="2941" y="1414"/>
                  </a:lnTo>
                  <a:lnTo>
                    <a:pt x="2961" y="1405"/>
                  </a:lnTo>
                  <a:lnTo>
                    <a:pt x="2977" y="1392"/>
                  </a:lnTo>
                  <a:lnTo>
                    <a:pt x="2990" y="1376"/>
                  </a:lnTo>
                  <a:lnTo>
                    <a:pt x="2998" y="1356"/>
                  </a:lnTo>
                  <a:lnTo>
                    <a:pt x="3002" y="1334"/>
                  </a:lnTo>
                  <a:lnTo>
                    <a:pt x="3002" y="350"/>
                  </a:lnTo>
                  <a:lnTo>
                    <a:pt x="2998" y="328"/>
                  </a:lnTo>
                  <a:lnTo>
                    <a:pt x="2990" y="307"/>
                  </a:lnTo>
                  <a:lnTo>
                    <a:pt x="2977" y="292"/>
                  </a:lnTo>
                  <a:lnTo>
                    <a:pt x="2961" y="278"/>
                  </a:lnTo>
                  <a:lnTo>
                    <a:pt x="2941" y="270"/>
                  </a:lnTo>
                  <a:lnTo>
                    <a:pt x="2920" y="268"/>
                  </a:lnTo>
                  <a:lnTo>
                    <a:pt x="1549" y="268"/>
                  </a:lnTo>
                  <a:close/>
                  <a:moveTo>
                    <a:pt x="2235" y="0"/>
                  </a:moveTo>
                  <a:lnTo>
                    <a:pt x="2254" y="4"/>
                  </a:lnTo>
                  <a:lnTo>
                    <a:pt x="2271" y="12"/>
                  </a:lnTo>
                  <a:lnTo>
                    <a:pt x="2283" y="25"/>
                  </a:lnTo>
                  <a:lnTo>
                    <a:pt x="2292" y="42"/>
                  </a:lnTo>
                  <a:lnTo>
                    <a:pt x="2296" y="62"/>
                  </a:lnTo>
                  <a:lnTo>
                    <a:pt x="2296" y="186"/>
                  </a:lnTo>
                  <a:lnTo>
                    <a:pt x="2920" y="186"/>
                  </a:lnTo>
                  <a:lnTo>
                    <a:pt x="2952" y="189"/>
                  </a:lnTo>
                  <a:lnTo>
                    <a:pt x="2983" y="198"/>
                  </a:lnTo>
                  <a:lnTo>
                    <a:pt x="3011" y="213"/>
                  </a:lnTo>
                  <a:lnTo>
                    <a:pt x="3034" y="234"/>
                  </a:lnTo>
                  <a:lnTo>
                    <a:pt x="3054" y="257"/>
                  </a:lnTo>
                  <a:lnTo>
                    <a:pt x="3069" y="286"/>
                  </a:lnTo>
                  <a:lnTo>
                    <a:pt x="3079" y="317"/>
                  </a:lnTo>
                  <a:lnTo>
                    <a:pt x="3082" y="350"/>
                  </a:lnTo>
                  <a:lnTo>
                    <a:pt x="3082" y="1334"/>
                  </a:lnTo>
                  <a:lnTo>
                    <a:pt x="3079" y="1367"/>
                  </a:lnTo>
                  <a:lnTo>
                    <a:pt x="3069" y="1398"/>
                  </a:lnTo>
                  <a:lnTo>
                    <a:pt x="3054" y="1427"/>
                  </a:lnTo>
                  <a:lnTo>
                    <a:pt x="3034" y="1450"/>
                  </a:lnTo>
                  <a:lnTo>
                    <a:pt x="3011" y="1471"/>
                  </a:lnTo>
                  <a:lnTo>
                    <a:pt x="2983" y="1486"/>
                  </a:lnTo>
                  <a:lnTo>
                    <a:pt x="2952" y="1495"/>
                  </a:lnTo>
                  <a:lnTo>
                    <a:pt x="2921" y="1498"/>
                  </a:lnTo>
                  <a:lnTo>
                    <a:pt x="2627" y="1498"/>
                  </a:lnTo>
                  <a:lnTo>
                    <a:pt x="2884" y="2477"/>
                  </a:lnTo>
                  <a:lnTo>
                    <a:pt x="2887" y="2497"/>
                  </a:lnTo>
                  <a:lnTo>
                    <a:pt x="2882" y="2516"/>
                  </a:lnTo>
                  <a:lnTo>
                    <a:pt x="2873" y="2532"/>
                  </a:lnTo>
                  <a:lnTo>
                    <a:pt x="2860" y="2544"/>
                  </a:lnTo>
                  <a:lnTo>
                    <a:pt x="2842" y="2554"/>
                  </a:lnTo>
                  <a:lnTo>
                    <a:pt x="2836" y="2554"/>
                  </a:lnTo>
                  <a:lnTo>
                    <a:pt x="2832" y="2555"/>
                  </a:lnTo>
                  <a:lnTo>
                    <a:pt x="2826" y="2555"/>
                  </a:lnTo>
                  <a:lnTo>
                    <a:pt x="2811" y="2554"/>
                  </a:lnTo>
                  <a:lnTo>
                    <a:pt x="2796" y="2547"/>
                  </a:lnTo>
                  <a:lnTo>
                    <a:pt x="2784" y="2538"/>
                  </a:lnTo>
                  <a:lnTo>
                    <a:pt x="2774" y="2525"/>
                  </a:lnTo>
                  <a:lnTo>
                    <a:pt x="2768" y="2509"/>
                  </a:lnTo>
                  <a:lnTo>
                    <a:pt x="2501" y="1498"/>
                  </a:lnTo>
                  <a:lnTo>
                    <a:pt x="2296" y="1498"/>
                  </a:lnTo>
                  <a:lnTo>
                    <a:pt x="2296" y="2215"/>
                  </a:lnTo>
                  <a:lnTo>
                    <a:pt x="2292" y="2234"/>
                  </a:lnTo>
                  <a:lnTo>
                    <a:pt x="2284" y="2251"/>
                  </a:lnTo>
                  <a:lnTo>
                    <a:pt x="2271" y="2265"/>
                  </a:lnTo>
                  <a:lnTo>
                    <a:pt x="2254" y="2274"/>
                  </a:lnTo>
                  <a:lnTo>
                    <a:pt x="2235" y="2277"/>
                  </a:lnTo>
                  <a:lnTo>
                    <a:pt x="2216" y="2274"/>
                  </a:lnTo>
                  <a:lnTo>
                    <a:pt x="2200" y="2265"/>
                  </a:lnTo>
                  <a:lnTo>
                    <a:pt x="2186" y="2251"/>
                  </a:lnTo>
                  <a:lnTo>
                    <a:pt x="2177" y="2234"/>
                  </a:lnTo>
                  <a:lnTo>
                    <a:pt x="2174" y="2215"/>
                  </a:lnTo>
                  <a:lnTo>
                    <a:pt x="2174" y="1498"/>
                  </a:lnTo>
                  <a:lnTo>
                    <a:pt x="1968" y="1498"/>
                  </a:lnTo>
                  <a:lnTo>
                    <a:pt x="1702" y="2509"/>
                  </a:lnTo>
                  <a:lnTo>
                    <a:pt x="1698" y="2523"/>
                  </a:lnTo>
                  <a:lnTo>
                    <a:pt x="1690" y="2534"/>
                  </a:lnTo>
                  <a:lnTo>
                    <a:pt x="1680" y="2543"/>
                  </a:lnTo>
                  <a:lnTo>
                    <a:pt x="1712" y="2567"/>
                  </a:lnTo>
                  <a:lnTo>
                    <a:pt x="1742" y="2596"/>
                  </a:lnTo>
                  <a:lnTo>
                    <a:pt x="1767" y="2627"/>
                  </a:lnTo>
                  <a:lnTo>
                    <a:pt x="1787" y="2663"/>
                  </a:lnTo>
                  <a:lnTo>
                    <a:pt x="1802" y="2701"/>
                  </a:lnTo>
                  <a:lnTo>
                    <a:pt x="1811" y="2743"/>
                  </a:lnTo>
                  <a:lnTo>
                    <a:pt x="1814" y="2787"/>
                  </a:lnTo>
                  <a:lnTo>
                    <a:pt x="1812" y="2829"/>
                  </a:lnTo>
                  <a:lnTo>
                    <a:pt x="1803" y="2872"/>
                  </a:lnTo>
                  <a:lnTo>
                    <a:pt x="1790" y="2914"/>
                  </a:lnTo>
                  <a:lnTo>
                    <a:pt x="1771" y="2955"/>
                  </a:lnTo>
                  <a:lnTo>
                    <a:pt x="1748" y="2994"/>
                  </a:lnTo>
                  <a:lnTo>
                    <a:pt x="1721" y="3029"/>
                  </a:lnTo>
                  <a:lnTo>
                    <a:pt x="1691" y="3061"/>
                  </a:lnTo>
                  <a:lnTo>
                    <a:pt x="1659" y="3087"/>
                  </a:lnTo>
                  <a:lnTo>
                    <a:pt x="1712" y="3104"/>
                  </a:lnTo>
                  <a:lnTo>
                    <a:pt x="1764" y="3127"/>
                  </a:lnTo>
                  <a:lnTo>
                    <a:pt x="1812" y="3153"/>
                  </a:lnTo>
                  <a:lnTo>
                    <a:pt x="1857" y="3184"/>
                  </a:lnTo>
                  <a:lnTo>
                    <a:pt x="1897" y="3217"/>
                  </a:lnTo>
                  <a:lnTo>
                    <a:pt x="1934" y="3253"/>
                  </a:lnTo>
                  <a:lnTo>
                    <a:pt x="1965" y="3291"/>
                  </a:lnTo>
                  <a:lnTo>
                    <a:pt x="1992" y="3329"/>
                  </a:lnTo>
                  <a:lnTo>
                    <a:pt x="2014" y="3369"/>
                  </a:lnTo>
                  <a:lnTo>
                    <a:pt x="2030" y="3409"/>
                  </a:lnTo>
                  <a:lnTo>
                    <a:pt x="2040" y="3447"/>
                  </a:lnTo>
                  <a:lnTo>
                    <a:pt x="2043" y="3484"/>
                  </a:lnTo>
                  <a:lnTo>
                    <a:pt x="2040" y="3501"/>
                  </a:lnTo>
                  <a:lnTo>
                    <a:pt x="2029" y="3517"/>
                  </a:lnTo>
                  <a:lnTo>
                    <a:pt x="2012" y="3532"/>
                  </a:lnTo>
                  <a:lnTo>
                    <a:pt x="1990" y="3545"/>
                  </a:lnTo>
                  <a:lnTo>
                    <a:pt x="1963" y="3558"/>
                  </a:lnTo>
                  <a:lnTo>
                    <a:pt x="1929" y="3568"/>
                  </a:lnTo>
                  <a:lnTo>
                    <a:pt x="1893" y="3578"/>
                  </a:lnTo>
                  <a:lnTo>
                    <a:pt x="1852" y="3586"/>
                  </a:lnTo>
                  <a:lnTo>
                    <a:pt x="1809" y="3594"/>
                  </a:lnTo>
                  <a:lnTo>
                    <a:pt x="1763" y="3600"/>
                  </a:lnTo>
                  <a:lnTo>
                    <a:pt x="1714" y="3606"/>
                  </a:lnTo>
                  <a:lnTo>
                    <a:pt x="1663" y="3609"/>
                  </a:lnTo>
                  <a:lnTo>
                    <a:pt x="1611" y="3611"/>
                  </a:lnTo>
                  <a:lnTo>
                    <a:pt x="1558" y="3612"/>
                  </a:lnTo>
                  <a:lnTo>
                    <a:pt x="1506" y="3612"/>
                  </a:lnTo>
                  <a:lnTo>
                    <a:pt x="1453" y="3611"/>
                  </a:lnTo>
                  <a:lnTo>
                    <a:pt x="1401" y="3609"/>
                  </a:lnTo>
                  <a:lnTo>
                    <a:pt x="1351" y="3606"/>
                  </a:lnTo>
                  <a:lnTo>
                    <a:pt x="1303" y="3600"/>
                  </a:lnTo>
                  <a:lnTo>
                    <a:pt x="1256" y="3594"/>
                  </a:lnTo>
                  <a:lnTo>
                    <a:pt x="1212" y="3586"/>
                  </a:lnTo>
                  <a:lnTo>
                    <a:pt x="1171" y="3578"/>
                  </a:lnTo>
                  <a:lnTo>
                    <a:pt x="1135" y="3568"/>
                  </a:lnTo>
                  <a:lnTo>
                    <a:pt x="1103" y="3558"/>
                  </a:lnTo>
                  <a:lnTo>
                    <a:pt x="1075" y="3545"/>
                  </a:lnTo>
                  <a:lnTo>
                    <a:pt x="1052" y="3532"/>
                  </a:lnTo>
                  <a:lnTo>
                    <a:pt x="1036" y="3517"/>
                  </a:lnTo>
                  <a:lnTo>
                    <a:pt x="1025" y="3501"/>
                  </a:lnTo>
                  <a:lnTo>
                    <a:pt x="1021" y="3484"/>
                  </a:lnTo>
                  <a:lnTo>
                    <a:pt x="1024" y="3447"/>
                  </a:lnTo>
                  <a:lnTo>
                    <a:pt x="1034" y="3409"/>
                  </a:lnTo>
                  <a:lnTo>
                    <a:pt x="1050" y="3369"/>
                  </a:lnTo>
                  <a:lnTo>
                    <a:pt x="1072" y="3329"/>
                  </a:lnTo>
                  <a:lnTo>
                    <a:pt x="1099" y="3291"/>
                  </a:lnTo>
                  <a:lnTo>
                    <a:pt x="1130" y="3253"/>
                  </a:lnTo>
                  <a:lnTo>
                    <a:pt x="1167" y="3217"/>
                  </a:lnTo>
                  <a:lnTo>
                    <a:pt x="1209" y="3184"/>
                  </a:lnTo>
                  <a:lnTo>
                    <a:pt x="1253" y="3153"/>
                  </a:lnTo>
                  <a:lnTo>
                    <a:pt x="1301" y="3127"/>
                  </a:lnTo>
                  <a:lnTo>
                    <a:pt x="1352" y="3104"/>
                  </a:lnTo>
                  <a:lnTo>
                    <a:pt x="1406" y="3087"/>
                  </a:lnTo>
                  <a:lnTo>
                    <a:pt x="1373" y="3061"/>
                  </a:lnTo>
                  <a:lnTo>
                    <a:pt x="1343" y="3029"/>
                  </a:lnTo>
                  <a:lnTo>
                    <a:pt x="1316" y="2994"/>
                  </a:lnTo>
                  <a:lnTo>
                    <a:pt x="1294" y="2955"/>
                  </a:lnTo>
                  <a:lnTo>
                    <a:pt x="1276" y="2914"/>
                  </a:lnTo>
                  <a:lnTo>
                    <a:pt x="1261" y="2872"/>
                  </a:lnTo>
                  <a:lnTo>
                    <a:pt x="1253" y="2829"/>
                  </a:lnTo>
                  <a:lnTo>
                    <a:pt x="1250" y="2787"/>
                  </a:lnTo>
                  <a:lnTo>
                    <a:pt x="1253" y="2745"/>
                  </a:lnTo>
                  <a:lnTo>
                    <a:pt x="1262" y="2704"/>
                  </a:lnTo>
                  <a:lnTo>
                    <a:pt x="1277" y="2665"/>
                  </a:lnTo>
                  <a:lnTo>
                    <a:pt x="1296" y="2630"/>
                  </a:lnTo>
                  <a:lnTo>
                    <a:pt x="1319" y="2598"/>
                  </a:lnTo>
                  <a:lnTo>
                    <a:pt x="1347" y="2569"/>
                  </a:lnTo>
                  <a:lnTo>
                    <a:pt x="1378" y="2546"/>
                  </a:lnTo>
                  <a:lnTo>
                    <a:pt x="1413" y="2526"/>
                  </a:lnTo>
                  <a:lnTo>
                    <a:pt x="1451" y="2511"/>
                  </a:lnTo>
                  <a:lnTo>
                    <a:pt x="1490" y="2502"/>
                  </a:lnTo>
                  <a:lnTo>
                    <a:pt x="1533" y="2499"/>
                  </a:lnTo>
                  <a:lnTo>
                    <a:pt x="1559" y="2501"/>
                  </a:lnTo>
                  <a:lnTo>
                    <a:pt x="1585" y="2505"/>
                  </a:lnTo>
                  <a:lnTo>
                    <a:pt x="1584" y="2491"/>
                  </a:lnTo>
                  <a:lnTo>
                    <a:pt x="1585" y="2477"/>
                  </a:lnTo>
                  <a:lnTo>
                    <a:pt x="1843" y="1498"/>
                  </a:lnTo>
                  <a:lnTo>
                    <a:pt x="1549" y="1498"/>
                  </a:lnTo>
                  <a:lnTo>
                    <a:pt x="1517" y="1495"/>
                  </a:lnTo>
                  <a:lnTo>
                    <a:pt x="1487" y="1486"/>
                  </a:lnTo>
                  <a:lnTo>
                    <a:pt x="1460" y="1471"/>
                  </a:lnTo>
                  <a:lnTo>
                    <a:pt x="1435" y="1450"/>
                  </a:lnTo>
                  <a:lnTo>
                    <a:pt x="1416" y="1427"/>
                  </a:lnTo>
                  <a:lnTo>
                    <a:pt x="1401" y="1398"/>
                  </a:lnTo>
                  <a:lnTo>
                    <a:pt x="1392" y="1367"/>
                  </a:lnTo>
                  <a:lnTo>
                    <a:pt x="1389" y="1334"/>
                  </a:lnTo>
                  <a:lnTo>
                    <a:pt x="1389" y="1048"/>
                  </a:lnTo>
                  <a:lnTo>
                    <a:pt x="1018" y="922"/>
                  </a:lnTo>
                  <a:lnTo>
                    <a:pt x="1017" y="922"/>
                  </a:lnTo>
                  <a:lnTo>
                    <a:pt x="1017" y="922"/>
                  </a:lnTo>
                  <a:lnTo>
                    <a:pt x="1015" y="922"/>
                  </a:lnTo>
                  <a:lnTo>
                    <a:pt x="1013" y="920"/>
                  </a:lnTo>
                  <a:lnTo>
                    <a:pt x="1005" y="917"/>
                  </a:lnTo>
                  <a:lnTo>
                    <a:pt x="994" y="914"/>
                  </a:lnTo>
                  <a:lnTo>
                    <a:pt x="979" y="909"/>
                  </a:lnTo>
                  <a:lnTo>
                    <a:pt x="960" y="903"/>
                  </a:lnTo>
                  <a:lnTo>
                    <a:pt x="938" y="897"/>
                  </a:lnTo>
                  <a:lnTo>
                    <a:pt x="938" y="1524"/>
                  </a:lnTo>
                  <a:lnTo>
                    <a:pt x="1010" y="2435"/>
                  </a:lnTo>
                  <a:lnTo>
                    <a:pt x="1009" y="2461"/>
                  </a:lnTo>
                  <a:lnTo>
                    <a:pt x="1002" y="2485"/>
                  </a:lnTo>
                  <a:lnTo>
                    <a:pt x="991" y="2507"/>
                  </a:lnTo>
                  <a:lnTo>
                    <a:pt x="976" y="2525"/>
                  </a:lnTo>
                  <a:lnTo>
                    <a:pt x="957" y="2540"/>
                  </a:lnTo>
                  <a:lnTo>
                    <a:pt x="935" y="2550"/>
                  </a:lnTo>
                  <a:lnTo>
                    <a:pt x="910" y="2555"/>
                  </a:lnTo>
                  <a:lnTo>
                    <a:pt x="906" y="2555"/>
                  </a:lnTo>
                  <a:lnTo>
                    <a:pt x="901" y="2555"/>
                  </a:lnTo>
                  <a:lnTo>
                    <a:pt x="878" y="2552"/>
                  </a:lnTo>
                  <a:lnTo>
                    <a:pt x="857" y="2546"/>
                  </a:lnTo>
                  <a:lnTo>
                    <a:pt x="837" y="2533"/>
                  </a:lnTo>
                  <a:lnTo>
                    <a:pt x="820" y="2517"/>
                  </a:lnTo>
                  <a:lnTo>
                    <a:pt x="808" y="2499"/>
                  </a:lnTo>
                  <a:lnTo>
                    <a:pt x="798" y="2477"/>
                  </a:lnTo>
                  <a:lnTo>
                    <a:pt x="793" y="2453"/>
                  </a:lnTo>
                  <a:lnTo>
                    <a:pt x="728" y="1630"/>
                  </a:lnTo>
                  <a:lnTo>
                    <a:pt x="707" y="1637"/>
                  </a:lnTo>
                  <a:lnTo>
                    <a:pt x="685" y="1639"/>
                  </a:lnTo>
                  <a:lnTo>
                    <a:pt x="662" y="1637"/>
                  </a:lnTo>
                  <a:lnTo>
                    <a:pt x="640" y="1630"/>
                  </a:lnTo>
                  <a:lnTo>
                    <a:pt x="575" y="2453"/>
                  </a:lnTo>
                  <a:lnTo>
                    <a:pt x="572" y="2472"/>
                  </a:lnTo>
                  <a:lnTo>
                    <a:pt x="566" y="2489"/>
                  </a:lnTo>
                  <a:lnTo>
                    <a:pt x="557" y="2505"/>
                  </a:lnTo>
                  <a:lnTo>
                    <a:pt x="597" y="2514"/>
                  </a:lnTo>
                  <a:lnTo>
                    <a:pt x="633" y="2529"/>
                  </a:lnTo>
                  <a:lnTo>
                    <a:pt x="667" y="2548"/>
                  </a:lnTo>
                  <a:lnTo>
                    <a:pt x="698" y="2573"/>
                  </a:lnTo>
                  <a:lnTo>
                    <a:pt x="725" y="2600"/>
                  </a:lnTo>
                  <a:lnTo>
                    <a:pt x="748" y="2632"/>
                  </a:lnTo>
                  <a:lnTo>
                    <a:pt x="767" y="2667"/>
                  </a:lnTo>
                  <a:lnTo>
                    <a:pt x="781" y="2705"/>
                  </a:lnTo>
                  <a:lnTo>
                    <a:pt x="790" y="2745"/>
                  </a:lnTo>
                  <a:lnTo>
                    <a:pt x="792" y="2787"/>
                  </a:lnTo>
                  <a:lnTo>
                    <a:pt x="790" y="2829"/>
                  </a:lnTo>
                  <a:lnTo>
                    <a:pt x="781" y="2872"/>
                  </a:lnTo>
                  <a:lnTo>
                    <a:pt x="767" y="2914"/>
                  </a:lnTo>
                  <a:lnTo>
                    <a:pt x="750" y="2955"/>
                  </a:lnTo>
                  <a:lnTo>
                    <a:pt x="726" y="2994"/>
                  </a:lnTo>
                  <a:lnTo>
                    <a:pt x="700" y="3029"/>
                  </a:lnTo>
                  <a:lnTo>
                    <a:pt x="670" y="3061"/>
                  </a:lnTo>
                  <a:lnTo>
                    <a:pt x="637" y="3087"/>
                  </a:lnTo>
                  <a:lnTo>
                    <a:pt x="690" y="3104"/>
                  </a:lnTo>
                  <a:lnTo>
                    <a:pt x="742" y="3127"/>
                  </a:lnTo>
                  <a:lnTo>
                    <a:pt x="790" y="3153"/>
                  </a:lnTo>
                  <a:lnTo>
                    <a:pt x="834" y="3184"/>
                  </a:lnTo>
                  <a:lnTo>
                    <a:pt x="875" y="3217"/>
                  </a:lnTo>
                  <a:lnTo>
                    <a:pt x="912" y="3253"/>
                  </a:lnTo>
                  <a:lnTo>
                    <a:pt x="944" y="3291"/>
                  </a:lnTo>
                  <a:lnTo>
                    <a:pt x="971" y="3329"/>
                  </a:lnTo>
                  <a:lnTo>
                    <a:pt x="992" y="3369"/>
                  </a:lnTo>
                  <a:lnTo>
                    <a:pt x="1008" y="3409"/>
                  </a:lnTo>
                  <a:lnTo>
                    <a:pt x="1018" y="3447"/>
                  </a:lnTo>
                  <a:lnTo>
                    <a:pt x="1021" y="3484"/>
                  </a:lnTo>
                  <a:lnTo>
                    <a:pt x="1018" y="3501"/>
                  </a:lnTo>
                  <a:lnTo>
                    <a:pt x="1006" y="3517"/>
                  </a:lnTo>
                  <a:lnTo>
                    <a:pt x="991" y="3532"/>
                  </a:lnTo>
                  <a:lnTo>
                    <a:pt x="969" y="3545"/>
                  </a:lnTo>
                  <a:lnTo>
                    <a:pt x="941" y="3558"/>
                  </a:lnTo>
                  <a:lnTo>
                    <a:pt x="908" y="3568"/>
                  </a:lnTo>
                  <a:lnTo>
                    <a:pt x="871" y="3578"/>
                  </a:lnTo>
                  <a:lnTo>
                    <a:pt x="831" y="3586"/>
                  </a:lnTo>
                  <a:lnTo>
                    <a:pt x="786" y="3594"/>
                  </a:lnTo>
                  <a:lnTo>
                    <a:pt x="741" y="3600"/>
                  </a:lnTo>
                  <a:lnTo>
                    <a:pt x="691" y="3606"/>
                  </a:lnTo>
                  <a:lnTo>
                    <a:pt x="641" y="3609"/>
                  </a:lnTo>
                  <a:lnTo>
                    <a:pt x="589" y="3611"/>
                  </a:lnTo>
                  <a:lnTo>
                    <a:pt x="536" y="3612"/>
                  </a:lnTo>
                  <a:lnTo>
                    <a:pt x="484" y="3612"/>
                  </a:lnTo>
                  <a:lnTo>
                    <a:pt x="431" y="3611"/>
                  </a:lnTo>
                  <a:lnTo>
                    <a:pt x="380" y="3609"/>
                  </a:lnTo>
                  <a:lnTo>
                    <a:pt x="328" y="3606"/>
                  </a:lnTo>
                  <a:lnTo>
                    <a:pt x="280" y="3600"/>
                  </a:lnTo>
                  <a:lnTo>
                    <a:pt x="233" y="3594"/>
                  </a:lnTo>
                  <a:lnTo>
                    <a:pt x="190" y="3586"/>
                  </a:lnTo>
                  <a:lnTo>
                    <a:pt x="150" y="3578"/>
                  </a:lnTo>
                  <a:lnTo>
                    <a:pt x="113" y="3568"/>
                  </a:lnTo>
                  <a:lnTo>
                    <a:pt x="80" y="3558"/>
                  </a:lnTo>
                  <a:lnTo>
                    <a:pt x="53" y="3545"/>
                  </a:lnTo>
                  <a:lnTo>
                    <a:pt x="30" y="3532"/>
                  </a:lnTo>
                  <a:lnTo>
                    <a:pt x="13" y="3517"/>
                  </a:lnTo>
                  <a:lnTo>
                    <a:pt x="3" y="3501"/>
                  </a:lnTo>
                  <a:lnTo>
                    <a:pt x="0" y="3484"/>
                  </a:lnTo>
                  <a:lnTo>
                    <a:pt x="3" y="3447"/>
                  </a:lnTo>
                  <a:lnTo>
                    <a:pt x="12" y="3409"/>
                  </a:lnTo>
                  <a:lnTo>
                    <a:pt x="29" y="3369"/>
                  </a:lnTo>
                  <a:lnTo>
                    <a:pt x="50" y="3329"/>
                  </a:lnTo>
                  <a:lnTo>
                    <a:pt x="77" y="3291"/>
                  </a:lnTo>
                  <a:lnTo>
                    <a:pt x="109" y="3253"/>
                  </a:lnTo>
                  <a:lnTo>
                    <a:pt x="145" y="3217"/>
                  </a:lnTo>
                  <a:lnTo>
                    <a:pt x="187" y="3184"/>
                  </a:lnTo>
                  <a:lnTo>
                    <a:pt x="231" y="3153"/>
                  </a:lnTo>
                  <a:lnTo>
                    <a:pt x="279" y="3127"/>
                  </a:lnTo>
                  <a:lnTo>
                    <a:pt x="331" y="3104"/>
                  </a:lnTo>
                  <a:lnTo>
                    <a:pt x="384" y="3087"/>
                  </a:lnTo>
                  <a:lnTo>
                    <a:pt x="351" y="3061"/>
                  </a:lnTo>
                  <a:lnTo>
                    <a:pt x="321" y="3029"/>
                  </a:lnTo>
                  <a:lnTo>
                    <a:pt x="295" y="2994"/>
                  </a:lnTo>
                  <a:lnTo>
                    <a:pt x="271" y="2955"/>
                  </a:lnTo>
                  <a:lnTo>
                    <a:pt x="254" y="2914"/>
                  </a:lnTo>
                  <a:lnTo>
                    <a:pt x="240" y="2872"/>
                  </a:lnTo>
                  <a:lnTo>
                    <a:pt x="231" y="2829"/>
                  </a:lnTo>
                  <a:lnTo>
                    <a:pt x="229" y="2787"/>
                  </a:lnTo>
                  <a:lnTo>
                    <a:pt x="231" y="2743"/>
                  </a:lnTo>
                  <a:lnTo>
                    <a:pt x="240" y="2703"/>
                  </a:lnTo>
                  <a:lnTo>
                    <a:pt x="256" y="2664"/>
                  </a:lnTo>
                  <a:lnTo>
                    <a:pt x="275" y="2629"/>
                  </a:lnTo>
                  <a:lnTo>
                    <a:pt x="299" y="2597"/>
                  </a:lnTo>
                  <a:lnTo>
                    <a:pt x="327" y="2568"/>
                  </a:lnTo>
                  <a:lnTo>
                    <a:pt x="360" y="2544"/>
                  </a:lnTo>
                  <a:lnTo>
                    <a:pt x="395" y="2525"/>
                  </a:lnTo>
                  <a:lnTo>
                    <a:pt x="379" y="2507"/>
                  </a:lnTo>
                  <a:lnTo>
                    <a:pt x="368" y="2485"/>
                  </a:lnTo>
                  <a:lnTo>
                    <a:pt x="361" y="2461"/>
                  </a:lnTo>
                  <a:lnTo>
                    <a:pt x="360" y="2435"/>
                  </a:lnTo>
                  <a:lnTo>
                    <a:pt x="431" y="1524"/>
                  </a:lnTo>
                  <a:lnTo>
                    <a:pt x="431" y="897"/>
                  </a:lnTo>
                  <a:lnTo>
                    <a:pt x="414" y="901"/>
                  </a:lnTo>
                  <a:lnTo>
                    <a:pt x="400" y="906"/>
                  </a:lnTo>
                  <a:lnTo>
                    <a:pt x="266" y="1517"/>
                  </a:lnTo>
                  <a:lnTo>
                    <a:pt x="259" y="1538"/>
                  </a:lnTo>
                  <a:lnTo>
                    <a:pt x="249" y="1555"/>
                  </a:lnTo>
                  <a:lnTo>
                    <a:pt x="235" y="1570"/>
                  </a:lnTo>
                  <a:lnTo>
                    <a:pt x="218" y="1580"/>
                  </a:lnTo>
                  <a:lnTo>
                    <a:pt x="199" y="1587"/>
                  </a:lnTo>
                  <a:lnTo>
                    <a:pt x="179" y="1589"/>
                  </a:lnTo>
                  <a:lnTo>
                    <a:pt x="159" y="1588"/>
                  </a:lnTo>
                  <a:lnTo>
                    <a:pt x="139" y="1580"/>
                  </a:lnTo>
                  <a:lnTo>
                    <a:pt x="122" y="1570"/>
                  </a:lnTo>
                  <a:lnTo>
                    <a:pt x="107" y="1555"/>
                  </a:lnTo>
                  <a:lnTo>
                    <a:pt x="97" y="1538"/>
                  </a:lnTo>
                  <a:lnTo>
                    <a:pt x="90" y="1519"/>
                  </a:lnTo>
                  <a:lnTo>
                    <a:pt x="88" y="1498"/>
                  </a:lnTo>
                  <a:lnTo>
                    <a:pt x="89" y="1478"/>
                  </a:lnTo>
                  <a:lnTo>
                    <a:pt x="235" y="815"/>
                  </a:lnTo>
                  <a:lnTo>
                    <a:pt x="236" y="811"/>
                  </a:lnTo>
                  <a:lnTo>
                    <a:pt x="237" y="809"/>
                  </a:lnTo>
                  <a:lnTo>
                    <a:pt x="238" y="806"/>
                  </a:lnTo>
                  <a:lnTo>
                    <a:pt x="241" y="798"/>
                  </a:lnTo>
                  <a:lnTo>
                    <a:pt x="246" y="789"/>
                  </a:lnTo>
                  <a:lnTo>
                    <a:pt x="250" y="782"/>
                  </a:lnTo>
                  <a:lnTo>
                    <a:pt x="256" y="775"/>
                  </a:lnTo>
                  <a:lnTo>
                    <a:pt x="261" y="769"/>
                  </a:lnTo>
                  <a:lnTo>
                    <a:pt x="268" y="763"/>
                  </a:lnTo>
                  <a:lnTo>
                    <a:pt x="273" y="759"/>
                  </a:lnTo>
                  <a:lnTo>
                    <a:pt x="278" y="757"/>
                  </a:lnTo>
                  <a:lnTo>
                    <a:pt x="284" y="753"/>
                  </a:lnTo>
                  <a:lnTo>
                    <a:pt x="286" y="752"/>
                  </a:lnTo>
                  <a:lnTo>
                    <a:pt x="289" y="750"/>
                  </a:lnTo>
                  <a:lnTo>
                    <a:pt x="292" y="748"/>
                  </a:lnTo>
                  <a:lnTo>
                    <a:pt x="297" y="746"/>
                  </a:lnTo>
                  <a:lnTo>
                    <a:pt x="307" y="743"/>
                  </a:lnTo>
                  <a:lnTo>
                    <a:pt x="323" y="737"/>
                  </a:lnTo>
                  <a:lnTo>
                    <a:pt x="344" y="731"/>
                  </a:lnTo>
                  <a:lnTo>
                    <a:pt x="369" y="724"/>
                  </a:lnTo>
                  <a:lnTo>
                    <a:pt x="397" y="716"/>
                  </a:lnTo>
                  <a:lnTo>
                    <a:pt x="428" y="707"/>
                  </a:lnTo>
                  <a:lnTo>
                    <a:pt x="461" y="699"/>
                  </a:lnTo>
                  <a:lnTo>
                    <a:pt x="497" y="691"/>
                  </a:lnTo>
                  <a:lnTo>
                    <a:pt x="535" y="684"/>
                  </a:lnTo>
                  <a:lnTo>
                    <a:pt x="573" y="677"/>
                  </a:lnTo>
                  <a:lnTo>
                    <a:pt x="612" y="673"/>
                  </a:lnTo>
                  <a:lnTo>
                    <a:pt x="651" y="669"/>
                  </a:lnTo>
                  <a:lnTo>
                    <a:pt x="672" y="713"/>
                  </a:lnTo>
                  <a:lnTo>
                    <a:pt x="672" y="713"/>
                  </a:lnTo>
                  <a:lnTo>
                    <a:pt x="612" y="1197"/>
                  </a:lnTo>
                  <a:lnTo>
                    <a:pt x="685" y="1325"/>
                  </a:lnTo>
                  <a:lnTo>
                    <a:pt x="756" y="1197"/>
                  </a:lnTo>
                  <a:lnTo>
                    <a:pt x="696" y="713"/>
                  </a:lnTo>
                  <a:lnTo>
                    <a:pt x="696" y="713"/>
                  </a:lnTo>
                  <a:lnTo>
                    <a:pt x="718" y="669"/>
                  </a:lnTo>
                  <a:lnTo>
                    <a:pt x="759" y="673"/>
                  </a:lnTo>
                  <a:lnTo>
                    <a:pt x="800" y="678"/>
                  </a:lnTo>
                  <a:lnTo>
                    <a:pt x="839" y="684"/>
                  </a:lnTo>
                  <a:lnTo>
                    <a:pt x="878" y="692"/>
                  </a:lnTo>
                  <a:lnTo>
                    <a:pt x="915" y="700"/>
                  </a:lnTo>
                  <a:lnTo>
                    <a:pt x="950" y="709"/>
                  </a:lnTo>
                  <a:lnTo>
                    <a:pt x="982" y="718"/>
                  </a:lnTo>
                  <a:lnTo>
                    <a:pt x="1010" y="726"/>
                  </a:lnTo>
                  <a:lnTo>
                    <a:pt x="1033" y="734"/>
                  </a:lnTo>
                  <a:lnTo>
                    <a:pt x="1053" y="740"/>
                  </a:lnTo>
                  <a:lnTo>
                    <a:pt x="1067" y="744"/>
                  </a:lnTo>
                  <a:lnTo>
                    <a:pt x="1075" y="748"/>
                  </a:lnTo>
                  <a:lnTo>
                    <a:pt x="1387" y="853"/>
                  </a:lnTo>
                  <a:lnTo>
                    <a:pt x="1387" y="350"/>
                  </a:lnTo>
                  <a:lnTo>
                    <a:pt x="1391" y="317"/>
                  </a:lnTo>
                  <a:lnTo>
                    <a:pt x="1401" y="286"/>
                  </a:lnTo>
                  <a:lnTo>
                    <a:pt x="1415" y="257"/>
                  </a:lnTo>
                  <a:lnTo>
                    <a:pt x="1435" y="234"/>
                  </a:lnTo>
                  <a:lnTo>
                    <a:pt x="1459" y="213"/>
                  </a:lnTo>
                  <a:lnTo>
                    <a:pt x="1487" y="198"/>
                  </a:lnTo>
                  <a:lnTo>
                    <a:pt x="1517" y="189"/>
                  </a:lnTo>
                  <a:lnTo>
                    <a:pt x="1549" y="186"/>
                  </a:lnTo>
                  <a:lnTo>
                    <a:pt x="2174" y="186"/>
                  </a:lnTo>
                  <a:lnTo>
                    <a:pt x="2174" y="62"/>
                  </a:lnTo>
                  <a:lnTo>
                    <a:pt x="2177" y="42"/>
                  </a:lnTo>
                  <a:lnTo>
                    <a:pt x="2186" y="25"/>
                  </a:lnTo>
                  <a:lnTo>
                    <a:pt x="2200" y="12"/>
                  </a:lnTo>
                  <a:lnTo>
                    <a:pt x="2215" y="4"/>
                  </a:lnTo>
                  <a:lnTo>
                    <a:pt x="2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14">
            <a:extLst>
              <a:ext uri="{FF2B5EF4-FFF2-40B4-BE49-F238E27FC236}">
                <a16:creationId xmlns:a16="http://schemas.microsoft.com/office/drawing/2014/main" xmlns="" id="{052FF037-9154-4CE5-BD9B-4D74C98C66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2741" y="1756768"/>
            <a:ext cx="535053" cy="519600"/>
            <a:chOff x="638" y="291"/>
            <a:chExt cx="554" cy="538"/>
          </a:xfrm>
          <a:solidFill>
            <a:schemeClr val="bg1"/>
          </a:solidFill>
        </p:grpSpPr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xmlns="" id="{C45B616D-9C59-42C5-AC13-71C4F20E3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" y="444"/>
              <a:ext cx="57" cy="62"/>
            </a:xfrm>
            <a:custGeom>
              <a:avLst/>
              <a:gdLst>
                <a:gd name="T0" fmla="*/ 0 w 341"/>
                <a:gd name="T1" fmla="*/ 0 h 371"/>
                <a:gd name="T2" fmla="*/ 171 w 341"/>
                <a:gd name="T3" fmla="*/ 0 h 371"/>
                <a:gd name="T4" fmla="*/ 201 w 341"/>
                <a:gd name="T5" fmla="*/ 3 h 371"/>
                <a:gd name="T6" fmla="*/ 230 w 341"/>
                <a:gd name="T7" fmla="*/ 11 h 371"/>
                <a:gd name="T8" fmla="*/ 257 w 341"/>
                <a:gd name="T9" fmla="*/ 24 h 371"/>
                <a:gd name="T10" fmla="*/ 280 w 341"/>
                <a:gd name="T11" fmla="*/ 40 h 371"/>
                <a:gd name="T12" fmla="*/ 301 w 341"/>
                <a:gd name="T13" fmla="*/ 61 h 371"/>
                <a:gd name="T14" fmla="*/ 317 w 341"/>
                <a:gd name="T15" fmla="*/ 86 h 371"/>
                <a:gd name="T16" fmla="*/ 330 w 341"/>
                <a:gd name="T17" fmla="*/ 111 h 371"/>
                <a:gd name="T18" fmla="*/ 338 w 341"/>
                <a:gd name="T19" fmla="*/ 141 h 371"/>
                <a:gd name="T20" fmla="*/ 341 w 341"/>
                <a:gd name="T21" fmla="*/ 171 h 371"/>
                <a:gd name="T22" fmla="*/ 341 w 341"/>
                <a:gd name="T23" fmla="*/ 200 h 371"/>
                <a:gd name="T24" fmla="*/ 338 w 341"/>
                <a:gd name="T25" fmla="*/ 231 h 371"/>
                <a:gd name="T26" fmla="*/ 330 w 341"/>
                <a:gd name="T27" fmla="*/ 260 h 371"/>
                <a:gd name="T28" fmla="*/ 317 w 341"/>
                <a:gd name="T29" fmla="*/ 287 h 371"/>
                <a:gd name="T30" fmla="*/ 301 w 341"/>
                <a:gd name="T31" fmla="*/ 311 h 371"/>
                <a:gd name="T32" fmla="*/ 280 w 341"/>
                <a:gd name="T33" fmla="*/ 331 h 371"/>
                <a:gd name="T34" fmla="*/ 257 w 341"/>
                <a:gd name="T35" fmla="*/ 349 h 371"/>
                <a:gd name="T36" fmla="*/ 230 w 341"/>
                <a:gd name="T37" fmla="*/ 361 h 371"/>
                <a:gd name="T38" fmla="*/ 201 w 341"/>
                <a:gd name="T39" fmla="*/ 369 h 371"/>
                <a:gd name="T40" fmla="*/ 171 w 341"/>
                <a:gd name="T41" fmla="*/ 371 h 371"/>
                <a:gd name="T42" fmla="*/ 0 w 341"/>
                <a:gd name="T43" fmla="*/ 371 h 371"/>
                <a:gd name="T44" fmla="*/ 0 w 341"/>
                <a:gd name="T45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371">
                  <a:moveTo>
                    <a:pt x="0" y="0"/>
                  </a:moveTo>
                  <a:lnTo>
                    <a:pt x="171" y="0"/>
                  </a:lnTo>
                  <a:lnTo>
                    <a:pt x="201" y="3"/>
                  </a:lnTo>
                  <a:lnTo>
                    <a:pt x="230" y="11"/>
                  </a:lnTo>
                  <a:lnTo>
                    <a:pt x="257" y="24"/>
                  </a:lnTo>
                  <a:lnTo>
                    <a:pt x="280" y="40"/>
                  </a:lnTo>
                  <a:lnTo>
                    <a:pt x="301" y="61"/>
                  </a:lnTo>
                  <a:lnTo>
                    <a:pt x="317" y="86"/>
                  </a:lnTo>
                  <a:lnTo>
                    <a:pt x="330" y="111"/>
                  </a:lnTo>
                  <a:lnTo>
                    <a:pt x="338" y="141"/>
                  </a:lnTo>
                  <a:lnTo>
                    <a:pt x="341" y="171"/>
                  </a:lnTo>
                  <a:lnTo>
                    <a:pt x="341" y="200"/>
                  </a:lnTo>
                  <a:lnTo>
                    <a:pt x="338" y="231"/>
                  </a:lnTo>
                  <a:lnTo>
                    <a:pt x="330" y="260"/>
                  </a:lnTo>
                  <a:lnTo>
                    <a:pt x="317" y="287"/>
                  </a:lnTo>
                  <a:lnTo>
                    <a:pt x="301" y="311"/>
                  </a:lnTo>
                  <a:lnTo>
                    <a:pt x="280" y="331"/>
                  </a:lnTo>
                  <a:lnTo>
                    <a:pt x="257" y="349"/>
                  </a:lnTo>
                  <a:lnTo>
                    <a:pt x="230" y="361"/>
                  </a:lnTo>
                  <a:lnTo>
                    <a:pt x="201" y="369"/>
                  </a:lnTo>
                  <a:lnTo>
                    <a:pt x="171" y="371"/>
                  </a:lnTo>
                  <a:lnTo>
                    <a:pt x="0" y="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xmlns="" id="{23680D60-7DF6-4751-BAE2-BEF04BBC1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" y="517"/>
              <a:ext cx="57" cy="62"/>
            </a:xfrm>
            <a:custGeom>
              <a:avLst/>
              <a:gdLst>
                <a:gd name="T0" fmla="*/ 0 w 341"/>
                <a:gd name="T1" fmla="*/ 0 h 372"/>
                <a:gd name="T2" fmla="*/ 171 w 341"/>
                <a:gd name="T3" fmla="*/ 0 h 372"/>
                <a:gd name="T4" fmla="*/ 201 w 341"/>
                <a:gd name="T5" fmla="*/ 4 h 372"/>
                <a:gd name="T6" fmla="*/ 230 w 341"/>
                <a:gd name="T7" fmla="*/ 11 h 372"/>
                <a:gd name="T8" fmla="*/ 257 w 341"/>
                <a:gd name="T9" fmla="*/ 24 h 372"/>
                <a:gd name="T10" fmla="*/ 280 w 341"/>
                <a:gd name="T11" fmla="*/ 41 h 372"/>
                <a:gd name="T12" fmla="*/ 301 w 341"/>
                <a:gd name="T13" fmla="*/ 61 h 372"/>
                <a:gd name="T14" fmla="*/ 317 w 341"/>
                <a:gd name="T15" fmla="*/ 85 h 372"/>
                <a:gd name="T16" fmla="*/ 330 w 341"/>
                <a:gd name="T17" fmla="*/ 112 h 372"/>
                <a:gd name="T18" fmla="*/ 338 w 341"/>
                <a:gd name="T19" fmla="*/ 141 h 372"/>
                <a:gd name="T20" fmla="*/ 341 w 341"/>
                <a:gd name="T21" fmla="*/ 172 h 372"/>
                <a:gd name="T22" fmla="*/ 341 w 341"/>
                <a:gd name="T23" fmla="*/ 201 h 372"/>
                <a:gd name="T24" fmla="*/ 338 w 341"/>
                <a:gd name="T25" fmla="*/ 231 h 372"/>
                <a:gd name="T26" fmla="*/ 330 w 341"/>
                <a:gd name="T27" fmla="*/ 260 h 372"/>
                <a:gd name="T28" fmla="*/ 317 w 341"/>
                <a:gd name="T29" fmla="*/ 287 h 372"/>
                <a:gd name="T30" fmla="*/ 301 w 341"/>
                <a:gd name="T31" fmla="*/ 311 h 372"/>
                <a:gd name="T32" fmla="*/ 280 w 341"/>
                <a:gd name="T33" fmla="*/ 332 h 372"/>
                <a:gd name="T34" fmla="*/ 257 w 341"/>
                <a:gd name="T35" fmla="*/ 349 h 372"/>
                <a:gd name="T36" fmla="*/ 230 w 341"/>
                <a:gd name="T37" fmla="*/ 361 h 372"/>
                <a:gd name="T38" fmla="*/ 201 w 341"/>
                <a:gd name="T39" fmla="*/ 370 h 372"/>
                <a:gd name="T40" fmla="*/ 171 w 341"/>
                <a:gd name="T41" fmla="*/ 372 h 372"/>
                <a:gd name="T42" fmla="*/ 0 w 341"/>
                <a:gd name="T43" fmla="*/ 372 h 372"/>
                <a:gd name="T44" fmla="*/ 0 w 341"/>
                <a:gd name="T4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372">
                  <a:moveTo>
                    <a:pt x="0" y="0"/>
                  </a:moveTo>
                  <a:lnTo>
                    <a:pt x="171" y="0"/>
                  </a:lnTo>
                  <a:lnTo>
                    <a:pt x="201" y="4"/>
                  </a:lnTo>
                  <a:lnTo>
                    <a:pt x="230" y="11"/>
                  </a:lnTo>
                  <a:lnTo>
                    <a:pt x="257" y="24"/>
                  </a:lnTo>
                  <a:lnTo>
                    <a:pt x="280" y="41"/>
                  </a:lnTo>
                  <a:lnTo>
                    <a:pt x="301" y="61"/>
                  </a:lnTo>
                  <a:lnTo>
                    <a:pt x="317" y="85"/>
                  </a:lnTo>
                  <a:lnTo>
                    <a:pt x="330" y="112"/>
                  </a:lnTo>
                  <a:lnTo>
                    <a:pt x="338" y="141"/>
                  </a:lnTo>
                  <a:lnTo>
                    <a:pt x="341" y="172"/>
                  </a:lnTo>
                  <a:lnTo>
                    <a:pt x="341" y="201"/>
                  </a:lnTo>
                  <a:lnTo>
                    <a:pt x="338" y="231"/>
                  </a:lnTo>
                  <a:lnTo>
                    <a:pt x="330" y="260"/>
                  </a:lnTo>
                  <a:lnTo>
                    <a:pt x="317" y="287"/>
                  </a:lnTo>
                  <a:lnTo>
                    <a:pt x="301" y="311"/>
                  </a:lnTo>
                  <a:lnTo>
                    <a:pt x="280" y="332"/>
                  </a:lnTo>
                  <a:lnTo>
                    <a:pt x="257" y="349"/>
                  </a:lnTo>
                  <a:lnTo>
                    <a:pt x="230" y="361"/>
                  </a:lnTo>
                  <a:lnTo>
                    <a:pt x="201" y="370"/>
                  </a:lnTo>
                  <a:lnTo>
                    <a:pt x="171" y="372"/>
                  </a:lnTo>
                  <a:lnTo>
                    <a:pt x="0" y="37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xmlns="" id="{F9CEF4D6-3C06-4830-90B1-5F9992CB6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" y="590"/>
              <a:ext cx="57" cy="62"/>
            </a:xfrm>
            <a:custGeom>
              <a:avLst/>
              <a:gdLst>
                <a:gd name="T0" fmla="*/ 0 w 341"/>
                <a:gd name="T1" fmla="*/ 0 h 371"/>
                <a:gd name="T2" fmla="*/ 171 w 341"/>
                <a:gd name="T3" fmla="*/ 0 h 371"/>
                <a:gd name="T4" fmla="*/ 201 w 341"/>
                <a:gd name="T5" fmla="*/ 3 h 371"/>
                <a:gd name="T6" fmla="*/ 230 w 341"/>
                <a:gd name="T7" fmla="*/ 10 h 371"/>
                <a:gd name="T8" fmla="*/ 257 w 341"/>
                <a:gd name="T9" fmla="*/ 24 h 371"/>
                <a:gd name="T10" fmla="*/ 280 w 341"/>
                <a:gd name="T11" fmla="*/ 40 h 371"/>
                <a:gd name="T12" fmla="*/ 301 w 341"/>
                <a:gd name="T13" fmla="*/ 61 h 371"/>
                <a:gd name="T14" fmla="*/ 317 w 341"/>
                <a:gd name="T15" fmla="*/ 84 h 371"/>
                <a:gd name="T16" fmla="*/ 330 w 341"/>
                <a:gd name="T17" fmla="*/ 111 h 371"/>
                <a:gd name="T18" fmla="*/ 338 w 341"/>
                <a:gd name="T19" fmla="*/ 140 h 371"/>
                <a:gd name="T20" fmla="*/ 341 w 341"/>
                <a:gd name="T21" fmla="*/ 171 h 371"/>
                <a:gd name="T22" fmla="*/ 341 w 341"/>
                <a:gd name="T23" fmla="*/ 200 h 371"/>
                <a:gd name="T24" fmla="*/ 338 w 341"/>
                <a:gd name="T25" fmla="*/ 231 h 371"/>
                <a:gd name="T26" fmla="*/ 330 w 341"/>
                <a:gd name="T27" fmla="*/ 260 h 371"/>
                <a:gd name="T28" fmla="*/ 317 w 341"/>
                <a:gd name="T29" fmla="*/ 287 h 371"/>
                <a:gd name="T30" fmla="*/ 301 w 341"/>
                <a:gd name="T31" fmla="*/ 310 h 371"/>
                <a:gd name="T32" fmla="*/ 280 w 341"/>
                <a:gd name="T33" fmla="*/ 331 h 371"/>
                <a:gd name="T34" fmla="*/ 257 w 341"/>
                <a:gd name="T35" fmla="*/ 348 h 371"/>
                <a:gd name="T36" fmla="*/ 230 w 341"/>
                <a:gd name="T37" fmla="*/ 361 h 371"/>
                <a:gd name="T38" fmla="*/ 201 w 341"/>
                <a:gd name="T39" fmla="*/ 369 h 371"/>
                <a:gd name="T40" fmla="*/ 171 w 341"/>
                <a:gd name="T41" fmla="*/ 371 h 371"/>
                <a:gd name="T42" fmla="*/ 0 w 341"/>
                <a:gd name="T43" fmla="*/ 371 h 371"/>
                <a:gd name="T44" fmla="*/ 0 w 341"/>
                <a:gd name="T45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371">
                  <a:moveTo>
                    <a:pt x="0" y="0"/>
                  </a:moveTo>
                  <a:lnTo>
                    <a:pt x="171" y="0"/>
                  </a:lnTo>
                  <a:lnTo>
                    <a:pt x="201" y="3"/>
                  </a:lnTo>
                  <a:lnTo>
                    <a:pt x="230" y="10"/>
                  </a:lnTo>
                  <a:lnTo>
                    <a:pt x="257" y="24"/>
                  </a:lnTo>
                  <a:lnTo>
                    <a:pt x="280" y="40"/>
                  </a:lnTo>
                  <a:lnTo>
                    <a:pt x="301" y="61"/>
                  </a:lnTo>
                  <a:lnTo>
                    <a:pt x="317" y="84"/>
                  </a:lnTo>
                  <a:lnTo>
                    <a:pt x="330" y="111"/>
                  </a:lnTo>
                  <a:lnTo>
                    <a:pt x="338" y="140"/>
                  </a:lnTo>
                  <a:lnTo>
                    <a:pt x="341" y="171"/>
                  </a:lnTo>
                  <a:lnTo>
                    <a:pt x="341" y="200"/>
                  </a:lnTo>
                  <a:lnTo>
                    <a:pt x="338" y="231"/>
                  </a:lnTo>
                  <a:lnTo>
                    <a:pt x="330" y="260"/>
                  </a:lnTo>
                  <a:lnTo>
                    <a:pt x="317" y="287"/>
                  </a:lnTo>
                  <a:lnTo>
                    <a:pt x="301" y="310"/>
                  </a:lnTo>
                  <a:lnTo>
                    <a:pt x="280" y="331"/>
                  </a:lnTo>
                  <a:lnTo>
                    <a:pt x="257" y="348"/>
                  </a:lnTo>
                  <a:lnTo>
                    <a:pt x="230" y="361"/>
                  </a:lnTo>
                  <a:lnTo>
                    <a:pt x="201" y="369"/>
                  </a:lnTo>
                  <a:lnTo>
                    <a:pt x="171" y="371"/>
                  </a:lnTo>
                  <a:lnTo>
                    <a:pt x="0" y="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xmlns="" id="{D8D8C2D4-2C1F-4EDD-AB34-C5D76E5D5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" y="339"/>
              <a:ext cx="72" cy="72"/>
            </a:xfrm>
            <a:custGeom>
              <a:avLst/>
              <a:gdLst>
                <a:gd name="T0" fmla="*/ 317 w 430"/>
                <a:gd name="T1" fmla="*/ 0 h 433"/>
                <a:gd name="T2" fmla="*/ 341 w 430"/>
                <a:gd name="T3" fmla="*/ 3 h 433"/>
                <a:gd name="T4" fmla="*/ 362 w 430"/>
                <a:gd name="T5" fmla="*/ 10 h 433"/>
                <a:gd name="T6" fmla="*/ 382 w 430"/>
                <a:gd name="T7" fmla="*/ 22 h 433"/>
                <a:gd name="T8" fmla="*/ 398 w 430"/>
                <a:gd name="T9" fmla="*/ 37 h 433"/>
                <a:gd name="T10" fmla="*/ 411 w 430"/>
                <a:gd name="T11" fmla="*/ 56 h 433"/>
                <a:gd name="T12" fmla="*/ 421 w 430"/>
                <a:gd name="T13" fmla="*/ 77 h 433"/>
                <a:gd name="T14" fmla="*/ 427 w 430"/>
                <a:gd name="T15" fmla="*/ 102 h 433"/>
                <a:gd name="T16" fmla="*/ 430 w 430"/>
                <a:gd name="T17" fmla="*/ 129 h 433"/>
                <a:gd name="T18" fmla="*/ 430 w 430"/>
                <a:gd name="T19" fmla="*/ 153 h 433"/>
                <a:gd name="T20" fmla="*/ 426 w 430"/>
                <a:gd name="T21" fmla="*/ 189 h 433"/>
                <a:gd name="T22" fmla="*/ 416 w 430"/>
                <a:gd name="T23" fmla="*/ 225 h 433"/>
                <a:gd name="T24" fmla="*/ 402 w 430"/>
                <a:gd name="T25" fmla="*/ 259 h 433"/>
                <a:gd name="T26" fmla="*/ 383 w 430"/>
                <a:gd name="T27" fmla="*/ 291 h 433"/>
                <a:gd name="T28" fmla="*/ 358 w 430"/>
                <a:gd name="T29" fmla="*/ 321 h 433"/>
                <a:gd name="T30" fmla="*/ 331 w 430"/>
                <a:gd name="T31" fmla="*/ 345 h 433"/>
                <a:gd name="T32" fmla="*/ 301 w 430"/>
                <a:gd name="T33" fmla="*/ 366 h 433"/>
                <a:gd name="T34" fmla="*/ 269 w 430"/>
                <a:gd name="T35" fmla="*/ 382 h 433"/>
                <a:gd name="T36" fmla="*/ 0 w 430"/>
                <a:gd name="T37" fmla="*/ 433 h 433"/>
                <a:gd name="T38" fmla="*/ 0 w 430"/>
                <a:gd name="T39" fmla="*/ 37 h 433"/>
                <a:gd name="T40" fmla="*/ 266 w 430"/>
                <a:gd name="T41" fmla="*/ 6 h 433"/>
                <a:gd name="T42" fmla="*/ 293 w 430"/>
                <a:gd name="T43" fmla="*/ 1 h 433"/>
                <a:gd name="T44" fmla="*/ 317 w 430"/>
                <a:gd name="T4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0" h="433">
                  <a:moveTo>
                    <a:pt x="317" y="0"/>
                  </a:moveTo>
                  <a:lnTo>
                    <a:pt x="341" y="3"/>
                  </a:lnTo>
                  <a:lnTo>
                    <a:pt x="362" y="10"/>
                  </a:lnTo>
                  <a:lnTo>
                    <a:pt x="382" y="22"/>
                  </a:lnTo>
                  <a:lnTo>
                    <a:pt x="398" y="37"/>
                  </a:lnTo>
                  <a:lnTo>
                    <a:pt x="411" y="56"/>
                  </a:lnTo>
                  <a:lnTo>
                    <a:pt x="421" y="77"/>
                  </a:lnTo>
                  <a:lnTo>
                    <a:pt x="427" y="102"/>
                  </a:lnTo>
                  <a:lnTo>
                    <a:pt x="430" y="129"/>
                  </a:lnTo>
                  <a:lnTo>
                    <a:pt x="430" y="153"/>
                  </a:lnTo>
                  <a:lnTo>
                    <a:pt x="426" y="189"/>
                  </a:lnTo>
                  <a:lnTo>
                    <a:pt x="416" y="225"/>
                  </a:lnTo>
                  <a:lnTo>
                    <a:pt x="402" y="259"/>
                  </a:lnTo>
                  <a:lnTo>
                    <a:pt x="383" y="291"/>
                  </a:lnTo>
                  <a:lnTo>
                    <a:pt x="358" y="321"/>
                  </a:lnTo>
                  <a:lnTo>
                    <a:pt x="331" y="345"/>
                  </a:lnTo>
                  <a:lnTo>
                    <a:pt x="301" y="366"/>
                  </a:lnTo>
                  <a:lnTo>
                    <a:pt x="269" y="382"/>
                  </a:lnTo>
                  <a:lnTo>
                    <a:pt x="0" y="433"/>
                  </a:lnTo>
                  <a:lnTo>
                    <a:pt x="0" y="37"/>
                  </a:lnTo>
                  <a:lnTo>
                    <a:pt x="266" y="6"/>
                  </a:lnTo>
                  <a:lnTo>
                    <a:pt x="293" y="1"/>
                  </a:lnTo>
                  <a:lnTo>
                    <a:pt x="3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xmlns="" id="{D0833647-8A51-40F4-8FBC-2883BF0C9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" y="291"/>
              <a:ext cx="245" cy="420"/>
            </a:xfrm>
            <a:custGeom>
              <a:avLst/>
              <a:gdLst>
                <a:gd name="T0" fmla="*/ 1304 w 1472"/>
                <a:gd name="T1" fmla="*/ 0 h 2521"/>
                <a:gd name="T2" fmla="*/ 1363 w 1472"/>
                <a:gd name="T3" fmla="*/ 12 h 2521"/>
                <a:gd name="T4" fmla="*/ 1412 w 1472"/>
                <a:gd name="T5" fmla="*/ 40 h 2521"/>
                <a:gd name="T6" fmla="*/ 1449 w 1472"/>
                <a:gd name="T7" fmla="*/ 85 h 2521"/>
                <a:gd name="T8" fmla="*/ 1469 w 1472"/>
                <a:gd name="T9" fmla="*/ 140 h 2521"/>
                <a:gd name="T10" fmla="*/ 1472 w 1472"/>
                <a:gd name="T11" fmla="*/ 2351 h 2521"/>
                <a:gd name="T12" fmla="*/ 1461 w 1472"/>
                <a:gd name="T13" fmla="*/ 2411 h 2521"/>
                <a:gd name="T14" fmla="*/ 1432 w 1472"/>
                <a:gd name="T15" fmla="*/ 2461 h 2521"/>
                <a:gd name="T16" fmla="*/ 1388 w 1472"/>
                <a:gd name="T17" fmla="*/ 2498 h 2521"/>
                <a:gd name="T18" fmla="*/ 1334 w 1472"/>
                <a:gd name="T19" fmla="*/ 2519 h 2521"/>
                <a:gd name="T20" fmla="*/ 947 w 1472"/>
                <a:gd name="T21" fmla="*/ 2521 h 2521"/>
                <a:gd name="T22" fmla="*/ 955 w 1472"/>
                <a:gd name="T23" fmla="*/ 2488 h 2521"/>
                <a:gd name="T24" fmla="*/ 961 w 1472"/>
                <a:gd name="T25" fmla="*/ 2467 h 2521"/>
                <a:gd name="T26" fmla="*/ 977 w 1472"/>
                <a:gd name="T27" fmla="*/ 2383 h 2521"/>
                <a:gd name="T28" fmla="*/ 823 w 1472"/>
                <a:gd name="T29" fmla="*/ 2367 h 2521"/>
                <a:gd name="T30" fmla="*/ 838 w 1472"/>
                <a:gd name="T31" fmla="*/ 2330 h 2521"/>
                <a:gd name="T32" fmla="*/ 837 w 1472"/>
                <a:gd name="T33" fmla="*/ 2286 h 2521"/>
                <a:gd name="T34" fmla="*/ 816 w 1472"/>
                <a:gd name="T35" fmla="*/ 2244 h 2521"/>
                <a:gd name="T36" fmla="*/ 780 w 1472"/>
                <a:gd name="T37" fmla="*/ 2215 h 2521"/>
                <a:gd name="T38" fmla="*/ 733 w 1472"/>
                <a:gd name="T39" fmla="*/ 2203 h 2521"/>
                <a:gd name="T40" fmla="*/ 686 w 1472"/>
                <a:gd name="T41" fmla="*/ 2215 h 2521"/>
                <a:gd name="T42" fmla="*/ 650 w 1472"/>
                <a:gd name="T43" fmla="*/ 2244 h 2521"/>
                <a:gd name="T44" fmla="*/ 630 w 1472"/>
                <a:gd name="T45" fmla="*/ 2286 h 2521"/>
                <a:gd name="T46" fmla="*/ 629 w 1472"/>
                <a:gd name="T47" fmla="*/ 2330 h 2521"/>
                <a:gd name="T48" fmla="*/ 643 w 1472"/>
                <a:gd name="T49" fmla="*/ 2367 h 2521"/>
                <a:gd name="T50" fmla="*/ 360 w 1472"/>
                <a:gd name="T51" fmla="*/ 2383 h 2521"/>
                <a:gd name="T52" fmla="*/ 363 w 1472"/>
                <a:gd name="T53" fmla="*/ 2374 h 2521"/>
                <a:gd name="T54" fmla="*/ 369 w 1472"/>
                <a:gd name="T55" fmla="*/ 2356 h 2521"/>
                <a:gd name="T56" fmla="*/ 372 w 1472"/>
                <a:gd name="T57" fmla="*/ 2054 h 2521"/>
                <a:gd name="T58" fmla="*/ 1212 w 1472"/>
                <a:gd name="T59" fmla="*/ 2051 h 2521"/>
                <a:gd name="T60" fmla="*/ 1236 w 1472"/>
                <a:gd name="T61" fmla="*/ 2034 h 2521"/>
                <a:gd name="T62" fmla="*/ 1244 w 1472"/>
                <a:gd name="T63" fmla="*/ 2006 h 2521"/>
                <a:gd name="T64" fmla="*/ 1242 w 1472"/>
                <a:gd name="T65" fmla="*/ 313 h 2521"/>
                <a:gd name="T66" fmla="*/ 1226 w 1472"/>
                <a:gd name="T67" fmla="*/ 290 h 2521"/>
                <a:gd name="T68" fmla="*/ 1198 w 1472"/>
                <a:gd name="T69" fmla="*/ 281 h 2521"/>
                <a:gd name="T70" fmla="*/ 259 w 1472"/>
                <a:gd name="T71" fmla="*/ 284 h 2521"/>
                <a:gd name="T72" fmla="*/ 237 w 1472"/>
                <a:gd name="T73" fmla="*/ 300 h 2521"/>
                <a:gd name="T74" fmla="*/ 228 w 1472"/>
                <a:gd name="T75" fmla="*/ 328 h 2521"/>
                <a:gd name="T76" fmla="*/ 0 w 1472"/>
                <a:gd name="T77" fmla="*/ 1459 h 2521"/>
                <a:gd name="T78" fmla="*/ 3 w 1472"/>
                <a:gd name="T79" fmla="*/ 140 h 2521"/>
                <a:gd name="T80" fmla="*/ 23 w 1472"/>
                <a:gd name="T81" fmla="*/ 85 h 2521"/>
                <a:gd name="T82" fmla="*/ 60 w 1472"/>
                <a:gd name="T83" fmla="*/ 40 h 2521"/>
                <a:gd name="T84" fmla="*/ 110 w 1472"/>
                <a:gd name="T85" fmla="*/ 12 h 2521"/>
                <a:gd name="T86" fmla="*/ 169 w 1472"/>
                <a:gd name="T87" fmla="*/ 0 h 2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2" h="2521">
                  <a:moveTo>
                    <a:pt x="169" y="0"/>
                  </a:moveTo>
                  <a:lnTo>
                    <a:pt x="1304" y="0"/>
                  </a:lnTo>
                  <a:lnTo>
                    <a:pt x="1334" y="3"/>
                  </a:lnTo>
                  <a:lnTo>
                    <a:pt x="1363" y="12"/>
                  </a:lnTo>
                  <a:lnTo>
                    <a:pt x="1388" y="24"/>
                  </a:lnTo>
                  <a:lnTo>
                    <a:pt x="1412" y="40"/>
                  </a:lnTo>
                  <a:lnTo>
                    <a:pt x="1432" y="61"/>
                  </a:lnTo>
                  <a:lnTo>
                    <a:pt x="1449" y="85"/>
                  </a:lnTo>
                  <a:lnTo>
                    <a:pt x="1461" y="112"/>
                  </a:lnTo>
                  <a:lnTo>
                    <a:pt x="1469" y="140"/>
                  </a:lnTo>
                  <a:lnTo>
                    <a:pt x="1472" y="170"/>
                  </a:lnTo>
                  <a:lnTo>
                    <a:pt x="1472" y="2351"/>
                  </a:lnTo>
                  <a:lnTo>
                    <a:pt x="1469" y="2382"/>
                  </a:lnTo>
                  <a:lnTo>
                    <a:pt x="1461" y="2411"/>
                  </a:lnTo>
                  <a:lnTo>
                    <a:pt x="1449" y="2437"/>
                  </a:lnTo>
                  <a:lnTo>
                    <a:pt x="1432" y="2461"/>
                  </a:lnTo>
                  <a:lnTo>
                    <a:pt x="1412" y="2482"/>
                  </a:lnTo>
                  <a:lnTo>
                    <a:pt x="1388" y="2498"/>
                  </a:lnTo>
                  <a:lnTo>
                    <a:pt x="1363" y="2511"/>
                  </a:lnTo>
                  <a:lnTo>
                    <a:pt x="1334" y="2519"/>
                  </a:lnTo>
                  <a:lnTo>
                    <a:pt x="1304" y="2521"/>
                  </a:lnTo>
                  <a:lnTo>
                    <a:pt x="947" y="2521"/>
                  </a:lnTo>
                  <a:lnTo>
                    <a:pt x="952" y="2503"/>
                  </a:lnTo>
                  <a:lnTo>
                    <a:pt x="955" y="2488"/>
                  </a:lnTo>
                  <a:lnTo>
                    <a:pt x="959" y="2476"/>
                  </a:lnTo>
                  <a:lnTo>
                    <a:pt x="961" y="2467"/>
                  </a:lnTo>
                  <a:lnTo>
                    <a:pt x="961" y="2463"/>
                  </a:lnTo>
                  <a:lnTo>
                    <a:pt x="977" y="2383"/>
                  </a:lnTo>
                  <a:lnTo>
                    <a:pt x="811" y="2383"/>
                  </a:lnTo>
                  <a:lnTo>
                    <a:pt x="823" y="2367"/>
                  </a:lnTo>
                  <a:lnTo>
                    <a:pt x="832" y="2350"/>
                  </a:lnTo>
                  <a:lnTo>
                    <a:pt x="838" y="2330"/>
                  </a:lnTo>
                  <a:lnTo>
                    <a:pt x="840" y="2311"/>
                  </a:lnTo>
                  <a:lnTo>
                    <a:pt x="837" y="2286"/>
                  </a:lnTo>
                  <a:lnTo>
                    <a:pt x="829" y="2263"/>
                  </a:lnTo>
                  <a:lnTo>
                    <a:pt x="816" y="2244"/>
                  </a:lnTo>
                  <a:lnTo>
                    <a:pt x="800" y="2227"/>
                  </a:lnTo>
                  <a:lnTo>
                    <a:pt x="780" y="2215"/>
                  </a:lnTo>
                  <a:lnTo>
                    <a:pt x="758" y="2206"/>
                  </a:lnTo>
                  <a:lnTo>
                    <a:pt x="733" y="2203"/>
                  </a:lnTo>
                  <a:lnTo>
                    <a:pt x="709" y="2206"/>
                  </a:lnTo>
                  <a:lnTo>
                    <a:pt x="686" y="2215"/>
                  </a:lnTo>
                  <a:lnTo>
                    <a:pt x="667" y="2227"/>
                  </a:lnTo>
                  <a:lnTo>
                    <a:pt x="650" y="2244"/>
                  </a:lnTo>
                  <a:lnTo>
                    <a:pt x="638" y="2263"/>
                  </a:lnTo>
                  <a:lnTo>
                    <a:pt x="630" y="2286"/>
                  </a:lnTo>
                  <a:lnTo>
                    <a:pt x="627" y="2311"/>
                  </a:lnTo>
                  <a:lnTo>
                    <a:pt x="629" y="2330"/>
                  </a:lnTo>
                  <a:lnTo>
                    <a:pt x="635" y="2350"/>
                  </a:lnTo>
                  <a:lnTo>
                    <a:pt x="643" y="2367"/>
                  </a:lnTo>
                  <a:lnTo>
                    <a:pt x="656" y="2383"/>
                  </a:lnTo>
                  <a:lnTo>
                    <a:pt x="360" y="2383"/>
                  </a:lnTo>
                  <a:lnTo>
                    <a:pt x="361" y="2381"/>
                  </a:lnTo>
                  <a:lnTo>
                    <a:pt x="363" y="2374"/>
                  </a:lnTo>
                  <a:lnTo>
                    <a:pt x="365" y="2366"/>
                  </a:lnTo>
                  <a:lnTo>
                    <a:pt x="369" y="2356"/>
                  </a:lnTo>
                  <a:lnTo>
                    <a:pt x="372" y="2345"/>
                  </a:lnTo>
                  <a:lnTo>
                    <a:pt x="372" y="2054"/>
                  </a:lnTo>
                  <a:lnTo>
                    <a:pt x="1198" y="2054"/>
                  </a:lnTo>
                  <a:lnTo>
                    <a:pt x="1212" y="2051"/>
                  </a:lnTo>
                  <a:lnTo>
                    <a:pt x="1226" y="2044"/>
                  </a:lnTo>
                  <a:lnTo>
                    <a:pt x="1236" y="2034"/>
                  </a:lnTo>
                  <a:lnTo>
                    <a:pt x="1242" y="2022"/>
                  </a:lnTo>
                  <a:lnTo>
                    <a:pt x="1244" y="2006"/>
                  </a:lnTo>
                  <a:lnTo>
                    <a:pt x="1244" y="328"/>
                  </a:lnTo>
                  <a:lnTo>
                    <a:pt x="1242" y="313"/>
                  </a:lnTo>
                  <a:lnTo>
                    <a:pt x="1236" y="300"/>
                  </a:lnTo>
                  <a:lnTo>
                    <a:pt x="1226" y="290"/>
                  </a:lnTo>
                  <a:lnTo>
                    <a:pt x="1212" y="284"/>
                  </a:lnTo>
                  <a:lnTo>
                    <a:pt x="1198" y="281"/>
                  </a:lnTo>
                  <a:lnTo>
                    <a:pt x="275" y="281"/>
                  </a:lnTo>
                  <a:lnTo>
                    <a:pt x="259" y="284"/>
                  </a:lnTo>
                  <a:lnTo>
                    <a:pt x="247" y="290"/>
                  </a:lnTo>
                  <a:lnTo>
                    <a:pt x="237" y="300"/>
                  </a:lnTo>
                  <a:lnTo>
                    <a:pt x="231" y="313"/>
                  </a:lnTo>
                  <a:lnTo>
                    <a:pt x="228" y="328"/>
                  </a:lnTo>
                  <a:lnTo>
                    <a:pt x="228" y="1459"/>
                  </a:lnTo>
                  <a:lnTo>
                    <a:pt x="0" y="1459"/>
                  </a:lnTo>
                  <a:lnTo>
                    <a:pt x="0" y="170"/>
                  </a:lnTo>
                  <a:lnTo>
                    <a:pt x="3" y="140"/>
                  </a:lnTo>
                  <a:lnTo>
                    <a:pt x="11" y="112"/>
                  </a:lnTo>
                  <a:lnTo>
                    <a:pt x="23" y="85"/>
                  </a:lnTo>
                  <a:lnTo>
                    <a:pt x="40" y="61"/>
                  </a:lnTo>
                  <a:lnTo>
                    <a:pt x="60" y="40"/>
                  </a:lnTo>
                  <a:lnTo>
                    <a:pt x="83" y="24"/>
                  </a:lnTo>
                  <a:lnTo>
                    <a:pt x="110" y="12"/>
                  </a:lnTo>
                  <a:lnTo>
                    <a:pt x="139" y="3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xmlns="" id="{385F3D41-0C7D-45E8-9983-01B939F8D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" y="439"/>
              <a:ext cx="403" cy="390"/>
            </a:xfrm>
            <a:custGeom>
              <a:avLst/>
              <a:gdLst>
                <a:gd name="T0" fmla="*/ 1252 w 2416"/>
                <a:gd name="T1" fmla="*/ 666 h 2337"/>
                <a:gd name="T2" fmla="*/ 2225 w 2416"/>
                <a:gd name="T3" fmla="*/ 669 h 2337"/>
                <a:gd name="T4" fmla="*/ 2293 w 2416"/>
                <a:gd name="T5" fmla="*/ 689 h 2337"/>
                <a:gd name="T6" fmla="*/ 2349 w 2416"/>
                <a:gd name="T7" fmla="*/ 727 h 2337"/>
                <a:gd name="T8" fmla="*/ 2390 w 2416"/>
                <a:gd name="T9" fmla="*/ 780 h 2337"/>
                <a:gd name="T10" fmla="*/ 2413 w 2416"/>
                <a:gd name="T11" fmla="*/ 843 h 2337"/>
                <a:gd name="T12" fmla="*/ 2413 w 2416"/>
                <a:gd name="T13" fmla="*/ 912 h 2337"/>
                <a:gd name="T14" fmla="*/ 2390 w 2416"/>
                <a:gd name="T15" fmla="*/ 976 h 2337"/>
                <a:gd name="T16" fmla="*/ 2349 w 2416"/>
                <a:gd name="T17" fmla="*/ 1029 h 2337"/>
                <a:gd name="T18" fmla="*/ 2293 w 2416"/>
                <a:gd name="T19" fmla="*/ 1067 h 2337"/>
                <a:gd name="T20" fmla="*/ 2225 w 2416"/>
                <a:gd name="T21" fmla="*/ 1087 h 2337"/>
                <a:gd name="T22" fmla="*/ 1616 w 2416"/>
                <a:gd name="T23" fmla="*/ 1090 h 2337"/>
                <a:gd name="T24" fmla="*/ 1604 w 2416"/>
                <a:gd name="T25" fmla="*/ 1504 h 2337"/>
                <a:gd name="T26" fmla="*/ 1572 w 2416"/>
                <a:gd name="T27" fmla="*/ 1577 h 2337"/>
                <a:gd name="T28" fmla="*/ 1532 w 2416"/>
                <a:gd name="T29" fmla="*/ 1647 h 2337"/>
                <a:gd name="T30" fmla="*/ 1489 w 2416"/>
                <a:gd name="T31" fmla="*/ 1714 h 2337"/>
                <a:gd name="T32" fmla="*/ 1443 w 2416"/>
                <a:gd name="T33" fmla="*/ 1775 h 2337"/>
                <a:gd name="T34" fmla="*/ 1400 w 2416"/>
                <a:gd name="T35" fmla="*/ 1829 h 2337"/>
                <a:gd name="T36" fmla="*/ 1360 w 2416"/>
                <a:gd name="T37" fmla="*/ 1873 h 2337"/>
                <a:gd name="T38" fmla="*/ 1329 w 2416"/>
                <a:gd name="T39" fmla="*/ 1907 h 2337"/>
                <a:gd name="T40" fmla="*/ 1307 w 2416"/>
                <a:gd name="T41" fmla="*/ 1929 h 2337"/>
                <a:gd name="T42" fmla="*/ 1298 w 2416"/>
                <a:gd name="T43" fmla="*/ 1937 h 2337"/>
                <a:gd name="T44" fmla="*/ 1280 w 2416"/>
                <a:gd name="T45" fmla="*/ 1968 h 2337"/>
                <a:gd name="T46" fmla="*/ 1279 w 2416"/>
                <a:gd name="T47" fmla="*/ 2002 h 2337"/>
                <a:gd name="T48" fmla="*/ 1295 w 2416"/>
                <a:gd name="T49" fmla="*/ 2034 h 2337"/>
                <a:gd name="T50" fmla="*/ 1327 w 2416"/>
                <a:gd name="T51" fmla="*/ 2053 h 2337"/>
                <a:gd name="T52" fmla="*/ 1360 w 2416"/>
                <a:gd name="T53" fmla="*/ 2054 h 2337"/>
                <a:gd name="T54" fmla="*/ 1390 w 2416"/>
                <a:gd name="T55" fmla="*/ 2037 h 2337"/>
                <a:gd name="T56" fmla="*/ 1401 w 2416"/>
                <a:gd name="T57" fmla="*/ 2026 h 2337"/>
                <a:gd name="T58" fmla="*/ 1427 w 2416"/>
                <a:gd name="T59" fmla="*/ 2001 h 2337"/>
                <a:gd name="T60" fmla="*/ 1463 w 2416"/>
                <a:gd name="T61" fmla="*/ 1963 h 2337"/>
                <a:gd name="T62" fmla="*/ 1506 w 2416"/>
                <a:gd name="T63" fmla="*/ 1913 h 2337"/>
                <a:gd name="T64" fmla="*/ 1554 w 2416"/>
                <a:gd name="T65" fmla="*/ 1855 h 2337"/>
                <a:gd name="T66" fmla="*/ 1603 w 2416"/>
                <a:gd name="T67" fmla="*/ 1787 h 2337"/>
                <a:gd name="T68" fmla="*/ 1651 w 2416"/>
                <a:gd name="T69" fmla="*/ 1712 h 2337"/>
                <a:gd name="T70" fmla="*/ 1695 w 2416"/>
                <a:gd name="T71" fmla="*/ 1633 h 2337"/>
                <a:gd name="T72" fmla="*/ 2205 w 2416"/>
                <a:gd name="T73" fmla="*/ 1592 h 2337"/>
                <a:gd name="T74" fmla="*/ 2203 w 2416"/>
                <a:gd name="T75" fmla="*/ 1604 h 2337"/>
                <a:gd name="T76" fmla="*/ 2195 w 2416"/>
                <a:gd name="T77" fmla="*/ 1637 h 2337"/>
                <a:gd name="T78" fmla="*/ 2181 w 2416"/>
                <a:gd name="T79" fmla="*/ 1686 h 2337"/>
                <a:gd name="T80" fmla="*/ 2161 w 2416"/>
                <a:gd name="T81" fmla="*/ 1746 h 2337"/>
                <a:gd name="T82" fmla="*/ 2134 w 2416"/>
                <a:gd name="T83" fmla="*/ 1814 h 2337"/>
                <a:gd name="T84" fmla="*/ 2102 w 2416"/>
                <a:gd name="T85" fmla="*/ 1886 h 2337"/>
                <a:gd name="T86" fmla="*/ 2061 w 2416"/>
                <a:gd name="T87" fmla="*/ 1955 h 2337"/>
                <a:gd name="T88" fmla="*/ 2011 w 2416"/>
                <a:gd name="T89" fmla="*/ 2017 h 2337"/>
                <a:gd name="T90" fmla="*/ 1954 w 2416"/>
                <a:gd name="T91" fmla="*/ 2068 h 2337"/>
                <a:gd name="T92" fmla="*/ 1829 w 2416"/>
                <a:gd name="T93" fmla="*/ 2148 h 2337"/>
                <a:gd name="T94" fmla="*/ 1705 w 2416"/>
                <a:gd name="T95" fmla="*/ 2212 h 2337"/>
                <a:gd name="T96" fmla="*/ 1596 w 2416"/>
                <a:gd name="T97" fmla="*/ 2265 h 2337"/>
                <a:gd name="T98" fmla="*/ 1539 w 2416"/>
                <a:gd name="T99" fmla="*/ 2291 h 2337"/>
                <a:gd name="T100" fmla="*/ 1474 w 2416"/>
                <a:gd name="T101" fmla="*/ 2314 h 2337"/>
                <a:gd name="T102" fmla="*/ 1408 w 2416"/>
                <a:gd name="T103" fmla="*/ 2331 h 2337"/>
                <a:gd name="T104" fmla="*/ 1346 w 2416"/>
                <a:gd name="T105" fmla="*/ 2337 h 2337"/>
                <a:gd name="T106" fmla="*/ 73 w 2416"/>
                <a:gd name="T107" fmla="*/ 2335 h 2337"/>
                <a:gd name="T108" fmla="*/ 35 w 2416"/>
                <a:gd name="T109" fmla="*/ 2320 h 2337"/>
                <a:gd name="T110" fmla="*/ 9 w 2416"/>
                <a:gd name="T111" fmla="*/ 2292 h 2337"/>
                <a:gd name="T112" fmla="*/ 0 w 2416"/>
                <a:gd name="T113" fmla="*/ 2255 h 2337"/>
                <a:gd name="T114" fmla="*/ 8 w 2416"/>
                <a:gd name="T115" fmla="*/ 2211 h 2337"/>
                <a:gd name="T116" fmla="*/ 623 w 2416"/>
                <a:gd name="T117" fmla="*/ 542 h 2337"/>
                <a:gd name="T118" fmla="*/ 674 w 2416"/>
                <a:gd name="T119" fmla="*/ 458 h 2337"/>
                <a:gd name="T120" fmla="*/ 738 w 2416"/>
                <a:gd name="T121" fmla="*/ 377 h 2337"/>
                <a:gd name="T122" fmla="*/ 810 w 2416"/>
                <a:gd name="T123" fmla="*/ 306 h 2337"/>
                <a:gd name="T124" fmla="*/ 882 w 2416"/>
                <a:gd name="T125" fmla="*/ 251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16" h="2337">
                  <a:moveTo>
                    <a:pt x="1252" y="0"/>
                  </a:moveTo>
                  <a:lnTo>
                    <a:pt x="1252" y="666"/>
                  </a:lnTo>
                  <a:lnTo>
                    <a:pt x="2189" y="666"/>
                  </a:lnTo>
                  <a:lnTo>
                    <a:pt x="2225" y="669"/>
                  </a:lnTo>
                  <a:lnTo>
                    <a:pt x="2260" y="676"/>
                  </a:lnTo>
                  <a:lnTo>
                    <a:pt x="2293" y="689"/>
                  </a:lnTo>
                  <a:lnTo>
                    <a:pt x="2323" y="707"/>
                  </a:lnTo>
                  <a:lnTo>
                    <a:pt x="2349" y="727"/>
                  </a:lnTo>
                  <a:lnTo>
                    <a:pt x="2372" y="752"/>
                  </a:lnTo>
                  <a:lnTo>
                    <a:pt x="2390" y="780"/>
                  </a:lnTo>
                  <a:lnTo>
                    <a:pt x="2403" y="811"/>
                  </a:lnTo>
                  <a:lnTo>
                    <a:pt x="2413" y="843"/>
                  </a:lnTo>
                  <a:lnTo>
                    <a:pt x="2416" y="878"/>
                  </a:lnTo>
                  <a:lnTo>
                    <a:pt x="2413" y="912"/>
                  </a:lnTo>
                  <a:lnTo>
                    <a:pt x="2403" y="945"/>
                  </a:lnTo>
                  <a:lnTo>
                    <a:pt x="2390" y="976"/>
                  </a:lnTo>
                  <a:lnTo>
                    <a:pt x="2372" y="1004"/>
                  </a:lnTo>
                  <a:lnTo>
                    <a:pt x="2349" y="1029"/>
                  </a:lnTo>
                  <a:lnTo>
                    <a:pt x="2323" y="1049"/>
                  </a:lnTo>
                  <a:lnTo>
                    <a:pt x="2293" y="1067"/>
                  </a:lnTo>
                  <a:lnTo>
                    <a:pt x="2260" y="1080"/>
                  </a:lnTo>
                  <a:lnTo>
                    <a:pt x="2225" y="1087"/>
                  </a:lnTo>
                  <a:lnTo>
                    <a:pt x="2189" y="1090"/>
                  </a:lnTo>
                  <a:lnTo>
                    <a:pt x="1616" y="1090"/>
                  </a:lnTo>
                  <a:lnTo>
                    <a:pt x="1616" y="1467"/>
                  </a:lnTo>
                  <a:lnTo>
                    <a:pt x="1604" y="1504"/>
                  </a:lnTo>
                  <a:lnTo>
                    <a:pt x="1589" y="1541"/>
                  </a:lnTo>
                  <a:lnTo>
                    <a:pt x="1572" y="1577"/>
                  </a:lnTo>
                  <a:lnTo>
                    <a:pt x="1553" y="1613"/>
                  </a:lnTo>
                  <a:lnTo>
                    <a:pt x="1532" y="1647"/>
                  </a:lnTo>
                  <a:lnTo>
                    <a:pt x="1511" y="1681"/>
                  </a:lnTo>
                  <a:lnTo>
                    <a:pt x="1489" y="1714"/>
                  </a:lnTo>
                  <a:lnTo>
                    <a:pt x="1466" y="1745"/>
                  </a:lnTo>
                  <a:lnTo>
                    <a:pt x="1443" y="1775"/>
                  </a:lnTo>
                  <a:lnTo>
                    <a:pt x="1422" y="1803"/>
                  </a:lnTo>
                  <a:lnTo>
                    <a:pt x="1400" y="1829"/>
                  </a:lnTo>
                  <a:lnTo>
                    <a:pt x="1380" y="1853"/>
                  </a:lnTo>
                  <a:lnTo>
                    <a:pt x="1360" y="1873"/>
                  </a:lnTo>
                  <a:lnTo>
                    <a:pt x="1343" y="1892"/>
                  </a:lnTo>
                  <a:lnTo>
                    <a:pt x="1329" y="1907"/>
                  </a:lnTo>
                  <a:lnTo>
                    <a:pt x="1316" y="1920"/>
                  </a:lnTo>
                  <a:lnTo>
                    <a:pt x="1307" y="1929"/>
                  </a:lnTo>
                  <a:lnTo>
                    <a:pt x="1301" y="1935"/>
                  </a:lnTo>
                  <a:lnTo>
                    <a:pt x="1298" y="1937"/>
                  </a:lnTo>
                  <a:lnTo>
                    <a:pt x="1287" y="1952"/>
                  </a:lnTo>
                  <a:lnTo>
                    <a:pt x="1280" y="1968"/>
                  </a:lnTo>
                  <a:lnTo>
                    <a:pt x="1276" y="1985"/>
                  </a:lnTo>
                  <a:lnTo>
                    <a:pt x="1279" y="2002"/>
                  </a:lnTo>
                  <a:lnTo>
                    <a:pt x="1285" y="2019"/>
                  </a:lnTo>
                  <a:lnTo>
                    <a:pt x="1295" y="2034"/>
                  </a:lnTo>
                  <a:lnTo>
                    <a:pt x="1309" y="2046"/>
                  </a:lnTo>
                  <a:lnTo>
                    <a:pt x="1327" y="2053"/>
                  </a:lnTo>
                  <a:lnTo>
                    <a:pt x="1344" y="2056"/>
                  </a:lnTo>
                  <a:lnTo>
                    <a:pt x="1360" y="2054"/>
                  </a:lnTo>
                  <a:lnTo>
                    <a:pt x="1376" y="2048"/>
                  </a:lnTo>
                  <a:lnTo>
                    <a:pt x="1390" y="2037"/>
                  </a:lnTo>
                  <a:lnTo>
                    <a:pt x="1394" y="2034"/>
                  </a:lnTo>
                  <a:lnTo>
                    <a:pt x="1401" y="2026"/>
                  </a:lnTo>
                  <a:lnTo>
                    <a:pt x="1413" y="2016"/>
                  </a:lnTo>
                  <a:lnTo>
                    <a:pt x="1427" y="2001"/>
                  </a:lnTo>
                  <a:lnTo>
                    <a:pt x="1443" y="1984"/>
                  </a:lnTo>
                  <a:lnTo>
                    <a:pt x="1463" y="1963"/>
                  </a:lnTo>
                  <a:lnTo>
                    <a:pt x="1483" y="1939"/>
                  </a:lnTo>
                  <a:lnTo>
                    <a:pt x="1506" y="1913"/>
                  </a:lnTo>
                  <a:lnTo>
                    <a:pt x="1529" y="1885"/>
                  </a:lnTo>
                  <a:lnTo>
                    <a:pt x="1554" y="1855"/>
                  </a:lnTo>
                  <a:lnTo>
                    <a:pt x="1578" y="1822"/>
                  </a:lnTo>
                  <a:lnTo>
                    <a:pt x="1603" y="1787"/>
                  </a:lnTo>
                  <a:lnTo>
                    <a:pt x="1628" y="1751"/>
                  </a:lnTo>
                  <a:lnTo>
                    <a:pt x="1651" y="1712"/>
                  </a:lnTo>
                  <a:lnTo>
                    <a:pt x="1674" y="1673"/>
                  </a:lnTo>
                  <a:lnTo>
                    <a:pt x="1695" y="1633"/>
                  </a:lnTo>
                  <a:lnTo>
                    <a:pt x="1714" y="1592"/>
                  </a:lnTo>
                  <a:lnTo>
                    <a:pt x="2205" y="1592"/>
                  </a:lnTo>
                  <a:lnTo>
                    <a:pt x="2204" y="1595"/>
                  </a:lnTo>
                  <a:lnTo>
                    <a:pt x="2203" y="1604"/>
                  </a:lnTo>
                  <a:lnTo>
                    <a:pt x="2199" y="1619"/>
                  </a:lnTo>
                  <a:lnTo>
                    <a:pt x="2195" y="1637"/>
                  </a:lnTo>
                  <a:lnTo>
                    <a:pt x="2189" y="1660"/>
                  </a:lnTo>
                  <a:lnTo>
                    <a:pt x="2181" y="1686"/>
                  </a:lnTo>
                  <a:lnTo>
                    <a:pt x="2172" y="1715"/>
                  </a:lnTo>
                  <a:lnTo>
                    <a:pt x="2161" y="1746"/>
                  </a:lnTo>
                  <a:lnTo>
                    <a:pt x="2149" y="1780"/>
                  </a:lnTo>
                  <a:lnTo>
                    <a:pt x="2134" y="1814"/>
                  </a:lnTo>
                  <a:lnTo>
                    <a:pt x="2119" y="1851"/>
                  </a:lnTo>
                  <a:lnTo>
                    <a:pt x="2102" y="1886"/>
                  </a:lnTo>
                  <a:lnTo>
                    <a:pt x="2082" y="1921"/>
                  </a:lnTo>
                  <a:lnTo>
                    <a:pt x="2061" y="1955"/>
                  </a:lnTo>
                  <a:lnTo>
                    <a:pt x="2037" y="1987"/>
                  </a:lnTo>
                  <a:lnTo>
                    <a:pt x="2011" y="2017"/>
                  </a:lnTo>
                  <a:lnTo>
                    <a:pt x="1984" y="2044"/>
                  </a:lnTo>
                  <a:lnTo>
                    <a:pt x="1954" y="2068"/>
                  </a:lnTo>
                  <a:lnTo>
                    <a:pt x="1893" y="2110"/>
                  </a:lnTo>
                  <a:lnTo>
                    <a:pt x="1829" y="2148"/>
                  </a:lnTo>
                  <a:lnTo>
                    <a:pt x="1766" y="2182"/>
                  </a:lnTo>
                  <a:lnTo>
                    <a:pt x="1705" y="2212"/>
                  </a:lnTo>
                  <a:lnTo>
                    <a:pt x="1648" y="2239"/>
                  </a:lnTo>
                  <a:lnTo>
                    <a:pt x="1596" y="2265"/>
                  </a:lnTo>
                  <a:lnTo>
                    <a:pt x="1568" y="2279"/>
                  </a:lnTo>
                  <a:lnTo>
                    <a:pt x="1539" y="2291"/>
                  </a:lnTo>
                  <a:lnTo>
                    <a:pt x="1507" y="2303"/>
                  </a:lnTo>
                  <a:lnTo>
                    <a:pt x="1474" y="2314"/>
                  </a:lnTo>
                  <a:lnTo>
                    <a:pt x="1440" y="2324"/>
                  </a:lnTo>
                  <a:lnTo>
                    <a:pt x="1408" y="2331"/>
                  </a:lnTo>
                  <a:lnTo>
                    <a:pt x="1376" y="2336"/>
                  </a:lnTo>
                  <a:lnTo>
                    <a:pt x="1346" y="2337"/>
                  </a:lnTo>
                  <a:lnTo>
                    <a:pt x="96" y="2337"/>
                  </a:lnTo>
                  <a:lnTo>
                    <a:pt x="73" y="2335"/>
                  </a:lnTo>
                  <a:lnTo>
                    <a:pt x="52" y="2330"/>
                  </a:lnTo>
                  <a:lnTo>
                    <a:pt x="35" y="2320"/>
                  </a:lnTo>
                  <a:lnTo>
                    <a:pt x="20" y="2307"/>
                  </a:lnTo>
                  <a:lnTo>
                    <a:pt x="9" y="2292"/>
                  </a:lnTo>
                  <a:lnTo>
                    <a:pt x="3" y="2274"/>
                  </a:lnTo>
                  <a:lnTo>
                    <a:pt x="0" y="2255"/>
                  </a:lnTo>
                  <a:lnTo>
                    <a:pt x="2" y="2233"/>
                  </a:lnTo>
                  <a:lnTo>
                    <a:pt x="8" y="2211"/>
                  </a:lnTo>
                  <a:lnTo>
                    <a:pt x="605" y="582"/>
                  </a:lnTo>
                  <a:lnTo>
                    <a:pt x="623" y="542"/>
                  </a:lnTo>
                  <a:lnTo>
                    <a:pt x="646" y="500"/>
                  </a:lnTo>
                  <a:lnTo>
                    <a:pt x="674" y="458"/>
                  </a:lnTo>
                  <a:lnTo>
                    <a:pt x="704" y="417"/>
                  </a:lnTo>
                  <a:lnTo>
                    <a:pt x="738" y="377"/>
                  </a:lnTo>
                  <a:lnTo>
                    <a:pt x="773" y="340"/>
                  </a:lnTo>
                  <a:lnTo>
                    <a:pt x="810" y="306"/>
                  </a:lnTo>
                  <a:lnTo>
                    <a:pt x="847" y="276"/>
                  </a:lnTo>
                  <a:lnTo>
                    <a:pt x="882" y="251"/>
                  </a:lnTo>
                  <a:lnTo>
                    <a:pt x="12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75" name="Freeform 16">
            <a:extLst>
              <a:ext uri="{FF2B5EF4-FFF2-40B4-BE49-F238E27FC236}">
                <a16:creationId xmlns:a16="http://schemas.microsoft.com/office/drawing/2014/main" xmlns="" id="{C43F974B-EEAE-4E92-8D7E-1C07A8210539}"/>
              </a:ext>
            </a:extLst>
          </p:cNvPr>
          <p:cNvSpPr>
            <a:spLocks noEditPoints="1"/>
          </p:cNvSpPr>
          <p:nvPr/>
        </p:nvSpPr>
        <p:spPr bwMode="auto">
          <a:xfrm>
            <a:off x="4802985" y="2701761"/>
            <a:ext cx="350403" cy="378246"/>
          </a:xfrm>
          <a:custGeom>
            <a:avLst/>
            <a:gdLst>
              <a:gd name="T0" fmla="*/ 2520 w 3382"/>
              <a:gd name="T1" fmla="*/ 2527 h 3392"/>
              <a:gd name="T2" fmla="*/ 2025 w 3382"/>
              <a:gd name="T3" fmla="*/ 2625 h 3392"/>
              <a:gd name="T4" fmla="*/ 2638 w 3382"/>
              <a:gd name="T5" fmla="*/ 2701 h 3392"/>
              <a:gd name="T6" fmla="*/ 2685 w 3382"/>
              <a:gd name="T7" fmla="*/ 2070 h 3392"/>
              <a:gd name="T8" fmla="*/ 725 w 3382"/>
              <a:gd name="T9" fmla="*/ 2041 h 3392"/>
              <a:gd name="T10" fmla="*/ 709 w 3382"/>
              <a:gd name="T11" fmla="*/ 2680 h 3392"/>
              <a:gd name="T12" fmla="*/ 1346 w 3382"/>
              <a:gd name="T13" fmla="*/ 2665 h 3392"/>
              <a:gd name="T14" fmla="*/ 1300 w 3382"/>
              <a:gd name="T15" fmla="*/ 2530 h 3392"/>
              <a:gd name="T16" fmla="*/ 805 w 3382"/>
              <a:gd name="T17" fmla="*/ 2034 h 3392"/>
              <a:gd name="T18" fmla="*/ 2027 w 3382"/>
              <a:gd name="T19" fmla="*/ 745 h 3392"/>
              <a:gd name="T20" fmla="*/ 2104 w 3382"/>
              <a:gd name="T21" fmla="*/ 865 h 3392"/>
              <a:gd name="T22" fmla="*/ 2598 w 3382"/>
              <a:gd name="T23" fmla="*/ 1361 h 3392"/>
              <a:gd name="T24" fmla="*/ 2695 w 3382"/>
              <a:gd name="T25" fmla="*/ 767 h 3392"/>
              <a:gd name="T26" fmla="*/ 765 w 3382"/>
              <a:gd name="T27" fmla="*/ 688 h 3392"/>
              <a:gd name="T28" fmla="*/ 690 w 3382"/>
              <a:gd name="T29" fmla="*/ 1303 h 3392"/>
              <a:gd name="T30" fmla="*/ 824 w 3382"/>
              <a:gd name="T31" fmla="*/ 1351 h 3392"/>
              <a:gd name="T32" fmla="*/ 1318 w 3382"/>
              <a:gd name="T33" fmla="*/ 854 h 3392"/>
              <a:gd name="T34" fmla="*/ 1335 w 3382"/>
              <a:gd name="T35" fmla="*/ 711 h 3392"/>
              <a:gd name="T36" fmla="*/ 1091 w 3382"/>
              <a:gd name="T37" fmla="*/ 20 h 3392"/>
              <a:gd name="T38" fmla="*/ 1383 w 3382"/>
              <a:gd name="T39" fmla="*/ 70 h 3392"/>
              <a:gd name="T40" fmla="*/ 1513 w 3382"/>
              <a:gd name="T41" fmla="*/ 9 h 3392"/>
              <a:gd name="T42" fmla="*/ 1819 w 3382"/>
              <a:gd name="T43" fmla="*/ 92 h 3392"/>
              <a:gd name="T44" fmla="*/ 1931 w 3382"/>
              <a:gd name="T45" fmla="*/ 2 h 3392"/>
              <a:gd name="T46" fmla="*/ 2257 w 3382"/>
              <a:gd name="T47" fmla="*/ 432 h 3392"/>
              <a:gd name="T48" fmla="*/ 2348 w 3382"/>
              <a:gd name="T49" fmla="*/ 0 h 3392"/>
              <a:gd name="T50" fmla="*/ 2440 w 3382"/>
              <a:gd name="T51" fmla="*/ 432 h 3392"/>
              <a:gd name="T52" fmla="*/ 2951 w 3382"/>
              <a:gd name="T53" fmla="*/ 550 h 3392"/>
              <a:gd name="T54" fmla="*/ 3380 w 3382"/>
              <a:gd name="T55" fmla="*/ 1016 h 3392"/>
              <a:gd name="T56" fmla="*/ 3290 w 3382"/>
              <a:gd name="T57" fmla="*/ 1129 h 3392"/>
              <a:gd name="T58" fmla="*/ 3373 w 3382"/>
              <a:gd name="T59" fmla="*/ 1436 h 3392"/>
              <a:gd name="T60" fmla="*/ 3311 w 3382"/>
              <a:gd name="T61" fmla="*/ 1566 h 3392"/>
              <a:gd name="T62" fmla="*/ 3361 w 3382"/>
              <a:gd name="T63" fmla="*/ 1858 h 3392"/>
              <a:gd name="T64" fmla="*/ 3331 w 3382"/>
              <a:gd name="T65" fmla="*/ 1998 h 3392"/>
              <a:gd name="T66" fmla="*/ 3348 w 3382"/>
              <a:gd name="T67" fmla="*/ 2284 h 3392"/>
              <a:gd name="T68" fmla="*/ 3348 w 3382"/>
              <a:gd name="T69" fmla="*/ 2427 h 3392"/>
              <a:gd name="T70" fmla="*/ 2926 w 3382"/>
              <a:gd name="T71" fmla="*/ 2916 h 3392"/>
              <a:gd name="T72" fmla="*/ 2430 w 3382"/>
              <a:gd name="T73" fmla="*/ 3340 h 3392"/>
              <a:gd name="T74" fmla="*/ 2291 w 3382"/>
              <a:gd name="T75" fmla="*/ 3372 h 3392"/>
              <a:gd name="T76" fmla="*/ 1999 w 3382"/>
              <a:gd name="T77" fmla="*/ 3322 h 3392"/>
              <a:gd name="T78" fmla="*/ 1870 w 3382"/>
              <a:gd name="T79" fmla="*/ 3383 h 3392"/>
              <a:gd name="T80" fmla="*/ 1564 w 3382"/>
              <a:gd name="T81" fmla="*/ 3300 h 3392"/>
              <a:gd name="T82" fmla="*/ 1451 w 3382"/>
              <a:gd name="T83" fmla="*/ 3390 h 3392"/>
              <a:gd name="T84" fmla="*/ 1125 w 3382"/>
              <a:gd name="T85" fmla="*/ 2960 h 3392"/>
              <a:gd name="T86" fmla="*/ 1034 w 3382"/>
              <a:gd name="T87" fmla="*/ 3392 h 3392"/>
              <a:gd name="T88" fmla="*/ 942 w 3382"/>
              <a:gd name="T89" fmla="*/ 2960 h 3392"/>
              <a:gd name="T90" fmla="*/ 432 w 3382"/>
              <a:gd name="T91" fmla="*/ 2842 h 3392"/>
              <a:gd name="T92" fmla="*/ 3 w 3382"/>
              <a:gd name="T93" fmla="*/ 2376 h 3392"/>
              <a:gd name="T94" fmla="*/ 91 w 3382"/>
              <a:gd name="T95" fmla="*/ 2263 h 3392"/>
              <a:gd name="T96" fmla="*/ 9 w 3382"/>
              <a:gd name="T97" fmla="*/ 1956 h 3392"/>
              <a:gd name="T98" fmla="*/ 71 w 3382"/>
              <a:gd name="T99" fmla="*/ 1826 h 3392"/>
              <a:gd name="T100" fmla="*/ 21 w 3382"/>
              <a:gd name="T101" fmla="*/ 1534 h 3392"/>
              <a:gd name="T102" fmla="*/ 51 w 3382"/>
              <a:gd name="T103" fmla="*/ 1394 h 3392"/>
              <a:gd name="T104" fmla="*/ 35 w 3382"/>
              <a:gd name="T105" fmla="*/ 1108 h 3392"/>
              <a:gd name="T106" fmla="*/ 35 w 3382"/>
              <a:gd name="T107" fmla="*/ 965 h 3392"/>
              <a:gd name="T108" fmla="*/ 457 w 3382"/>
              <a:gd name="T109" fmla="*/ 476 h 3392"/>
              <a:gd name="T110" fmla="*/ 952 w 3382"/>
              <a:gd name="T111" fmla="*/ 52 h 3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382" h="3392">
                <a:moveTo>
                  <a:pt x="2598" y="2031"/>
                </a:moveTo>
                <a:lnTo>
                  <a:pt x="2577" y="2034"/>
                </a:lnTo>
                <a:lnTo>
                  <a:pt x="2559" y="2041"/>
                </a:lnTo>
                <a:lnTo>
                  <a:pt x="2542" y="2054"/>
                </a:lnTo>
                <a:lnTo>
                  <a:pt x="2530" y="2070"/>
                </a:lnTo>
                <a:lnTo>
                  <a:pt x="2523" y="2089"/>
                </a:lnTo>
                <a:lnTo>
                  <a:pt x="2520" y="2109"/>
                </a:lnTo>
                <a:lnTo>
                  <a:pt x="2520" y="2527"/>
                </a:lnTo>
                <a:lnTo>
                  <a:pt x="2104" y="2527"/>
                </a:lnTo>
                <a:lnTo>
                  <a:pt x="2082" y="2530"/>
                </a:lnTo>
                <a:lnTo>
                  <a:pt x="2063" y="2538"/>
                </a:lnTo>
                <a:lnTo>
                  <a:pt x="2048" y="2551"/>
                </a:lnTo>
                <a:lnTo>
                  <a:pt x="2036" y="2566"/>
                </a:lnTo>
                <a:lnTo>
                  <a:pt x="2027" y="2585"/>
                </a:lnTo>
                <a:lnTo>
                  <a:pt x="2025" y="2605"/>
                </a:lnTo>
                <a:lnTo>
                  <a:pt x="2025" y="2625"/>
                </a:lnTo>
                <a:lnTo>
                  <a:pt x="2027" y="2646"/>
                </a:lnTo>
                <a:lnTo>
                  <a:pt x="2036" y="2665"/>
                </a:lnTo>
                <a:lnTo>
                  <a:pt x="2048" y="2680"/>
                </a:lnTo>
                <a:lnTo>
                  <a:pt x="2063" y="2693"/>
                </a:lnTo>
                <a:lnTo>
                  <a:pt x="2082" y="2701"/>
                </a:lnTo>
                <a:lnTo>
                  <a:pt x="2104" y="2704"/>
                </a:lnTo>
                <a:lnTo>
                  <a:pt x="2617" y="2704"/>
                </a:lnTo>
                <a:lnTo>
                  <a:pt x="2638" y="2701"/>
                </a:lnTo>
                <a:lnTo>
                  <a:pt x="2657" y="2693"/>
                </a:lnTo>
                <a:lnTo>
                  <a:pt x="2673" y="2680"/>
                </a:lnTo>
                <a:lnTo>
                  <a:pt x="2685" y="2665"/>
                </a:lnTo>
                <a:lnTo>
                  <a:pt x="2692" y="2646"/>
                </a:lnTo>
                <a:lnTo>
                  <a:pt x="2695" y="2625"/>
                </a:lnTo>
                <a:lnTo>
                  <a:pt x="2695" y="2109"/>
                </a:lnTo>
                <a:lnTo>
                  <a:pt x="2692" y="2089"/>
                </a:lnTo>
                <a:lnTo>
                  <a:pt x="2685" y="2070"/>
                </a:lnTo>
                <a:lnTo>
                  <a:pt x="2673" y="2054"/>
                </a:lnTo>
                <a:lnTo>
                  <a:pt x="2657" y="2041"/>
                </a:lnTo>
                <a:lnTo>
                  <a:pt x="2638" y="2034"/>
                </a:lnTo>
                <a:lnTo>
                  <a:pt x="2617" y="2031"/>
                </a:lnTo>
                <a:lnTo>
                  <a:pt x="2598" y="2031"/>
                </a:lnTo>
                <a:close/>
                <a:moveTo>
                  <a:pt x="765" y="2031"/>
                </a:moveTo>
                <a:lnTo>
                  <a:pt x="744" y="2034"/>
                </a:lnTo>
                <a:lnTo>
                  <a:pt x="725" y="2041"/>
                </a:lnTo>
                <a:lnTo>
                  <a:pt x="709" y="2054"/>
                </a:lnTo>
                <a:lnTo>
                  <a:pt x="697" y="2070"/>
                </a:lnTo>
                <a:lnTo>
                  <a:pt x="690" y="2089"/>
                </a:lnTo>
                <a:lnTo>
                  <a:pt x="686" y="2109"/>
                </a:lnTo>
                <a:lnTo>
                  <a:pt x="686" y="2625"/>
                </a:lnTo>
                <a:lnTo>
                  <a:pt x="690" y="2646"/>
                </a:lnTo>
                <a:lnTo>
                  <a:pt x="698" y="2665"/>
                </a:lnTo>
                <a:lnTo>
                  <a:pt x="709" y="2680"/>
                </a:lnTo>
                <a:lnTo>
                  <a:pt x="725" y="2693"/>
                </a:lnTo>
                <a:lnTo>
                  <a:pt x="744" y="2701"/>
                </a:lnTo>
                <a:lnTo>
                  <a:pt x="765" y="2704"/>
                </a:lnTo>
                <a:lnTo>
                  <a:pt x="1279" y="2704"/>
                </a:lnTo>
                <a:lnTo>
                  <a:pt x="1300" y="2701"/>
                </a:lnTo>
                <a:lnTo>
                  <a:pt x="1318" y="2693"/>
                </a:lnTo>
                <a:lnTo>
                  <a:pt x="1335" y="2680"/>
                </a:lnTo>
                <a:lnTo>
                  <a:pt x="1346" y="2665"/>
                </a:lnTo>
                <a:lnTo>
                  <a:pt x="1354" y="2646"/>
                </a:lnTo>
                <a:lnTo>
                  <a:pt x="1357" y="2625"/>
                </a:lnTo>
                <a:lnTo>
                  <a:pt x="1357" y="2605"/>
                </a:lnTo>
                <a:lnTo>
                  <a:pt x="1354" y="2585"/>
                </a:lnTo>
                <a:lnTo>
                  <a:pt x="1346" y="2566"/>
                </a:lnTo>
                <a:lnTo>
                  <a:pt x="1335" y="2551"/>
                </a:lnTo>
                <a:lnTo>
                  <a:pt x="1318" y="2538"/>
                </a:lnTo>
                <a:lnTo>
                  <a:pt x="1300" y="2530"/>
                </a:lnTo>
                <a:lnTo>
                  <a:pt x="1279" y="2527"/>
                </a:lnTo>
                <a:lnTo>
                  <a:pt x="862" y="2527"/>
                </a:lnTo>
                <a:lnTo>
                  <a:pt x="862" y="2109"/>
                </a:lnTo>
                <a:lnTo>
                  <a:pt x="860" y="2089"/>
                </a:lnTo>
                <a:lnTo>
                  <a:pt x="852" y="2070"/>
                </a:lnTo>
                <a:lnTo>
                  <a:pt x="840" y="2054"/>
                </a:lnTo>
                <a:lnTo>
                  <a:pt x="824" y="2041"/>
                </a:lnTo>
                <a:lnTo>
                  <a:pt x="805" y="2034"/>
                </a:lnTo>
                <a:lnTo>
                  <a:pt x="784" y="2031"/>
                </a:lnTo>
                <a:lnTo>
                  <a:pt x="765" y="2031"/>
                </a:lnTo>
                <a:close/>
                <a:moveTo>
                  <a:pt x="2104" y="688"/>
                </a:moveTo>
                <a:lnTo>
                  <a:pt x="2082" y="691"/>
                </a:lnTo>
                <a:lnTo>
                  <a:pt x="2063" y="699"/>
                </a:lnTo>
                <a:lnTo>
                  <a:pt x="2048" y="711"/>
                </a:lnTo>
                <a:lnTo>
                  <a:pt x="2036" y="727"/>
                </a:lnTo>
                <a:lnTo>
                  <a:pt x="2027" y="745"/>
                </a:lnTo>
                <a:lnTo>
                  <a:pt x="2025" y="767"/>
                </a:lnTo>
                <a:lnTo>
                  <a:pt x="2025" y="787"/>
                </a:lnTo>
                <a:lnTo>
                  <a:pt x="2027" y="807"/>
                </a:lnTo>
                <a:lnTo>
                  <a:pt x="2036" y="826"/>
                </a:lnTo>
                <a:lnTo>
                  <a:pt x="2048" y="841"/>
                </a:lnTo>
                <a:lnTo>
                  <a:pt x="2063" y="854"/>
                </a:lnTo>
                <a:lnTo>
                  <a:pt x="2082" y="862"/>
                </a:lnTo>
                <a:lnTo>
                  <a:pt x="2104" y="865"/>
                </a:lnTo>
                <a:lnTo>
                  <a:pt x="2520" y="865"/>
                </a:lnTo>
                <a:lnTo>
                  <a:pt x="2520" y="1283"/>
                </a:lnTo>
                <a:lnTo>
                  <a:pt x="2523" y="1303"/>
                </a:lnTo>
                <a:lnTo>
                  <a:pt x="2530" y="1322"/>
                </a:lnTo>
                <a:lnTo>
                  <a:pt x="2542" y="1338"/>
                </a:lnTo>
                <a:lnTo>
                  <a:pt x="2559" y="1351"/>
                </a:lnTo>
                <a:lnTo>
                  <a:pt x="2577" y="1358"/>
                </a:lnTo>
                <a:lnTo>
                  <a:pt x="2598" y="1361"/>
                </a:lnTo>
                <a:lnTo>
                  <a:pt x="2617" y="1361"/>
                </a:lnTo>
                <a:lnTo>
                  <a:pt x="2638" y="1358"/>
                </a:lnTo>
                <a:lnTo>
                  <a:pt x="2657" y="1351"/>
                </a:lnTo>
                <a:lnTo>
                  <a:pt x="2673" y="1338"/>
                </a:lnTo>
                <a:lnTo>
                  <a:pt x="2685" y="1322"/>
                </a:lnTo>
                <a:lnTo>
                  <a:pt x="2692" y="1303"/>
                </a:lnTo>
                <a:lnTo>
                  <a:pt x="2695" y="1283"/>
                </a:lnTo>
                <a:lnTo>
                  <a:pt x="2695" y="767"/>
                </a:lnTo>
                <a:lnTo>
                  <a:pt x="2692" y="745"/>
                </a:lnTo>
                <a:lnTo>
                  <a:pt x="2685" y="727"/>
                </a:lnTo>
                <a:lnTo>
                  <a:pt x="2673" y="711"/>
                </a:lnTo>
                <a:lnTo>
                  <a:pt x="2657" y="699"/>
                </a:lnTo>
                <a:lnTo>
                  <a:pt x="2638" y="691"/>
                </a:lnTo>
                <a:lnTo>
                  <a:pt x="2617" y="688"/>
                </a:lnTo>
                <a:lnTo>
                  <a:pt x="2104" y="688"/>
                </a:lnTo>
                <a:close/>
                <a:moveTo>
                  <a:pt x="765" y="688"/>
                </a:moveTo>
                <a:lnTo>
                  <a:pt x="744" y="691"/>
                </a:lnTo>
                <a:lnTo>
                  <a:pt x="725" y="699"/>
                </a:lnTo>
                <a:lnTo>
                  <a:pt x="709" y="711"/>
                </a:lnTo>
                <a:lnTo>
                  <a:pt x="697" y="727"/>
                </a:lnTo>
                <a:lnTo>
                  <a:pt x="690" y="745"/>
                </a:lnTo>
                <a:lnTo>
                  <a:pt x="686" y="767"/>
                </a:lnTo>
                <a:lnTo>
                  <a:pt x="686" y="1283"/>
                </a:lnTo>
                <a:lnTo>
                  <a:pt x="690" y="1303"/>
                </a:lnTo>
                <a:lnTo>
                  <a:pt x="697" y="1322"/>
                </a:lnTo>
                <a:lnTo>
                  <a:pt x="709" y="1338"/>
                </a:lnTo>
                <a:lnTo>
                  <a:pt x="725" y="1351"/>
                </a:lnTo>
                <a:lnTo>
                  <a:pt x="744" y="1358"/>
                </a:lnTo>
                <a:lnTo>
                  <a:pt x="765" y="1361"/>
                </a:lnTo>
                <a:lnTo>
                  <a:pt x="784" y="1361"/>
                </a:lnTo>
                <a:lnTo>
                  <a:pt x="805" y="1358"/>
                </a:lnTo>
                <a:lnTo>
                  <a:pt x="824" y="1351"/>
                </a:lnTo>
                <a:lnTo>
                  <a:pt x="840" y="1338"/>
                </a:lnTo>
                <a:lnTo>
                  <a:pt x="852" y="1322"/>
                </a:lnTo>
                <a:lnTo>
                  <a:pt x="860" y="1303"/>
                </a:lnTo>
                <a:lnTo>
                  <a:pt x="862" y="1283"/>
                </a:lnTo>
                <a:lnTo>
                  <a:pt x="862" y="865"/>
                </a:lnTo>
                <a:lnTo>
                  <a:pt x="1279" y="865"/>
                </a:lnTo>
                <a:lnTo>
                  <a:pt x="1300" y="862"/>
                </a:lnTo>
                <a:lnTo>
                  <a:pt x="1318" y="854"/>
                </a:lnTo>
                <a:lnTo>
                  <a:pt x="1335" y="841"/>
                </a:lnTo>
                <a:lnTo>
                  <a:pt x="1346" y="826"/>
                </a:lnTo>
                <a:lnTo>
                  <a:pt x="1354" y="807"/>
                </a:lnTo>
                <a:lnTo>
                  <a:pt x="1357" y="787"/>
                </a:lnTo>
                <a:lnTo>
                  <a:pt x="1357" y="767"/>
                </a:lnTo>
                <a:lnTo>
                  <a:pt x="1354" y="745"/>
                </a:lnTo>
                <a:lnTo>
                  <a:pt x="1346" y="727"/>
                </a:lnTo>
                <a:lnTo>
                  <a:pt x="1335" y="711"/>
                </a:lnTo>
                <a:lnTo>
                  <a:pt x="1318" y="699"/>
                </a:lnTo>
                <a:lnTo>
                  <a:pt x="1300" y="691"/>
                </a:lnTo>
                <a:lnTo>
                  <a:pt x="1279" y="688"/>
                </a:lnTo>
                <a:lnTo>
                  <a:pt x="765" y="688"/>
                </a:lnTo>
                <a:close/>
                <a:moveTo>
                  <a:pt x="1034" y="0"/>
                </a:moveTo>
                <a:lnTo>
                  <a:pt x="1055" y="2"/>
                </a:lnTo>
                <a:lnTo>
                  <a:pt x="1075" y="9"/>
                </a:lnTo>
                <a:lnTo>
                  <a:pt x="1091" y="20"/>
                </a:lnTo>
                <a:lnTo>
                  <a:pt x="1106" y="34"/>
                </a:lnTo>
                <a:lnTo>
                  <a:pt x="1116" y="52"/>
                </a:lnTo>
                <a:lnTo>
                  <a:pt x="1123" y="70"/>
                </a:lnTo>
                <a:lnTo>
                  <a:pt x="1125" y="92"/>
                </a:lnTo>
                <a:lnTo>
                  <a:pt x="1125" y="432"/>
                </a:lnTo>
                <a:lnTo>
                  <a:pt x="1381" y="432"/>
                </a:lnTo>
                <a:lnTo>
                  <a:pt x="1381" y="92"/>
                </a:lnTo>
                <a:lnTo>
                  <a:pt x="1383" y="70"/>
                </a:lnTo>
                <a:lnTo>
                  <a:pt x="1390" y="52"/>
                </a:lnTo>
                <a:lnTo>
                  <a:pt x="1401" y="34"/>
                </a:lnTo>
                <a:lnTo>
                  <a:pt x="1415" y="20"/>
                </a:lnTo>
                <a:lnTo>
                  <a:pt x="1431" y="9"/>
                </a:lnTo>
                <a:lnTo>
                  <a:pt x="1451" y="2"/>
                </a:lnTo>
                <a:lnTo>
                  <a:pt x="1473" y="0"/>
                </a:lnTo>
                <a:lnTo>
                  <a:pt x="1493" y="2"/>
                </a:lnTo>
                <a:lnTo>
                  <a:pt x="1513" y="9"/>
                </a:lnTo>
                <a:lnTo>
                  <a:pt x="1529" y="20"/>
                </a:lnTo>
                <a:lnTo>
                  <a:pt x="1543" y="34"/>
                </a:lnTo>
                <a:lnTo>
                  <a:pt x="1555" y="52"/>
                </a:lnTo>
                <a:lnTo>
                  <a:pt x="1561" y="70"/>
                </a:lnTo>
                <a:lnTo>
                  <a:pt x="1564" y="92"/>
                </a:lnTo>
                <a:lnTo>
                  <a:pt x="1564" y="432"/>
                </a:lnTo>
                <a:lnTo>
                  <a:pt x="1819" y="432"/>
                </a:lnTo>
                <a:lnTo>
                  <a:pt x="1819" y="92"/>
                </a:lnTo>
                <a:lnTo>
                  <a:pt x="1821" y="70"/>
                </a:lnTo>
                <a:lnTo>
                  <a:pt x="1828" y="52"/>
                </a:lnTo>
                <a:lnTo>
                  <a:pt x="1838" y="34"/>
                </a:lnTo>
                <a:lnTo>
                  <a:pt x="1853" y="20"/>
                </a:lnTo>
                <a:lnTo>
                  <a:pt x="1870" y="9"/>
                </a:lnTo>
                <a:lnTo>
                  <a:pt x="1889" y="2"/>
                </a:lnTo>
                <a:lnTo>
                  <a:pt x="1910" y="0"/>
                </a:lnTo>
                <a:lnTo>
                  <a:pt x="1931" y="2"/>
                </a:lnTo>
                <a:lnTo>
                  <a:pt x="1950" y="9"/>
                </a:lnTo>
                <a:lnTo>
                  <a:pt x="1967" y="20"/>
                </a:lnTo>
                <a:lnTo>
                  <a:pt x="1981" y="34"/>
                </a:lnTo>
                <a:lnTo>
                  <a:pt x="1993" y="52"/>
                </a:lnTo>
                <a:lnTo>
                  <a:pt x="1999" y="70"/>
                </a:lnTo>
                <a:lnTo>
                  <a:pt x="2002" y="92"/>
                </a:lnTo>
                <a:lnTo>
                  <a:pt x="2002" y="432"/>
                </a:lnTo>
                <a:lnTo>
                  <a:pt x="2257" y="432"/>
                </a:lnTo>
                <a:lnTo>
                  <a:pt x="2257" y="92"/>
                </a:lnTo>
                <a:lnTo>
                  <a:pt x="2259" y="70"/>
                </a:lnTo>
                <a:lnTo>
                  <a:pt x="2266" y="52"/>
                </a:lnTo>
                <a:lnTo>
                  <a:pt x="2276" y="34"/>
                </a:lnTo>
                <a:lnTo>
                  <a:pt x="2291" y="20"/>
                </a:lnTo>
                <a:lnTo>
                  <a:pt x="2308" y="9"/>
                </a:lnTo>
                <a:lnTo>
                  <a:pt x="2328" y="2"/>
                </a:lnTo>
                <a:lnTo>
                  <a:pt x="2348" y="0"/>
                </a:lnTo>
                <a:lnTo>
                  <a:pt x="2369" y="2"/>
                </a:lnTo>
                <a:lnTo>
                  <a:pt x="2388" y="9"/>
                </a:lnTo>
                <a:lnTo>
                  <a:pt x="2406" y="20"/>
                </a:lnTo>
                <a:lnTo>
                  <a:pt x="2419" y="34"/>
                </a:lnTo>
                <a:lnTo>
                  <a:pt x="2430" y="52"/>
                </a:lnTo>
                <a:lnTo>
                  <a:pt x="2438" y="70"/>
                </a:lnTo>
                <a:lnTo>
                  <a:pt x="2440" y="92"/>
                </a:lnTo>
                <a:lnTo>
                  <a:pt x="2440" y="432"/>
                </a:lnTo>
                <a:lnTo>
                  <a:pt x="2834" y="432"/>
                </a:lnTo>
                <a:lnTo>
                  <a:pt x="2861" y="435"/>
                </a:lnTo>
                <a:lnTo>
                  <a:pt x="2886" y="444"/>
                </a:lnTo>
                <a:lnTo>
                  <a:pt x="2907" y="458"/>
                </a:lnTo>
                <a:lnTo>
                  <a:pt x="2926" y="476"/>
                </a:lnTo>
                <a:lnTo>
                  <a:pt x="2939" y="498"/>
                </a:lnTo>
                <a:lnTo>
                  <a:pt x="2948" y="523"/>
                </a:lnTo>
                <a:lnTo>
                  <a:pt x="2951" y="550"/>
                </a:lnTo>
                <a:lnTo>
                  <a:pt x="2951" y="945"/>
                </a:lnTo>
                <a:lnTo>
                  <a:pt x="3290" y="945"/>
                </a:lnTo>
                <a:lnTo>
                  <a:pt x="3311" y="947"/>
                </a:lnTo>
                <a:lnTo>
                  <a:pt x="3331" y="955"/>
                </a:lnTo>
                <a:lnTo>
                  <a:pt x="3348" y="965"/>
                </a:lnTo>
                <a:lnTo>
                  <a:pt x="3361" y="979"/>
                </a:lnTo>
                <a:lnTo>
                  <a:pt x="3373" y="997"/>
                </a:lnTo>
                <a:lnTo>
                  <a:pt x="3380" y="1016"/>
                </a:lnTo>
                <a:lnTo>
                  <a:pt x="3382" y="1037"/>
                </a:lnTo>
                <a:lnTo>
                  <a:pt x="3380" y="1058"/>
                </a:lnTo>
                <a:lnTo>
                  <a:pt x="3373" y="1077"/>
                </a:lnTo>
                <a:lnTo>
                  <a:pt x="3361" y="1094"/>
                </a:lnTo>
                <a:lnTo>
                  <a:pt x="3348" y="1108"/>
                </a:lnTo>
                <a:lnTo>
                  <a:pt x="3331" y="1120"/>
                </a:lnTo>
                <a:lnTo>
                  <a:pt x="3311" y="1126"/>
                </a:lnTo>
                <a:lnTo>
                  <a:pt x="3290" y="1129"/>
                </a:lnTo>
                <a:lnTo>
                  <a:pt x="2951" y="1129"/>
                </a:lnTo>
                <a:lnTo>
                  <a:pt x="2951" y="1385"/>
                </a:lnTo>
                <a:lnTo>
                  <a:pt x="3290" y="1385"/>
                </a:lnTo>
                <a:lnTo>
                  <a:pt x="3311" y="1387"/>
                </a:lnTo>
                <a:lnTo>
                  <a:pt x="3331" y="1394"/>
                </a:lnTo>
                <a:lnTo>
                  <a:pt x="3348" y="1404"/>
                </a:lnTo>
                <a:lnTo>
                  <a:pt x="3361" y="1419"/>
                </a:lnTo>
                <a:lnTo>
                  <a:pt x="3373" y="1436"/>
                </a:lnTo>
                <a:lnTo>
                  <a:pt x="3380" y="1455"/>
                </a:lnTo>
                <a:lnTo>
                  <a:pt x="3382" y="1476"/>
                </a:lnTo>
                <a:lnTo>
                  <a:pt x="3380" y="1497"/>
                </a:lnTo>
                <a:lnTo>
                  <a:pt x="3373" y="1517"/>
                </a:lnTo>
                <a:lnTo>
                  <a:pt x="3361" y="1534"/>
                </a:lnTo>
                <a:lnTo>
                  <a:pt x="3348" y="1547"/>
                </a:lnTo>
                <a:lnTo>
                  <a:pt x="3331" y="1559"/>
                </a:lnTo>
                <a:lnTo>
                  <a:pt x="3311" y="1566"/>
                </a:lnTo>
                <a:lnTo>
                  <a:pt x="3290" y="1568"/>
                </a:lnTo>
                <a:lnTo>
                  <a:pt x="2951" y="1568"/>
                </a:lnTo>
                <a:lnTo>
                  <a:pt x="2951" y="1824"/>
                </a:lnTo>
                <a:lnTo>
                  <a:pt x="3290" y="1824"/>
                </a:lnTo>
                <a:lnTo>
                  <a:pt x="3311" y="1826"/>
                </a:lnTo>
                <a:lnTo>
                  <a:pt x="3331" y="1833"/>
                </a:lnTo>
                <a:lnTo>
                  <a:pt x="3348" y="1844"/>
                </a:lnTo>
                <a:lnTo>
                  <a:pt x="3361" y="1858"/>
                </a:lnTo>
                <a:lnTo>
                  <a:pt x="3373" y="1875"/>
                </a:lnTo>
                <a:lnTo>
                  <a:pt x="3380" y="1895"/>
                </a:lnTo>
                <a:lnTo>
                  <a:pt x="3382" y="1916"/>
                </a:lnTo>
                <a:lnTo>
                  <a:pt x="3380" y="1936"/>
                </a:lnTo>
                <a:lnTo>
                  <a:pt x="3373" y="1956"/>
                </a:lnTo>
                <a:lnTo>
                  <a:pt x="3361" y="1973"/>
                </a:lnTo>
                <a:lnTo>
                  <a:pt x="3348" y="1988"/>
                </a:lnTo>
                <a:lnTo>
                  <a:pt x="3331" y="1998"/>
                </a:lnTo>
                <a:lnTo>
                  <a:pt x="3311" y="2005"/>
                </a:lnTo>
                <a:lnTo>
                  <a:pt x="3290" y="2007"/>
                </a:lnTo>
                <a:lnTo>
                  <a:pt x="2951" y="2007"/>
                </a:lnTo>
                <a:lnTo>
                  <a:pt x="2951" y="2263"/>
                </a:lnTo>
                <a:lnTo>
                  <a:pt x="3290" y="2263"/>
                </a:lnTo>
                <a:lnTo>
                  <a:pt x="3311" y="2266"/>
                </a:lnTo>
                <a:lnTo>
                  <a:pt x="3331" y="2272"/>
                </a:lnTo>
                <a:lnTo>
                  <a:pt x="3348" y="2284"/>
                </a:lnTo>
                <a:lnTo>
                  <a:pt x="3361" y="2298"/>
                </a:lnTo>
                <a:lnTo>
                  <a:pt x="3373" y="2314"/>
                </a:lnTo>
                <a:lnTo>
                  <a:pt x="3380" y="2334"/>
                </a:lnTo>
                <a:lnTo>
                  <a:pt x="3382" y="2355"/>
                </a:lnTo>
                <a:lnTo>
                  <a:pt x="3380" y="2376"/>
                </a:lnTo>
                <a:lnTo>
                  <a:pt x="3373" y="2395"/>
                </a:lnTo>
                <a:lnTo>
                  <a:pt x="3361" y="2412"/>
                </a:lnTo>
                <a:lnTo>
                  <a:pt x="3348" y="2427"/>
                </a:lnTo>
                <a:lnTo>
                  <a:pt x="3331" y="2437"/>
                </a:lnTo>
                <a:lnTo>
                  <a:pt x="3311" y="2444"/>
                </a:lnTo>
                <a:lnTo>
                  <a:pt x="3290" y="2446"/>
                </a:lnTo>
                <a:lnTo>
                  <a:pt x="2951" y="2446"/>
                </a:lnTo>
                <a:lnTo>
                  <a:pt x="2951" y="2842"/>
                </a:lnTo>
                <a:lnTo>
                  <a:pt x="2948" y="2869"/>
                </a:lnTo>
                <a:lnTo>
                  <a:pt x="2939" y="2894"/>
                </a:lnTo>
                <a:lnTo>
                  <a:pt x="2926" y="2916"/>
                </a:lnTo>
                <a:lnTo>
                  <a:pt x="2907" y="2934"/>
                </a:lnTo>
                <a:lnTo>
                  <a:pt x="2886" y="2947"/>
                </a:lnTo>
                <a:lnTo>
                  <a:pt x="2861" y="2957"/>
                </a:lnTo>
                <a:lnTo>
                  <a:pt x="2834" y="2960"/>
                </a:lnTo>
                <a:lnTo>
                  <a:pt x="2440" y="2960"/>
                </a:lnTo>
                <a:lnTo>
                  <a:pt x="2440" y="3300"/>
                </a:lnTo>
                <a:lnTo>
                  <a:pt x="2438" y="3322"/>
                </a:lnTo>
                <a:lnTo>
                  <a:pt x="2430" y="3340"/>
                </a:lnTo>
                <a:lnTo>
                  <a:pt x="2419" y="3358"/>
                </a:lnTo>
                <a:lnTo>
                  <a:pt x="2406" y="3372"/>
                </a:lnTo>
                <a:lnTo>
                  <a:pt x="2388" y="3383"/>
                </a:lnTo>
                <a:lnTo>
                  <a:pt x="2369" y="3390"/>
                </a:lnTo>
                <a:lnTo>
                  <a:pt x="2348" y="3392"/>
                </a:lnTo>
                <a:lnTo>
                  <a:pt x="2328" y="3390"/>
                </a:lnTo>
                <a:lnTo>
                  <a:pt x="2308" y="3383"/>
                </a:lnTo>
                <a:lnTo>
                  <a:pt x="2291" y="3372"/>
                </a:lnTo>
                <a:lnTo>
                  <a:pt x="2276" y="3358"/>
                </a:lnTo>
                <a:lnTo>
                  <a:pt x="2266" y="3340"/>
                </a:lnTo>
                <a:lnTo>
                  <a:pt x="2259" y="3322"/>
                </a:lnTo>
                <a:lnTo>
                  <a:pt x="2257" y="3300"/>
                </a:lnTo>
                <a:lnTo>
                  <a:pt x="2257" y="2960"/>
                </a:lnTo>
                <a:lnTo>
                  <a:pt x="2002" y="2960"/>
                </a:lnTo>
                <a:lnTo>
                  <a:pt x="2002" y="3300"/>
                </a:lnTo>
                <a:lnTo>
                  <a:pt x="1999" y="3322"/>
                </a:lnTo>
                <a:lnTo>
                  <a:pt x="1993" y="3340"/>
                </a:lnTo>
                <a:lnTo>
                  <a:pt x="1981" y="3358"/>
                </a:lnTo>
                <a:lnTo>
                  <a:pt x="1967" y="3372"/>
                </a:lnTo>
                <a:lnTo>
                  <a:pt x="1950" y="3383"/>
                </a:lnTo>
                <a:lnTo>
                  <a:pt x="1931" y="3390"/>
                </a:lnTo>
                <a:lnTo>
                  <a:pt x="1910" y="3392"/>
                </a:lnTo>
                <a:lnTo>
                  <a:pt x="1889" y="3390"/>
                </a:lnTo>
                <a:lnTo>
                  <a:pt x="1870" y="3383"/>
                </a:lnTo>
                <a:lnTo>
                  <a:pt x="1853" y="3372"/>
                </a:lnTo>
                <a:lnTo>
                  <a:pt x="1838" y="3358"/>
                </a:lnTo>
                <a:lnTo>
                  <a:pt x="1828" y="3340"/>
                </a:lnTo>
                <a:lnTo>
                  <a:pt x="1821" y="3322"/>
                </a:lnTo>
                <a:lnTo>
                  <a:pt x="1819" y="3300"/>
                </a:lnTo>
                <a:lnTo>
                  <a:pt x="1819" y="2960"/>
                </a:lnTo>
                <a:lnTo>
                  <a:pt x="1564" y="2960"/>
                </a:lnTo>
                <a:lnTo>
                  <a:pt x="1564" y="3300"/>
                </a:lnTo>
                <a:lnTo>
                  <a:pt x="1561" y="3322"/>
                </a:lnTo>
                <a:lnTo>
                  <a:pt x="1555" y="3340"/>
                </a:lnTo>
                <a:lnTo>
                  <a:pt x="1543" y="3358"/>
                </a:lnTo>
                <a:lnTo>
                  <a:pt x="1529" y="3372"/>
                </a:lnTo>
                <a:lnTo>
                  <a:pt x="1513" y="3383"/>
                </a:lnTo>
                <a:lnTo>
                  <a:pt x="1493" y="3390"/>
                </a:lnTo>
                <a:lnTo>
                  <a:pt x="1473" y="3392"/>
                </a:lnTo>
                <a:lnTo>
                  <a:pt x="1451" y="3390"/>
                </a:lnTo>
                <a:lnTo>
                  <a:pt x="1431" y="3383"/>
                </a:lnTo>
                <a:lnTo>
                  <a:pt x="1415" y="3372"/>
                </a:lnTo>
                <a:lnTo>
                  <a:pt x="1401" y="3358"/>
                </a:lnTo>
                <a:lnTo>
                  <a:pt x="1390" y="3340"/>
                </a:lnTo>
                <a:lnTo>
                  <a:pt x="1383" y="3322"/>
                </a:lnTo>
                <a:lnTo>
                  <a:pt x="1381" y="3300"/>
                </a:lnTo>
                <a:lnTo>
                  <a:pt x="1381" y="2960"/>
                </a:lnTo>
                <a:lnTo>
                  <a:pt x="1125" y="2960"/>
                </a:lnTo>
                <a:lnTo>
                  <a:pt x="1125" y="3300"/>
                </a:lnTo>
                <a:lnTo>
                  <a:pt x="1123" y="3322"/>
                </a:lnTo>
                <a:lnTo>
                  <a:pt x="1116" y="3340"/>
                </a:lnTo>
                <a:lnTo>
                  <a:pt x="1106" y="3358"/>
                </a:lnTo>
                <a:lnTo>
                  <a:pt x="1091" y="3372"/>
                </a:lnTo>
                <a:lnTo>
                  <a:pt x="1075" y="3383"/>
                </a:lnTo>
                <a:lnTo>
                  <a:pt x="1055" y="3390"/>
                </a:lnTo>
                <a:lnTo>
                  <a:pt x="1034" y="3392"/>
                </a:lnTo>
                <a:lnTo>
                  <a:pt x="1013" y="3390"/>
                </a:lnTo>
                <a:lnTo>
                  <a:pt x="994" y="3383"/>
                </a:lnTo>
                <a:lnTo>
                  <a:pt x="977" y="3372"/>
                </a:lnTo>
                <a:lnTo>
                  <a:pt x="963" y="3358"/>
                </a:lnTo>
                <a:lnTo>
                  <a:pt x="952" y="3340"/>
                </a:lnTo>
                <a:lnTo>
                  <a:pt x="945" y="3322"/>
                </a:lnTo>
                <a:lnTo>
                  <a:pt x="942" y="3300"/>
                </a:lnTo>
                <a:lnTo>
                  <a:pt x="942" y="2960"/>
                </a:lnTo>
                <a:lnTo>
                  <a:pt x="549" y="2960"/>
                </a:lnTo>
                <a:lnTo>
                  <a:pt x="522" y="2957"/>
                </a:lnTo>
                <a:lnTo>
                  <a:pt x="497" y="2947"/>
                </a:lnTo>
                <a:lnTo>
                  <a:pt x="475" y="2934"/>
                </a:lnTo>
                <a:lnTo>
                  <a:pt x="457" y="2916"/>
                </a:lnTo>
                <a:lnTo>
                  <a:pt x="443" y="2894"/>
                </a:lnTo>
                <a:lnTo>
                  <a:pt x="435" y="2869"/>
                </a:lnTo>
                <a:lnTo>
                  <a:pt x="432" y="2842"/>
                </a:lnTo>
                <a:lnTo>
                  <a:pt x="432" y="2446"/>
                </a:lnTo>
                <a:lnTo>
                  <a:pt x="91" y="2446"/>
                </a:lnTo>
                <a:lnTo>
                  <a:pt x="71" y="2444"/>
                </a:lnTo>
                <a:lnTo>
                  <a:pt x="51" y="2437"/>
                </a:lnTo>
                <a:lnTo>
                  <a:pt x="35" y="2427"/>
                </a:lnTo>
                <a:lnTo>
                  <a:pt x="21" y="2412"/>
                </a:lnTo>
                <a:lnTo>
                  <a:pt x="9" y="2395"/>
                </a:lnTo>
                <a:lnTo>
                  <a:pt x="3" y="2376"/>
                </a:lnTo>
                <a:lnTo>
                  <a:pt x="0" y="2355"/>
                </a:lnTo>
                <a:lnTo>
                  <a:pt x="3" y="2334"/>
                </a:lnTo>
                <a:lnTo>
                  <a:pt x="9" y="2314"/>
                </a:lnTo>
                <a:lnTo>
                  <a:pt x="21" y="2298"/>
                </a:lnTo>
                <a:lnTo>
                  <a:pt x="35" y="2284"/>
                </a:lnTo>
                <a:lnTo>
                  <a:pt x="51" y="2272"/>
                </a:lnTo>
                <a:lnTo>
                  <a:pt x="71" y="2266"/>
                </a:lnTo>
                <a:lnTo>
                  <a:pt x="91" y="2263"/>
                </a:lnTo>
                <a:lnTo>
                  <a:pt x="432" y="2263"/>
                </a:lnTo>
                <a:lnTo>
                  <a:pt x="432" y="2007"/>
                </a:lnTo>
                <a:lnTo>
                  <a:pt x="91" y="2007"/>
                </a:lnTo>
                <a:lnTo>
                  <a:pt x="71" y="2005"/>
                </a:lnTo>
                <a:lnTo>
                  <a:pt x="51" y="1998"/>
                </a:lnTo>
                <a:lnTo>
                  <a:pt x="35" y="1988"/>
                </a:lnTo>
                <a:lnTo>
                  <a:pt x="21" y="1973"/>
                </a:lnTo>
                <a:lnTo>
                  <a:pt x="9" y="1956"/>
                </a:lnTo>
                <a:lnTo>
                  <a:pt x="3" y="1936"/>
                </a:lnTo>
                <a:lnTo>
                  <a:pt x="0" y="1916"/>
                </a:lnTo>
                <a:lnTo>
                  <a:pt x="3" y="1895"/>
                </a:lnTo>
                <a:lnTo>
                  <a:pt x="9" y="1875"/>
                </a:lnTo>
                <a:lnTo>
                  <a:pt x="21" y="1858"/>
                </a:lnTo>
                <a:lnTo>
                  <a:pt x="35" y="1844"/>
                </a:lnTo>
                <a:lnTo>
                  <a:pt x="51" y="1833"/>
                </a:lnTo>
                <a:lnTo>
                  <a:pt x="71" y="1826"/>
                </a:lnTo>
                <a:lnTo>
                  <a:pt x="91" y="1824"/>
                </a:lnTo>
                <a:lnTo>
                  <a:pt x="432" y="1824"/>
                </a:lnTo>
                <a:lnTo>
                  <a:pt x="432" y="1568"/>
                </a:lnTo>
                <a:lnTo>
                  <a:pt x="91" y="1568"/>
                </a:lnTo>
                <a:lnTo>
                  <a:pt x="71" y="1566"/>
                </a:lnTo>
                <a:lnTo>
                  <a:pt x="51" y="1559"/>
                </a:lnTo>
                <a:lnTo>
                  <a:pt x="35" y="1547"/>
                </a:lnTo>
                <a:lnTo>
                  <a:pt x="21" y="1534"/>
                </a:lnTo>
                <a:lnTo>
                  <a:pt x="9" y="1517"/>
                </a:lnTo>
                <a:lnTo>
                  <a:pt x="3" y="1497"/>
                </a:lnTo>
                <a:lnTo>
                  <a:pt x="0" y="1476"/>
                </a:lnTo>
                <a:lnTo>
                  <a:pt x="3" y="1455"/>
                </a:lnTo>
                <a:lnTo>
                  <a:pt x="9" y="1436"/>
                </a:lnTo>
                <a:lnTo>
                  <a:pt x="21" y="1419"/>
                </a:lnTo>
                <a:lnTo>
                  <a:pt x="35" y="1404"/>
                </a:lnTo>
                <a:lnTo>
                  <a:pt x="51" y="1394"/>
                </a:lnTo>
                <a:lnTo>
                  <a:pt x="71" y="1387"/>
                </a:lnTo>
                <a:lnTo>
                  <a:pt x="91" y="1385"/>
                </a:lnTo>
                <a:lnTo>
                  <a:pt x="432" y="1385"/>
                </a:lnTo>
                <a:lnTo>
                  <a:pt x="432" y="1129"/>
                </a:lnTo>
                <a:lnTo>
                  <a:pt x="91" y="1129"/>
                </a:lnTo>
                <a:lnTo>
                  <a:pt x="71" y="1126"/>
                </a:lnTo>
                <a:lnTo>
                  <a:pt x="51" y="1120"/>
                </a:lnTo>
                <a:lnTo>
                  <a:pt x="35" y="1108"/>
                </a:lnTo>
                <a:lnTo>
                  <a:pt x="21" y="1094"/>
                </a:lnTo>
                <a:lnTo>
                  <a:pt x="9" y="1077"/>
                </a:lnTo>
                <a:lnTo>
                  <a:pt x="3" y="1058"/>
                </a:lnTo>
                <a:lnTo>
                  <a:pt x="0" y="1037"/>
                </a:lnTo>
                <a:lnTo>
                  <a:pt x="3" y="1016"/>
                </a:lnTo>
                <a:lnTo>
                  <a:pt x="9" y="997"/>
                </a:lnTo>
                <a:lnTo>
                  <a:pt x="21" y="979"/>
                </a:lnTo>
                <a:lnTo>
                  <a:pt x="35" y="965"/>
                </a:lnTo>
                <a:lnTo>
                  <a:pt x="51" y="955"/>
                </a:lnTo>
                <a:lnTo>
                  <a:pt x="71" y="947"/>
                </a:lnTo>
                <a:lnTo>
                  <a:pt x="91" y="945"/>
                </a:lnTo>
                <a:lnTo>
                  <a:pt x="432" y="945"/>
                </a:lnTo>
                <a:lnTo>
                  <a:pt x="432" y="550"/>
                </a:lnTo>
                <a:lnTo>
                  <a:pt x="435" y="523"/>
                </a:lnTo>
                <a:lnTo>
                  <a:pt x="443" y="498"/>
                </a:lnTo>
                <a:lnTo>
                  <a:pt x="457" y="476"/>
                </a:lnTo>
                <a:lnTo>
                  <a:pt x="475" y="458"/>
                </a:lnTo>
                <a:lnTo>
                  <a:pt x="497" y="444"/>
                </a:lnTo>
                <a:lnTo>
                  <a:pt x="522" y="435"/>
                </a:lnTo>
                <a:lnTo>
                  <a:pt x="549" y="432"/>
                </a:lnTo>
                <a:lnTo>
                  <a:pt x="942" y="432"/>
                </a:lnTo>
                <a:lnTo>
                  <a:pt x="942" y="92"/>
                </a:lnTo>
                <a:lnTo>
                  <a:pt x="945" y="70"/>
                </a:lnTo>
                <a:lnTo>
                  <a:pt x="952" y="52"/>
                </a:lnTo>
                <a:lnTo>
                  <a:pt x="963" y="34"/>
                </a:lnTo>
                <a:lnTo>
                  <a:pt x="977" y="20"/>
                </a:lnTo>
                <a:lnTo>
                  <a:pt x="994" y="9"/>
                </a:lnTo>
                <a:lnTo>
                  <a:pt x="1013" y="2"/>
                </a:lnTo>
                <a:lnTo>
                  <a:pt x="103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03B3F78D-161C-4D8A-B864-E10B061353AA}"/>
              </a:ext>
            </a:extLst>
          </p:cNvPr>
          <p:cNvGrpSpPr/>
          <p:nvPr/>
        </p:nvGrpSpPr>
        <p:grpSpPr>
          <a:xfrm>
            <a:off x="382772" y="90204"/>
            <a:ext cx="797442" cy="770575"/>
            <a:chOff x="1275907" y="228885"/>
            <a:chExt cx="797442" cy="77057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720E21F9-0BB0-4DB0-8D1F-D886F1527730}"/>
                </a:ext>
              </a:extLst>
            </p:cNvPr>
            <p:cNvSpPr/>
            <p:nvPr/>
          </p:nvSpPr>
          <p:spPr>
            <a:xfrm>
              <a:off x="1275907" y="228885"/>
              <a:ext cx="797442" cy="770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xmlns="" id="{A35FD68F-38DA-4971-9F52-E541DC7781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6606" y="431972"/>
              <a:ext cx="504825" cy="377429"/>
            </a:xfrm>
            <a:custGeom>
              <a:avLst/>
              <a:gdLst>
                <a:gd name="T0" fmla="*/ 2212 w 3390"/>
                <a:gd name="T1" fmla="*/ 1401 h 2540"/>
                <a:gd name="T2" fmla="*/ 2082 w 3390"/>
                <a:gd name="T3" fmla="*/ 1890 h 2540"/>
                <a:gd name="T4" fmla="*/ 2394 w 3390"/>
                <a:gd name="T5" fmla="*/ 2275 h 2540"/>
                <a:gd name="T6" fmla="*/ 2900 w 3390"/>
                <a:gd name="T7" fmla="*/ 2249 h 2540"/>
                <a:gd name="T8" fmla="*/ 3170 w 3390"/>
                <a:gd name="T9" fmla="*/ 1832 h 2540"/>
                <a:gd name="T10" fmla="*/ 2991 w 3390"/>
                <a:gd name="T11" fmla="*/ 1361 h 2540"/>
                <a:gd name="T12" fmla="*/ 707 w 3390"/>
                <a:gd name="T13" fmla="*/ 1223 h 2540"/>
                <a:gd name="T14" fmla="*/ 290 w 3390"/>
                <a:gd name="T15" fmla="*/ 1493 h 2540"/>
                <a:gd name="T16" fmla="*/ 264 w 3390"/>
                <a:gd name="T17" fmla="*/ 1999 h 2540"/>
                <a:gd name="T18" fmla="*/ 649 w 3390"/>
                <a:gd name="T19" fmla="*/ 2312 h 2540"/>
                <a:gd name="T20" fmla="*/ 1137 w 3390"/>
                <a:gd name="T21" fmla="*/ 2182 h 2540"/>
                <a:gd name="T22" fmla="*/ 1316 w 3390"/>
                <a:gd name="T23" fmla="*/ 1712 h 2540"/>
                <a:gd name="T24" fmla="*/ 1046 w 3390"/>
                <a:gd name="T25" fmla="*/ 1295 h 2540"/>
                <a:gd name="T26" fmla="*/ 1556 w 3390"/>
                <a:gd name="T27" fmla="*/ 896 h 2540"/>
                <a:gd name="T28" fmla="*/ 1337 w 3390"/>
                <a:gd name="T29" fmla="*/ 1029 h 2540"/>
                <a:gd name="T30" fmla="*/ 1556 w 3390"/>
                <a:gd name="T31" fmla="*/ 1160 h 2540"/>
                <a:gd name="T32" fmla="*/ 1947 w 3390"/>
                <a:gd name="T33" fmla="*/ 1130 h 2540"/>
                <a:gd name="T34" fmla="*/ 2024 w 3390"/>
                <a:gd name="T35" fmla="*/ 973 h 2540"/>
                <a:gd name="T36" fmla="*/ 1695 w 3390"/>
                <a:gd name="T37" fmla="*/ 886 h 2540"/>
                <a:gd name="T38" fmla="*/ 1950 w 3390"/>
                <a:gd name="T39" fmla="*/ 406 h 2540"/>
                <a:gd name="T40" fmla="*/ 2007 w 3390"/>
                <a:gd name="T41" fmla="*/ 460 h 2540"/>
                <a:gd name="T42" fmla="*/ 2283 w 3390"/>
                <a:gd name="T43" fmla="*/ 342 h 2540"/>
                <a:gd name="T44" fmla="*/ 2422 w 3390"/>
                <a:gd name="T45" fmla="*/ 372 h 2540"/>
                <a:gd name="T46" fmla="*/ 2439 w 3390"/>
                <a:gd name="T47" fmla="*/ 294 h 2540"/>
                <a:gd name="T48" fmla="*/ 2260 w 3390"/>
                <a:gd name="T49" fmla="*/ 260 h 2540"/>
                <a:gd name="T50" fmla="*/ 954 w 3390"/>
                <a:gd name="T51" fmla="*/ 292 h 2540"/>
                <a:gd name="T52" fmla="*/ 955 w 3390"/>
                <a:gd name="T53" fmla="*/ 371 h 2540"/>
                <a:gd name="T54" fmla="*/ 1078 w 3390"/>
                <a:gd name="T55" fmla="*/ 346 h 2540"/>
                <a:gd name="T56" fmla="*/ 1326 w 3390"/>
                <a:gd name="T57" fmla="*/ 400 h 2540"/>
                <a:gd name="T58" fmla="*/ 1445 w 3390"/>
                <a:gd name="T59" fmla="*/ 441 h 2540"/>
                <a:gd name="T60" fmla="*/ 1225 w 3390"/>
                <a:gd name="T61" fmla="*/ 268 h 2540"/>
                <a:gd name="T62" fmla="*/ 1449 w 3390"/>
                <a:gd name="T63" fmla="*/ 92 h 2540"/>
                <a:gd name="T64" fmla="*/ 1505 w 3390"/>
                <a:gd name="T65" fmla="*/ 324 h 2540"/>
                <a:gd name="T66" fmla="*/ 1529 w 3390"/>
                <a:gd name="T67" fmla="*/ 705 h 2540"/>
                <a:gd name="T68" fmla="*/ 1626 w 3390"/>
                <a:gd name="T69" fmla="*/ 626 h 2540"/>
                <a:gd name="T70" fmla="*/ 1745 w 3390"/>
                <a:gd name="T71" fmla="*/ 610 h 2540"/>
                <a:gd name="T72" fmla="*/ 1828 w 3390"/>
                <a:gd name="T73" fmla="*/ 699 h 2540"/>
                <a:gd name="T74" fmla="*/ 1879 w 3390"/>
                <a:gd name="T75" fmla="*/ 406 h 2540"/>
                <a:gd name="T76" fmla="*/ 1904 w 3390"/>
                <a:gd name="T77" fmla="*/ 153 h 2540"/>
                <a:gd name="T78" fmla="*/ 2166 w 3390"/>
                <a:gd name="T79" fmla="*/ 1 h 2540"/>
                <a:gd name="T80" fmla="*/ 2396 w 3390"/>
                <a:gd name="T81" fmla="*/ 155 h 2540"/>
                <a:gd name="T82" fmla="*/ 2582 w 3390"/>
                <a:gd name="T83" fmla="*/ 410 h 2540"/>
                <a:gd name="T84" fmla="*/ 2844 w 3390"/>
                <a:gd name="T85" fmla="*/ 783 h 2540"/>
                <a:gd name="T86" fmla="*/ 3126 w 3390"/>
                <a:gd name="T87" fmla="*/ 1187 h 2540"/>
                <a:gd name="T88" fmla="*/ 3292 w 3390"/>
                <a:gd name="T89" fmla="*/ 1426 h 2540"/>
                <a:gd name="T90" fmla="*/ 3390 w 3390"/>
                <a:gd name="T91" fmla="*/ 1772 h 2540"/>
                <a:gd name="T92" fmla="*/ 3166 w 3390"/>
                <a:gd name="T93" fmla="*/ 2314 h 2540"/>
                <a:gd name="T94" fmla="*/ 2624 w 3390"/>
                <a:gd name="T95" fmla="*/ 2540 h 2540"/>
                <a:gd name="T96" fmla="*/ 2082 w 3390"/>
                <a:gd name="T97" fmla="*/ 2314 h 2540"/>
                <a:gd name="T98" fmla="*/ 1859 w 3390"/>
                <a:gd name="T99" fmla="*/ 1772 h 2540"/>
                <a:gd name="T100" fmla="*/ 1805 w 3390"/>
                <a:gd name="T101" fmla="*/ 1469 h 2540"/>
                <a:gd name="T102" fmla="*/ 1547 w 3390"/>
                <a:gd name="T103" fmla="*/ 1507 h 2540"/>
                <a:gd name="T104" fmla="*/ 1468 w 3390"/>
                <a:gd name="T105" fmla="*/ 2101 h 2540"/>
                <a:gd name="T106" fmla="*/ 1039 w 3390"/>
                <a:gd name="T107" fmla="*/ 2491 h 2540"/>
                <a:gd name="T108" fmla="*/ 442 w 3390"/>
                <a:gd name="T109" fmla="*/ 2466 h 2540"/>
                <a:gd name="T110" fmla="*/ 48 w 3390"/>
                <a:gd name="T111" fmla="*/ 2039 h 2540"/>
                <a:gd name="T112" fmla="*/ 34 w 3390"/>
                <a:gd name="T113" fmla="*/ 1579 h 2540"/>
                <a:gd name="T114" fmla="*/ 170 w 3390"/>
                <a:gd name="T115" fmla="*/ 1318 h 2540"/>
                <a:gd name="T116" fmla="*/ 413 w 3390"/>
                <a:gd name="T117" fmla="*/ 972 h 2540"/>
                <a:gd name="T118" fmla="*/ 703 w 3390"/>
                <a:gd name="T119" fmla="*/ 558 h 2540"/>
                <a:gd name="T120" fmla="*/ 888 w 3390"/>
                <a:gd name="T121" fmla="*/ 294 h 2540"/>
                <a:gd name="T122" fmla="*/ 1124 w 3390"/>
                <a:gd name="T123" fmla="*/ 34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90" h="2540">
                  <a:moveTo>
                    <a:pt x="2622" y="1219"/>
                  </a:moveTo>
                  <a:lnTo>
                    <a:pt x="2561" y="1223"/>
                  </a:lnTo>
                  <a:lnTo>
                    <a:pt x="2503" y="1232"/>
                  </a:lnTo>
                  <a:lnTo>
                    <a:pt x="2447" y="1248"/>
                  </a:lnTo>
                  <a:lnTo>
                    <a:pt x="2394" y="1269"/>
                  </a:lnTo>
                  <a:lnTo>
                    <a:pt x="2343" y="1295"/>
                  </a:lnTo>
                  <a:lnTo>
                    <a:pt x="2296" y="1326"/>
                  </a:lnTo>
                  <a:lnTo>
                    <a:pt x="2252" y="1361"/>
                  </a:lnTo>
                  <a:lnTo>
                    <a:pt x="2212" y="1401"/>
                  </a:lnTo>
                  <a:lnTo>
                    <a:pt x="2176" y="1446"/>
                  </a:lnTo>
                  <a:lnTo>
                    <a:pt x="2144" y="1493"/>
                  </a:lnTo>
                  <a:lnTo>
                    <a:pt x="2118" y="1544"/>
                  </a:lnTo>
                  <a:lnTo>
                    <a:pt x="2097" y="1597"/>
                  </a:lnTo>
                  <a:lnTo>
                    <a:pt x="2082" y="1653"/>
                  </a:lnTo>
                  <a:lnTo>
                    <a:pt x="2073" y="1712"/>
                  </a:lnTo>
                  <a:lnTo>
                    <a:pt x="2070" y="1772"/>
                  </a:lnTo>
                  <a:lnTo>
                    <a:pt x="2073" y="1832"/>
                  </a:lnTo>
                  <a:lnTo>
                    <a:pt x="2082" y="1890"/>
                  </a:lnTo>
                  <a:lnTo>
                    <a:pt x="2097" y="1947"/>
                  </a:lnTo>
                  <a:lnTo>
                    <a:pt x="2118" y="1999"/>
                  </a:lnTo>
                  <a:lnTo>
                    <a:pt x="2144" y="2051"/>
                  </a:lnTo>
                  <a:lnTo>
                    <a:pt x="2176" y="2098"/>
                  </a:lnTo>
                  <a:lnTo>
                    <a:pt x="2212" y="2142"/>
                  </a:lnTo>
                  <a:lnTo>
                    <a:pt x="2252" y="2182"/>
                  </a:lnTo>
                  <a:lnTo>
                    <a:pt x="2296" y="2218"/>
                  </a:lnTo>
                  <a:lnTo>
                    <a:pt x="2343" y="2249"/>
                  </a:lnTo>
                  <a:lnTo>
                    <a:pt x="2394" y="2275"/>
                  </a:lnTo>
                  <a:lnTo>
                    <a:pt x="2447" y="2296"/>
                  </a:lnTo>
                  <a:lnTo>
                    <a:pt x="2503" y="2312"/>
                  </a:lnTo>
                  <a:lnTo>
                    <a:pt x="2561" y="2322"/>
                  </a:lnTo>
                  <a:lnTo>
                    <a:pt x="2622" y="2325"/>
                  </a:lnTo>
                  <a:lnTo>
                    <a:pt x="2682" y="2322"/>
                  </a:lnTo>
                  <a:lnTo>
                    <a:pt x="2740" y="2312"/>
                  </a:lnTo>
                  <a:lnTo>
                    <a:pt x="2795" y="2296"/>
                  </a:lnTo>
                  <a:lnTo>
                    <a:pt x="2849" y="2275"/>
                  </a:lnTo>
                  <a:lnTo>
                    <a:pt x="2900" y="2249"/>
                  </a:lnTo>
                  <a:lnTo>
                    <a:pt x="2947" y="2218"/>
                  </a:lnTo>
                  <a:lnTo>
                    <a:pt x="2991" y="2182"/>
                  </a:lnTo>
                  <a:lnTo>
                    <a:pt x="3031" y="2142"/>
                  </a:lnTo>
                  <a:lnTo>
                    <a:pt x="3067" y="2098"/>
                  </a:lnTo>
                  <a:lnTo>
                    <a:pt x="3098" y="2051"/>
                  </a:lnTo>
                  <a:lnTo>
                    <a:pt x="3125" y="1999"/>
                  </a:lnTo>
                  <a:lnTo>
                    <a:pt x="3146" y="1947"/>
                  </a:lnTo>
                  <a:lnTo>
                    <a:pt x="3161" y="1890"/>
                  </a:lnTo>
                  <a:lnTo>
                    <a:pt x="3170" y="1832"/>
                  </a:lnTo>
                  <a:lnTo>
                    <a:pt x="3173" y="1772"/>
                  </a:lnTo>
                  <a:lnTo>
                    <a:pt x="3170" y="1712"/>
                  </a:lnTo>
                  <a:lnTo>
                    <a:pt x="3161" y="1653"/>
                  </a:lnTo>
                  <a:lnTo>
                    <a:pt x="3146" y="1597"/>
                  </a:lnTo>
                  <a:lnTo>
                    <a:pt x="3125" y="1544"/>
                  </a:lnTo>
                  <a:lnTo>
                    <a:pt x="3098" y="1493"/>
                  </a:lnTo>
                  <a:lnTo>
                    <a:pt x="3067" y="1446"/>
                  </a:lnTo>
                  <a:lnTo>
                    <a:pt x="3031" y="1401"/>
                  </a:lnTo>
                  <a:lnTo>
                    <a:pt x="2991" y="1361"/>
                  </a:lnTo>
                  <a:lnTo>
                    <a:pt x="2947" y="1326"/>
                  </a:lnTo>
                  <a:lnTo>
                    <a:pt x="2900" y="1295"/>
                  </a:lnTo>
                  <a:lnTo>
                    <a:pt x="2849" y="1269"/>
                  </a:lnTo>
                  <a:lnTo>
                    <a:pt x="2795" y="1248"/>
                  </a:lnTo>
                  <a:lnTo>
                    <a:pt x="2740" y="1232"/>
                  </a:lnTo>
                  <a:lnTo>
                    <a:pt x="2682" y="1223"/>
                  </a:lnTo>
                  <a:lnTo>
                    <a:pt x="2622" y="1219"/>
                  </a:lnTo>
                  <a:close/>
                  <a:moveTo>
                    <a:pt x="767" y="1219"/>
                  </a:moveTo>
                  <a:lnTo>
                    <a:pt x="707" y="1223"/>
                  </a:lnTo>
                  <a:lnTo>
                    <a:pt x="649" y="1232"/>
                  </a:lnTo>
                  <a:lnTo>
                    <a:pt x="593" y="1248"/>
                  </a:lnTo>
                  <a:lnTo>
                    <a:pt x="540" y="1269"/>
                  </a:lnTo>
                  <a:lnTo>
                    <a:pt x="489" y="1295"/>
                  </a:lnTo>
                  <a:lnTo>
                    <a:pt x="441" y="1326"/>
                  </a:lnTo>
                  <a:lnTo>
                    <a:pt x="398" y="1361"/>
                  </a:lnTo>
                  <a:lnTo>
                    <a:pt x="358" y="1401"/>
                  </a:lnTo>
                  <a:lnTo>
                    <a:pt x="322" y="1446"/>
                  </a:lnTo>
                  <a:lnTo>
                    <a:pt x="290" y="1493"/>
                  </a:lnTo>
                  <a:lnTo>
                    <a:pt x="264" y="1544"/>
                  </a:lnTo>
                  <a:lnTo>
                    <a:pt x="243" y="1597"/>
                  </a:lnTo>
                  <a:lnTo>
                    <a:pt x="228" y="1653"/>
                  </a:lnTo>
                  <a:lnTo>
                    <a:pt x="219" y="1712"/>
                  </a:lnTo>
                  <a:lnTo>
                    <a:pt x="216" y="1772"/>
                  </a:lnTo>
                  <a:lnTo>
                    <a:pt x="219" y="1832"/>
                  </a:lnTo>
                  <a:lnTo>
                    <a:pt x="228" y="1890"/>
                  </a:lnTo>
                  <a:lnTo>
                    <a:pt x="243" y="1947"/>
                  </a:lnTo>
                  <a:lnTo>
                    <a:pt x="264" y="1999"/>
                  </a:lnTo>
                  <a:lnTo>
                    <a:pt x="290" y="2051"/>
                  </a:lnTo>
                  <a:lnTo>
                    <a:pt x="322" y="2098"/>
                  </a:lnTo>
                  <a:lnTo>
                    <a:pt x="358" y="2142"/>
                  </a:lnTo>
                  <a:lnTo>
                    <a:pt x="398" y="2182"/>
                  </a:lnTo>
                  <a:lnTo>
                    <a:pt x="441" y="2218"/>
                  </a:lnTo>
                  <a:lnTo>
                    <a:pt x="489" y="2249"/>
                  </a:lnTo>
                  <a:lnTo>
                    <a:pt x="540" y="2275"/>
                  </a:lnTo>
                  <a:lnTo>
                    <a:pt x="593" y="2296"/>
                  </a:lnTo>
                  <a:lnTo>
                    <a:pt x="649" y="2312"/>
                  </a:lnTo>
                  <a:lnTo>
                    <a:pt x="707" y="2322"/>
                  </a:lnTo>
                  <a:lnTo>
                    <a:pt x="767" y="2325"/>
                  </a:lnTo>
                  <a:lnTo>
                    <a:pt x="828" y="2322"/>
                  </a:lnTo>
                  <a:lnTo>
                    <a:pt x="886" y="2312"/>
                  </a:lnTo>
                  <a:lnTo>
                    <a:pt x="942" y="2296"/>
                  </a:lnTo>
                  <a:lnTo>
                    <a:pt x="995" y="2275"/>
                  </a:lnTo>
                  <a:lnTo>
                    <a:pt x="1046" y="2249"/>
                  </a:lnTo>
                  <a:lnTo>
                    <a:pt x="1093" y="2218"/>
                  </a:lnTo>
                  <a:lnTo>
                    <a:pt x="1137" y="2182"/>
                  </a:lnTo>
                  <a:lnTo>
                    <a:pt x="1177" y="2142"/>
                  </a:lnTo>
                  <a:lnTo>
                    <a:pt x="1213" y="2098"/>
                  </a:lnTo>
                  <a:lnTo>
                    <a:pt x="1245" y="2051"/>
                  </a:lnTo>
                  <a:lnTo>
                    <a:pt x="1271" y="1999"/>
                  </a:lnTo>
                  <a:lnTo>
                    <a:pt x="1292" y="1947"/>
                  </a:lnTo>
                  <a:lnTo>
                    <a:pt x="1307" y="1890"/>
                  </a:lnTo>
                  <a:lnTo>
                    <a:pt x="1316" y="1832"/>
                  </a:lnTo>
                  <a:lnTo>
                    <a:pt x="1319" y="1772"/>
                  </a:lnTo>
                  <a:lnTo>
                    <a:pt x="1316" y="1712"/>
                  </a:lnTo>
                  <a:lnTo>
                    <a:pt x="1307" y="1653"/>
                  </a:lnTo>
                  <a:lnTo>
                    <a:pt x="1292" y="1597"/>
                  </a:lnTo>
                  <a:lnTo>
                    <a:pt x="1271" y="1544"/>
                  </a:lnTo>
                  <a:lnTo>
                    <a:pt x="1245" y="1493"/>
                  </a:lnTo>
                  <a:lnTo>
                    <a:pt x="1213" y="1446"/>
                  </a:lnTo>
                  <a:lnTo>
                    <a:pt x="1177" y="1401"/>
                  </a:lnTo>
                  <a:lnTo>
                    <a:pt x="1137" y="1361"/>
                  </a:lnTo>
                  <a:lnTo>
                    <a:pt x="1093" y="1326"/>
                  </a:lnTo>
                  <a:lnTo>
                    <a:pt x="1046" y="1295"/>
                  </a:lnTo>
                  <a:lnTo>
                    <a:pt x="995" y="1269"/>
                  </a:lnTo>
                  <a:lnTo>
                    <a:pt x="942" y="1248"/>
                  </a:lnTo>
                  <a:lnTo>
                    <a:pt x="886" y="1232"/>
                  </a:lnTo>
                  <a:lnTo>
                    <a:pt x="828" y="1223"/>
                  </a:lnTo>
                  <a:lnTo>
                    <a:pt x="767" y="1219"/>
                  </a:lnTo>
                  <a:close/>
                  <a:moveTo>
                    <a:pt x="1695" y="886"/>
                  </a:moveTo>
                  <a:lnTo>
                    <a:pt x="1647" y="887"/>
                  </a:lnTo>
                  <a:lnTo>
                    <a:pt x="1599" y="891"/>
                  </a:lnTo>
                  <a:lnTo>
                    <a:pt x="1556" y="896"/>
                  </a:lnTo>
                  <a:lnTo>
                    <a:pt x="1514" y="905"/>
                  </a:lnTo>
                  <a:lnTo>
                    <a:pt x="1476" y="915"/>
                  </a:lnTo>
                  <a:lnTo>
                    <a:pt x="1442" y="927"/>
                  </a:lnTo>
                  <a:lnTo>
                    <a:pt x="1412" y="941"/>
                  </a:lnTo>
                  <a:lnTo>
                    <a:pt x="1387" y="956"/>
                  </a:lnTo>
                  <a:lnTo>
                    <a:pt x="1366" y="973"/>
                  </a:lnTo>
                  <a:lnTo>
                    <a:pt x="1350" y="991"/>
                  </a:lnTo>
                  <a:lnTo>
                    <a:pt x="1340" y="1009"/>
                  </a:lnTo>
                  <a:lnTo>
                    <a:pt x="1337" y="1029"/>
                  </a:lnTo>
                  <a:lnTo>
                    <a:pt x="1340" y="1048"/>
                  </a:lnTo>
                  <a:lnTo>
                    <a:pt x="1350" y="1067"/>
                  </a:lnTo>
                  <a:lnTo>
                    <a:pt x="1366" y="1085"/>
                  </a:lnTo>
                  <a:lnTo>
                    <a:pt x="1387" y="1100"/>
                  </a:lnTo>
                  <a:lnTo>
                    <a:pt x="1412" y="1116"/>
                  </a:lnTo>
                  <a:lnTo>
                    <a:pt x="1442" y="1130"/>
                  </a:lnTo>
                  <a:lnTo>
                    <a:pt x="1476" y="1143"/>
                  </a:lnTo>
                  <a:lnTo>
                    <a:pt x="1514" y="1152"/>
                  </a:lnTo>
                  <a:lnTo>
                    <a:pt x="1556" y="1160"/>
                  </a:lnTo>
                  <a:lnTo>
                    <a:pt x="1599" y="1167"/>
                  </a:lnTo>
                  <a:lnTo>
                    <a:pt x="1647" y="1171"/>
                  </a:lnTo>
                  <a:lnTo>
                    <a:pt x="1695" y="1172"/>
                  </a:lnTo>
                  <a:lnTo>
                    <a:pt x="1743" y="1171"/>
                  </a:lnTo>
                  <a:lnTo>
                    <a:pt x="1790" y="1167"/>
                  </a:lnTo>
                  <a:lnTo>
                    <a:pt x="1834" y="1160"/>
                  </a:lnTo>
                  <a:lnTo>
                    <a:pt x="1875" y="1152"/>
                  </a:lnTo>
                  <a:lnTo>
                    <a:pt x="1913" y="1143"/>
                  </a:lnTo>
                  <a:lnTo>
                    <a:pt x="1947" y="1130"/>
                  </a:lnTo>
                  <a:lnTo>
                    <a:pt x="1978" y="1116"/>
                  </a:lnTo>
                  <a:lnTo>
                    <a:pt x="2003" y="1100"/>
                  </a:lnTo>
                  <a:lnTo>
                    <a:pt x="2024" y="1085"/>
                  </a:lnTo>
                  <a:lnTo>
                    <a:pt x="2039" y="1067"/>
                  </a:lnTo>
                  <a:lnTo>
                    <a:pt x="2048" y="1048"/>
                  </a:lnTo>
                  <a:lnTo>
                    <a:pt x="2052" y="1029"/>
                  </a:lnTo>
                  <a:lnTo>
                    <a:pt x="2048" y="1009"/>
                  </a:lnTo>
                  <a:lnTo>
                    <a:pt x="2039" y="991"/>
                  </a:lnTo>
                  <a:lnTo>
                    <a:pt x="2024" y="973"/>
                  </a:lnTo>
                  <a:lnTo>
                    <a:pt x="2003" y="956"/>
                  </a:lnTo>
                  <a:lnTo>
                    <a:pt x="1978" y="941"/>
                  </a:lnTo>
                  <a:lnTo>
                    <a:pt x="1947" y="927"/>
                  </a:lnTo>
                  <a:lnTo>
                    <a:pt x="1913" y="915"/>
                  </a:lnTo>
                  <a:lnTo>
                    <a:pt x="1875" y="905"/>
                  </a:lnTo>
                  <a:lnTo>
                    <a:pt x="1834" y="896"/>
                  </a:lnTo>
                  <a:lnTo>
                    <a:pt x="1790" y="891"/>
                  </a:lnTo>
                  <a:lnTo>
                    <a:pt x="1743" y="887"/>
                  </a:lnTo>
                  <a:lnTo>
                    <a:pt x="1695" y="886"/>
                  </a:lnTo>
                  <a:close/>
                  <a:moveTo>
                    <a:pt x="2260" y="260"/>
                  </a:moveTo>
                  <a:lnTo>
                    <a:pt x="2211" y="261"/>
                  </a:lnTo>
                  <a:lnTo>
                    <a:pt x="2164" y="268"/>
                  </a:lnTo>
                  <a:lnTo>
                    <a:pt x="2121" y="278"/>
                  </a:lnTo>
                  <a:lnTo>
                    <a:pt x="2080" y="294"/>
                  </a:lnTo>
                  <a:lnTo>
                    <a:pt x="2043" y="315"/>
                  </a:lnTo>
                  <a:lnTo>
                    <a:pt x="2008" y="340"/>
                  </a:lnTo>
                  <a:lnTo>
                    <a:pt x="1977" y="371"/>
                  </a:lnTo>
                  <a:lnTo>
                    <a:pt x="1950" y="406"/>
                  </a:lnTo>
                  <a:lnTo>
                    <a:pt x="1944" y="417"/>
                  </a:lnTo>
                  <a:lnTo>
                    <a:pt x="1943" y="429"/>
                  </a:lnTo>
                  <a:lnTo>
                    <a:pt x="1945" y="441"/>
                  </a:lnTo>
                  <a:lnTo>
                    <a:pt x="1951" y="452"/>
                  </a:lnTo>
                  <a:lnTo>
                    <a:pt x="1960" y="461"/>
                  </a:lnTo>
                  <a:lnTo>
                    <a:pt x="1972" y="467"/>
                  </a:lnTo>
                  <a:lnTo>
                    <a:pt x="1983" y="469"/>
                  </a:lnTo>
                  <a:lnTo>
                    <a:pt x="1996" y="467"/>
                  </a:lnTo>
                  <a:lnTo>
                    <a:pt x="2007" y="460"/>
                  </a:lnTo>
                  <a:lnTo>
                    <a:pt x="2016" y="451"/>
                  </a:lnTo>
                  <a:lnTo>
                    <a:pt x="2040" y="421"/>
                  </a:lnTo>
                  <a:lnTo>
                    <a:pt x="2068" y="396"/>
                  </a:lnTo>
                  <a:lnTo>
                    <a:pt x="2099" y="375"/>
                  </a:lnTo>
                  <a:lnTo>
                    <a:pt x="2134" y="359"/>
                  </a:lnTo>
                  <a:lnTo>
                    <a:pt x="2172" y="349"/>
                  </a:lnTo>
                  <a:lnTo>
                    <a:pt x="2212" y="342"/>
                  </a:lnTo>
                  <a:lnTo>
                    <a:pt x="2256" y="340"/>
                  </a:lnTo>
                  <a:lnTo>
                    <a:pt x="2283" y="342"/>
                  </a:lnTo>
                  <a:lnTo>
                    <a:pt x="2308" y="344"/>
                  </a:lnTo>
                  <a:lnTo>
                    <a:pt x="2333" y="349"/>
                  </a:lnTo>
                  <a:lnTo>
                    <a:pt x="2354" y="353"/>
                  </a:lnTo>
                  <a:lnTo>
                    <a:pt x="2371" y="357"/>
                  </a:lnTo>
                  <a:lnTo>
                    <a:pt x="2387" y="361"/>
                  </a:lnTo>
                  <a:lnTo>
                    <a:pt x="2399" y="366"/>
                  </a:lnTo>
                  <a:lnTo>
                    <a:pt x="2406" y="368"/>
                  </a:lnTo>
                  <a:lnTo>
                    <a:pt x="2409" y="369"/>
                  </a:lnTo>
                  <a:lnTo>
                    <a:pt x="2422" y="372"/>
                  </a:lnTo>
                  <a:lnTo>
                    <a:pt x="2435" y="371"/>
                  </a:lnTo>
                  <a:lnTo>
                    <a:pt x="2446" y="366"/>
                  </a:lnTo>
                  <a:lnTo>
                    <a:pt x="2455" y="357"/>
                  </a:lnTo>
                  <a:lnTo>
                    <a:pt x="2462" y="346"/>
                  </a:lnTo>
                  <a:lnTo>
                    <a:pt x="2464" y="333"/>
                  </a:lnTo>
                  <a:lnTo>
                    <a:pt x="2463" y="321"/>
                  </a:lnTo>
                  <a:lnTo>
                    <a:pt x="2458" y="310"/>
                  </a:lnTo>
                  <a:lnTo>
                    <a:pt x="2450" y="300"/>
                  </a:lnTo>
                  <a:lnTo>
                    <a:pt x="2439" y="294"/>
                  </a:lnTo>
                  <a:lnTo>
                    <a:pt x="2435" y="292"/>
                  </a:lnTo>
                  <a:lnTo>
                    <a:pt x="2426" y="289"/>
                  </a:lnTo>
                  <a:lnTo>
                    <a:pt x="2413" y="284"/>
                  </a:lnTo>
                  <a:lnTo>
                    <a:pt x="2395" y="280"/>
                  </a:lnTo>
                  <a:lnTo>
                    <a:pt x="2374" y="275"/>
                  </a:lnTo>
                  <a:lnTo>
                    <a:pt x="2349" y="270"/>
                  </a:lnTo>
                  <a:lnTo>
                    <a:pt x="2322" y="266"/>
                  </a:lnTo>
                  <a:lnTo>
                    <a:pt x="2292" y="261"/>
                  </a:lnTo>
                  <a:lnTo>
                    <a:pt x="2260" y="260"/>
                  </a:lnTo>
                  <a:close/>
                  <a:moveTo>
                    <a:pt x="1130" y="260"/>
                  </a:moveTo>
                  <a:lnTo>
                    <a:pt x="1097" y="261"/>
                  </a:lnTo>
                  <a:lnTo>
                    <a:pt x="1068" y="266"/>
                  </a:lnTo>
                  <a:lnTo>
                    <a:pt x="1041" y="270"/>
                  </a:lnTo>
                  <a:lnTo>
                    <a:pt x="1015" y="275"/>
                  </a:lnTo>
                  <a:lnTo>
                    <a:pt x="994" y="280"/>
                  </a:lnTo>
                  <a:lnTo>
                    <a:pt x="976" y="284"/>
                  </a:lnTo>
                  <a:lnTo>
                    <a:pt x="964" y="289"/>
                  </a:lnTo>
                  <a:lnTo>
                    <a:pt x="954" y="292"/>
                  </a:lnTo>
                  <a:lnTo>
                    <a:pt x="951" y="294"/>
                  </a:lnTo>
                  <a:lnTo>
                    <a:pt x="940" y="300"/>
                  </a:lnTo>
                  <a:lnTo>
                    <a:pt x="931" y="310"/>
                  </a:lnTo>
                  <a:lnTo>
                    <a:pt x="927" y="321"/>
                  </a:lnTo>
                  <a:lnTo>
                    <a:pt x="925" y="333"/>
                  </a:lnTo>
                  <a:lnTo>
                    <a:pt x="928" y="346"/>
                  </a:lnTo>
                  <a:lnTo>
                    <a:pt x="934" y="357"/>
                  </a:lnTo>
                  <a:lnTo>
                    <a:pt x="944" y="366"/>
                  </a:lnTo>
                  <a:lnTo>
                    <a:pt x="955" y="371"/>
                  </a:lnTo>
                  <a:lnTo>
                    <a:pt x="968" y="372"/>
                  </a:lnTo>
                  <a:lnTo>
                    <a:pt x="981" y="369"/>
                  </a:lnTo>
                  <a:lnTo>
                    <a:pt x="983" y="368"/>
                  </a:lnTo>
                  <a:lnTo>
                    <a:pt x="990" y="366"/>
                  </a:lnTo>
                  <a:lnTo>
                    <a:pt x="1002" y="362"/>
                  </a:lnTo>
                  <a:lnTo>
                    <a:pt x="1016" y="358"/>
                  </a:lnTo>
                  <a:lnTo>
                    <a:pt x="1034" y="353"/>
                  </a:lnTo>
                  <a:lnTo>
                    <a:pt x="1055" y="349"/>
                  </a:lnTo>
                  <a:lnTo>
                    <a:pt x="1078" y="346"/>
                  </a:lnTo>
                  <a:lnTo>
                    <a:pt x="1103" y="342"/>
                  </a:lnTo>
                  <a:lnTo>
                    <a:pt x="1130" y="341"/>
                  </a:lnTo>
                  <a:lnTo>
                    <a:pt x="1157" y="341"/>
                  </a:lnTo>
                  <a:lnTo>
                    <a:pt x="1186" y="343"/>
                  </a:lnTo>
                  <a:lnTo>
                    <a:pt x="1215" y="348"/>
                  </a:lnTo>
                  <a:lnTo>
                    <a:pt x="1244" y="356"/>
                  </a:lnTo>
                  <a:lnTo>
                    <a:pt x="1272" y="367"/>
                  </a:lnTo>
                  <a:lnTo>
                    <a:pt x="1300" y="381"/>
                  </a:lnTo>
                  <a:lnTo>
                    <a:pt x="1326" y="400"/>
                  </a:lnTo>
                  <a:lnTo>
                    <a:pt x="1351" y="423"/>
                  </a:lnTo>
                  <a:lnTo>
                    <a:pt x="1373" y="451"/>
                  </a:lnTo>
                  <a:lnTo>
                    <a:pt x="1382" y="460"/>
                  </a:lnTo>
                  <a:lnTo>
                    <a:pt x="1394" y="467"/>
                  </a:lnTo>
                  <a:lnTo>
                    <a:pt x="1407" y="469"/>
                  </a:lnTo>
                  <a:lnTo>
                    <a:pt x="1418" y="467"/>
                  </a:lnTo>
                  <a:lnTo>
                    <a:pt x="1430" y="461"/>
                  </a:lnTo>
                  <a:lnTo>
                    <a:pt x="1439" y="452"/>
                  </a:lnTo>
                  <a:lnTo>
                    <a:pt x="1445" y="441"/>
                  </a:lnTo>
                  <a:lnTo>
                    <a:pt x="1447" y="429"/>
                  </a:lnTo>
                  <a:lnTo>
                    <a:pt x="1446" y="416"/>
                  </a:lnTo>
                  <a:lnTo>
                    <a:pt x="1439" y="404"/>
                  </a:lnTo>
                  <a:lnTo>
                    <a:pt x="1412" y="370"/>
                  </a:lnTo>
                  <a:lnTo>
                    <a:pt x="1381" y="340"/>
                  </a:lnTo>
                  <a:lnTo>
                    <a:pt x="1347" y="315"/>
                  </a:lnTo>
                  <a:lnTo>
                    <a:pt x="1309" y="294"/>
                  </a:lnTo>
                  <a:lnTo>
                    <a:pt x="1269" y="278"/>
                  </a:lnTo>
                  <a:lnTo>
                    <a:pt x="1225" y="268"/>
                  </a:lnTo>
                  <a:lnTo>
                    <a:pt x="1178" y="261"/>
                  </a:lnTo>
                  <a:lnTo>
                    <a:pt x="1130" y="260"/>
                  </a:lnTo>
                  <a:close/>
                  <a:moveTo>
                    <a:pt x="1249" y="0"/>
                  </a:moveTo>
                  <a:lnTo>
                    <a:pt x="1288" y="3"/>
                  </a:lnTo>
                  <a:lnTo>
                    <a:pt x="1326" y="12"/>
                  </a:lnTo>
                  <a:lnTo>
                    <a:pt x="1361" y="25"/>
                  </a:lnTo>
                  <a:lnTo>
                    <a:pt x="1394" y="44"/>
                  </a:lnTo>
                  <a:lnTo>
                    <a:pt x="1424" y="67"/>
                  </a:lnTo>
                  <a:lnTo>
                    <a:pt x="1449" y="92"/>
                  </a:lnTo>
                  <a:lnTo>
                    <a:pt x="1470" y="121"/>
                  </a:lnTo>
                  <a:lnTo>
                    <a:pt x="1485" y="153"/>
                  </a:lnTo>
                  <a:lnTo>
                    <a:pt x="1494" y="186"/>
                  </a:lnTo>
                  <a:lnTo>
                    <a:pt x="1495" y="194"/>
                  </a:lnTo>
                  <a:lnTo>
                    <a:pt x="1496" y="209"/>
                  </a:lnTo>
                  <a:lnTo>
                    <a:pt x="1498" y="230"/>
                  </a:lnTo>
                  <a:lnTo>
                    <a:pt x="1500" y="257"/>
                  </a:lnTo>
                  <a:lnTo>
                    <a:pt x="1502" y="289"/>
                  </a:lnTo>
                  <a:lnTo>
                    <a:pt x="1505" y="324"/>
                  </a:lnTo>
                  <a:lnTo>
                    <a:pt x="1508" y="364"/>
                  </a:lnTo>
                  <a:lnTo>
                    <a:pt x="1511" y="406"/>
                  </a:lnTo>
                  <a:lnTo>
                    <a:pt x="1513" y="450"/>
                  </a:lnTo>
                  <a:lnTo>
                    <a:pt x="1516" y="494"/>
                  </a:lnTo>
                  <a:lnTo>
                    <a:pt x="1519" y="539"/>
                  </a:lnTo>
                  <a:lnTo>
                    <a:pt x="1521" y="583"/>
                  </a:lnTo>
                  <a:lnTo>
                    <a:pt x="1525" y="626"/>
                  </a:lnTo>
                  <a:lnTo>
                    <a:pt x="1527" y="667"/>
                  </a:lnTo>
                  <a:lnTo>
                    <a:pt x="1529" y="705"/>
                  </a:lnTo>
                  <a:lnTo>
                    <a:pt x="1547" y="703"/>
                  </a:lnTo>
                  <a:lnTo>
                    <a:pt x="1561" y="699"/>
                  </a:lnTo>
                  <a:lnTo>
                    <a:pt x="1573" y="693"/>
                  </a:lnTo>
                  <a:lnTo>
                    <a:pt x="1582" y="685"/>
                  </a:lnTo>
                  <a:lnTo>
                    <a:pt x="1591" y="675"/>
                  </a:lnTo>
                  <a:lnTo>
                    <a:pt x="1599" y="665"/>
                  </a:lnTo>
                  <a:lnTo>
                    <a:pt x="1607" y="652"/>
                  </a:lnTo>
                  <a:lnTo>
                    <a:pt x="1615" y="639"/>
                  </a:lnTo>
                  <a:lnTo>
                    <a:pt x="1626" y="626"/>
                  </a:lnTo>
                  <a:lnTo>
                    <a:pt x="1638" y="613"/>
                  </a:lnTo>
                  <a:lnTo>
                    <a:pt x="1643" y="610"/>
                  </a:lnTo>
                  <a:lnTo>
                    <a:pt x="1654" y="609"/>
                  </a:lnTo>
                  <a:lnTo>
                    <a:pt x="1669" y="607"/>
                  </a:lnTo>
                  <a:lnTo>
                    <a:pt x="1685" y="607"/>
                  </a:lnTo>
                  <a:lnTo>
                    <a:pt x="1703" y="607"/>
                  </a:lnTo>
                  <a:lnTo>
                    <a:pt x="1720" y="607"/>
                  </a:lnTo>
                  <a:lnTo>
                    <a:pt x="1735" y="609"/>
                  </a:lnTo>
                  <a:lnTo>
                    <a:pt x="1745" y="610"/>
                  </a:lnTo>
                  <a:lnTo>
                    <a:pt x="1752" y="613"/>
                  </a:lnTo>
                  <a:lnTo>
                    <a:pt x="1764" y="626"/>
                  </a:lnTo>
                  <a:lnTo>
                    <a:pt x="1774" y="639"/>
                  </a:lnTo>
                  <a:lnTo>
                    <a:pt x="1782" y="652"/>
                  </a:lnTo>
                  <a:lnTo>
                    <a:pt x="1791" y="665"/>
                  </a:lnTo>
                  <a:lnTo>
                    <a:pt x="1798" y="675"/>
                  </a:lnTo>
                  <a:lnTo>
                    <a:pt x="1806" y="685"/>
                  </a:lnTo>
                  <a:lnTo>
                    <a:pt x="1816" y="693"/>
                  </a:lnTo>
                  <a:lnTo>
                    <a:pt x="1828" y="699"/>
                  </a:lnTo>
                  <a:lnTo>
                    <a:pt x="1842" y="703"/>
                  </a:lnTo>
                  <a:lnTo>
                    <a:pt x="1860" y="705"/>
                  </a:lnTo>
                  <a:lnTo>
                    <a:pt x="1862" y="667"/>
                  </a:lnTo>
                  <a:lnTo>
                    <a:pt x="1865" y="626"/>
                  </a:lnTo>
                  <a:lnTo>
                    <a:pt x="1868" y="583"/>
                  </a:lnTo>
                  <a:lnTo>
                    <a:pt x="1871" y="539"/>
                  </a:lnTo>
                  <a:lnTo>
                    <a:pt x="1873" y="494"/>
                  </a:lnTo>
                  <a:lnTo>
                    <a:pt x="1876" y="450"/>
                  </a:lnTo>
                  <a:lnTo>
                    <a:pt x="1879" y="406"/>
                  </a:lnTo>
                  <a:lnTo>
                    <a:pt x="1881" y="364"/>
                  </a:lnTo>
                  <a:lnTo>
                    <a:pt x="1884" y="324"/>
                  </a:lnTo>
                  <a:lnTo>
                    <a:pt x="1886" y="289"/>
                  </a:lnTo>
                  <a:lnTo>
                    <a:pt x="1889" y="257"/>
                  </a:lnTo>
                  <a:lnTo>
                    <a:pt x="1891" y="230"/>
                  </a:lnTo>
                  <a:lnTo>
                    <a:pt x="1893" y="209"/>
                  </a:lnTo>
                  <a:lnTo>
                    <a:pt x="1894" y="194"/>
                  </a:lnTo>
                  <a:lnTo>
                    <a:pt x="1895" y="186"/>
                  </a:lnTo>
                  <a:lnTo>
                    <a:pt x="1904" y="153"/>
                  </a:lnTo>
                  <a:lnTo>
                    <a:pt x="1920" y="121"/>
                  </a:lnTo>
                  <a:lnTo>
                    <a:pt x="1940" y="92"/>
                  </a:lnTo>
                  <a:lnTo>
                    <a:pt x="1965" y="67"/>
                  </a:lnTo>
                  <a:lnTo>
                    <a:pt x="1995" y="44"/>
                  </a:lnTo>
                  <a:lnTo>
                    <a:pt x="2028" y="25"/>
                  </a:lnTo>
                  <a:lnTo>
                    <a:pt x="2063" y="12"/>
                  </a:lnTo>
                  <a:lnTo>
                    <a:pt x="2101" y="3"/>
                  </a:lnTo>
                  <a:lnTo>
                    <a:pt x="2140" y="0"/>
                  </a:lnTo>
                  <a:lnTo>
                    <a:pt x="2166" y="1"/>
                  </a:lnTo>
                  <a:lnTo>
                    <a:pt x="2192" y="5"/>
                  </a:lnTo>
                  <a:lnTo>
                    <a:pt x="2217" y="12"/>
                  </a:lnTo>
                  <a:lnTo>
                    <a:pt x="2241" y="21"/>
                  </a:lnTo>
                  <a:lnTo>
                    <a:pt x="2265" y="34"/>
                  </a:lnTo>
                  <a:lnTo>
                    <a:pt x="2289" y="50"/>
                  </a:lnTo>
                  <a:lnTo>
                    <a:pt x="2315" y="70"/>
                  </a:lnTo>
                  <a:lnTo>
                    <a:pt x="2340" y="94"/>
                  </a:lnTo>
                  <a:lnTo>
                    <a:pt x="2367" y="122"/>
                  </a:lnTo>
                  <a:lnTo>
                    <a:pt x="2396" y="155"/>
                  </a:lnTo>
                  <a:lnTo>
                    <a:pt x="2426" y="193"/>
                  </a:lnTo>
                  <a:lnTo>
                    <a:pt x="2458" y="235"/>
                  </a:lnTo>
                  <a:lnTo>
                    <a:pt x="2494" y="283"/>
                  </a:lnTo>
                  <a:lnTo>
                    <a:pt x="2501" y="294"/>
                  </a:lnTo>
                  <a:lnTo>
                    <a:pt x="2511" y="310"/>
                  </a:lnTo>
                  <a:lnTo>
                    <a:pt x="2525" y="329"/>
                  </a:lnTo>
                  <a:lnTo>
                    <a:pt x="2542" y="352"/>
                  </a:lnTo>
                  <a:lnTo>
                    <a:pt x="2561" y="379"/>
                  </a:lnTo>
                  <a:lnTo>
                    <a:pt x="2582" y="410"/>
                  </a:lnTo>
                  <a:lnTo>
                    <a:pt x="2605" y="442"/>
                  </a:lnTo>
                  <a:lnTo>
                    <a:pt x="2631" y="479"/>
                  </a:lnTo>
                  <a:lnTo>
                    <a:pt x="2658" y="517"/>
                  </a:lnTo>
                  <a:lnTo>
                    <a:pt x="2686" y="558"/>
                  </a:lnTo>
                  <a:lnTo>
                    <a:pt x="2717" y="600"/>
                  </a:lnTo>
                  <a:lnTo>
                    <a:pt x="2747" y="645"/>
                  </a:lnTo>
                  <a:lnTo>
                    <a:pt x="2779" y="690"/>
                  </a:lnTo>
                  <a:lnTo>
                    <a:pt x="2811" y="736"/>
                  </a:lnTo>
                  <a:lnTo>
                    <a:pt x="2844" y="783"/>
                  </a:lnTo>
                  <a:lnTo>
                    <a:pt x="2878" y="831"/>
                  </a:lnTo>
                  <a:lnTo>
                    <a:pt x="2910" y="878"/>
                  </a:lnTo>
                  <a:lnTo>
                    <a:pt x="2944" y="925"/>
                  </a:lnTo>
                  <a:lnTo>
                    <a:pt x="2976" y="972"/>
                  </a:lnTo>
                  <a:lnTo>
                    <a:pt x="3008" y="1017"/>
                  </a:lnTo>
                  <a:lnTo>
                    <a:pt x="3040" y="1062"/>
                  </a:lnTo>
                  <a:lnTo>
                    <a:pt x="3070" y="1106"/>
                  </a:lnTo>
                  <a:lnTo>
                    <a:pt x="3098" y="1147"/>
                  </a:lnTo>
                  <a:lnTo>
                    <a:pt x="3126" y="1187"/>
                  </a:lnTo>
                  <a:lnTo>
                    <a:pt x="3152" y="1224"/>
                  </a:lnTo>
                  <a:lnTo>
                    <a:pt x="3176" y="1258"/>
                  </a:lnTo>
                  <a:lnTo>
                    <a:pt x="3198" y="1290"/>
                  </a:lnTo>
                  <a:lnTo>
                    <a:pt x="3218" y="1318"/>
                  </a:lnTo>
                  <a:lnTo>
                    <a:pt x="3236" y="1344"/>
                  </a:lnTo>
                  <a:lnTo>
                    <a:pt x="3251" y="1366"/>
                  </a:lnTo>
                  <a:lnTo>
                    <a:pt x="3264" y="1383"/>
                  </a:lnTo>
                  <a:lnTo>
                    <a:pt x="3272" y="1395"/>
                  </a:lnTo>
                  <a:lnTo>
                    <a:pt x="3292" y="1426"/>
                  </a:lnTo>
                  <a:lnTo>
                    <a:pt x="3310" y="1460"/>
                  </a:lnTo>
                  <a:lnTo>
                    <a:pt x="3327" y="1498"/>
                  </a:lnTo>
                  <a:lnTo>
                    <a:pt x="3343" y="1538"/>
                  </a:lnTo>
                  <a:lnTo>
                    <a:pt x="3356" y="1579"/>
                  </a:lnTo>
                  <a:lnTo>
                    <a:pt x="3368" y="1622"/>
                  </a:lnTo>
                  <a:lnTo>
                    <a:pt x="3377" y="1663"/>
                  </a:lnTo>
                  <a:lnTo>
                    <a:pt x="3385" y="1702"/>
                  </a:lnTo>
                  <a:lnTo>
                    <a:pt x="3389" y="1738"/>
                  </a:lnTo>
                  <a:lnTo>
                    <a:pt x="3390" y="1772"/>
                  </a:lnTo>
                  <a:lnTo>
                    <a:pt x="3387" y="1842"/>
                  </a:lnTo>
                  <a:lnTo>
                    <a:pt x="3378" y="1910"/>
                  </a:lnTo>
                  <a:lnTo>
                    <a:pt x="3363" y="1976"/>
                  </a:lnTo>
                  <a:lnTo>
                    <a:pt x="3343" y="2039"/>
                  </a:lnTo>
                  <a:lnTo>
                    <a:pt x="3316" y="2101"/>
                  </a:lnTo>
                  <a:lnTo>
                    <a:pt x="3286" y="2160"/>
                  </a:lnTo>
                  <a:lnTo>
                    <a:pt x="3250" y="2214"/>
                  </a:lnTo>
                  <a:lnTo>
                    <a:pt x="3210" y="2267"/>
                  </a:lnTo>
                  <a:lnTo>
                    <a:pt x="3166" y="2314"/>
                  </a:lnTo>
                  <a:lnTo>
                    <a:pt x="3117" y="2358"/>
                  </a:lnTo>
                  <a:lnTo>
                    <a:pt x="3066" y="2398"/>
                  </a:lnTo>
                  <a:lnTo>
                    <a:pt x="3011" y="2434"/>
                  </a:lnTo>
                  <a:lnTo>
                    <a:pt x="2952" y="2466"/>
                  </a:lnTo>
                  <a:lnTo>
                    <a:pt x="2891" y="2491"/>
                  </a:lnTo>
                  <a:lnTo>
                    <a:pt x="2827" y="2512"/>
                  </a:lnTo>
                  <a:lnTo>
                    <a:pt x="2762" y="2527"/>
                  </a:lnTo>
                  <a:lnTo>
                    <a:pt x="2693" y="2536"/>
                  </a:lnTo>
                  <a:lnTo>
                    <a:pt x="2624" y="2540"/>
                  </a:lnTo>
                  <a:lnTo>
                    <a:pt x="2553" y="2536"/>
                  </a:lnTo>
                  <a:lnTo>
                    <a:pt x="2486" y="2527"/>
                  </a:lnTo>
                  <a:lnTo>
                    <a:pt x="2420" y="2512"/>
                  </a:lnTo>
                  <a:lnTo>
                    <a:pt x="2357" y="2491"/>
                  </a:lnTo>
                  <a:lnTo>
                    <a:pt x="2296" y="2466"/>
                  </a:lnTo>
                  <a:lnTo>
                    <a:pt x="2237" y="2434"/>
                  </a:lnTo>
                  <a:lnTo>
                    <a:pt x="2182" y="2398"/>
                  </a:lnTo>
                  <a:lnTo>
                    <a:pt x="2131" y="2358"/>
                  </a:lnTo>
                  <a:lnTo>
                    <a:pt x="2082" y="2314"/>
                  </a:lnTo>
                  <a:lnTo>
                    <a:pt x="2038" y="2267"/>
                  </a:lnTo>
                  <a:lnTo>
                    <a:pt x="1998" y="2214"/>
                  </a:lnTo>
                  <a:lnTo>
                    <a:pt x="1963" y="2160"/>
                  </a:lnTo>
                  <a:lnTo>
                    <a:pt x="1933" y="2101"/>
                  </a:lnTo>
                  <a:lnTo>
                    <a:pt x="1906" y="2039"/>
                  </a:lnTo>
                  <a:lnTo>
                    <a:pt x="1886" y="1976"/>
                  </a:lnTo>
                  <a:lnTo>
                    <a:pt x="1871" y="1910"/>
                  </a:lnTo>
                  <a:lnTo>
                    <a:pt x="1862" y="1842"/>
                  </a:lnTo>
                  <a:lnTo>
                    <a:pt x="1859" y="1772"/>
                  </a:lnTo>
                  <a:lnTo>
                    <a:pt x="1859" y="1578"/>
                  </a:lnTo>
                  <a:lnTo>
                    <a:pt x="1858" y="1557"/>
                  </a:lnTo>
                  <a:lnTo>
                    <a:pt x="1857" y="1538"/>
                  </a:lnTo>
                  <a:lnTo>
                    <a:pt x="1855" y="1522"/>
                  </a:lnTo>
                  <a:lnTo>
                    <a:pt x="1850" y="1507"/>
                  </a:lnTo>
                  <a:lnTo>
                    <a:pt x="1843" y="1494"/>
                  </a:lnTo>
                  <a:lnTo>
                    <a:pt x="1834" y="1484"/>
                  </a:lnTo>
                  <a:lnTo>
                    <a:pt x="1821" y="1475"/>
                  </a:lnTo>
                  <a:lnTo>
                    <a:pt x="1805" y="1469"/>
                  </a:lnTo>
                  <a:lnTo>
                    <a:pt x="1787" y="1466"/>
                  </a:lnTo>
                  <a:lnTo>
                    <a:pt x="1762" y="1465"/>
                  </a:lnTo>
                  <a:lnTo>
                    <a:pt x="1627" y="1465"/>
                  </a:lnTo>
                  <a:lnTo>
                    <a:pt x="1603" y="1466"/>
                  </a:lnTo>
                  <a:lnTo>
                    <a:pt x="1584" y="1469"/>
                  </a:lnTo>
                  <a:lnTo>
                    <a:pt x="1570" y="1475"/>
                  </a:lnTo>
                  <a:lnTo>
                    <a:pt x="1559" y="1484"/>
                  </a:lnTo>
                  <a:lnTo>
                    <a:pt x="1552" y="1494"/>
                  </a:lnTo>
                  <a:lnTo>
                    <a:pt x="1547" y="1507"/>
                  </a:lnTo>
                  <a:lnTo>
                    <a:pt x="1545" y="1522"/>
                  </a:lnTo>
                  <a:lnTo>
                    <a:pt x="1543" y="1538"/>
                  </a:lnTo>
                  <a:lnTo>
                    <a:pt x="1542" y="1557"/>
                  </a:lnTo>
                  <a:lnTo>
                    <a:pt x="1542" y="1772"/>
                  </a:lnTo>
                  <a:lnTo>
                    <a:pt x="1539" y="1842"/>
                  </a:lnTo>
                  <a:lnTo>
                    <a:pt x="1530" y="1910"/>
                  </a:lnTo>
                  <a:lnTo>
                    <a:pt x="1515" y="1976"/>
                  </a:lnTo>
                  <a:lnTo>
                    <a:pt x="1494" y="2039"/>
                  </a:lnTo>
                  <a:lnTo>
                    <a:pt x="1468" y="2101"/>
                  </a:lnTo>
                  <a:lnTo>
                    <a:pt x="1437" y="2160"/>
                  </a:lnTo>
                  <a:lnTo>
                    <a:pt x="1401" y="2214"/>
                  </a:lnTo>
                  <a:lnTo>
                    <a:pt x="1360" y="2267"/>
                  </a:lnTo>
                  <a:lnTo>
                    <a:pt x="1316" y="2314"/>
                  </a:lnTo>
                  <a:lnTo>
                    <a:pt x="1268" y="2358"/>
                  </a:lnTo>
                  <a:lnTo>
                    <a:pt x="1215" y="2398"/>
                  </a:lnTo>
                  <a:lnTo>
                    <a:pt x="1159" y="2434"/>
                  </a:lnTo>
                  <a:lnTo>
                    <a:pt x="1102" y="2466"/>
                  </a:lnTo>
                  <a:lnTo>
                    <a:pt x="1039" y="2491"/>
                  </a:lnTo>
                  <a:lnTo>
                    <a:pt x="976" y="2512"/>
                  </a:lnTo>
                  <a:lnTo>
                    <a:pt x="910" y="2527"/>
                  </a:lnTo>
                  <a:lnTo>
                    <a:pt x="842" y="2536"/>
                  </a:lnTo>
                  <a:lnTo>
                    <a:pt x="772" y="2540"/>
                  </a:lnTo>
                  <a:lnTo>
                    <a:pt x="702" y="2536"/>
                  </a:lnTo>
                  <a:lnTo>
                    <a:pt x="633" y="2527"/>
                  </a:lnTo>
                  <a:lnTo>
                    <a:pt x="568" y="2512"/>
                  </a:lnTo>
                  <a:lnTo>
                    <a:pt x="504" y="2491"/>
                  </a:lnTo>
                  <a:lnTo>
                    <a:pt x="442" y="2466"/>
                  </a:lnTo>
                  <a:lnTo>
                    <a:pt x="383" y="2434"/>
                  </a:lnTo>
                  <a:lnTo>
                    <a:pt x="328" y="2398"/>
                  </a:lnTo>
                  <a:lnTo>
                    <a:pt x="276" y="2358"/>
                  </a:lnTo>
                  <a:lnTo>
                    <a:pt x="227" y="2314"/>
                  </a:lnTo>
                  <a:lnTo>
                    <a:pt x="182" y="2267"/>
                  </a:lnTo>
                  <a:lnTo>
                    <a:pt x="142" y="2214"/>
                  </a:lnTo>
                  <a:lnTo>
                    <a:pt x="106" y="2160"/>
                  </a:lnTo>
                  <a:lnTo>
                    <a:pt x="75" y="2101"/>
                  </a:lnTo>
                  <a:lnTo>
                    <a:pt x="48" y="2039"/>
                  </a:lnTo>
                  <a:lnTo>
                    <a:pt x="27" y="1976"/>
                  </a:lnTo>
                  <a:lnTo>
                    <a:pt x="13" y="1910"/>
                  </a:lnTo>
                  <a:lnTo>
                    <a:pt x="3" y="1842"/>
                  </a:lnTo>
                  <a:lnTo>
                    <a:pt x="0" y="1772"/>
                  </a:lnTo>
                  <a:lnTo>
                    <a:pt x="1" y="1738"/>
                  </a:lnTo>
                  <a:lnTo>
                    <a:pt x="6" y="1702"/>
                  </a:lnTo>
                  <a:lnTo>
                    <a:pt x="13" y="1663"/>
                  </a:lnTo>
                  <a:lnTo>
                    <a:pt x="22" y="1622"/>
                  </a:lnTo>
                  <a:lnTo>
                    <a:pt x="34" y="1579"/>
                  </a:lnTo>
                  <a:lnTo>
                    <a:pt x="47" y="1538"/>
                  </a:lnTo>
                  <a:lnTo>
                    <a:pt x="62" y="1498"/>
                  </a:lnTo>
                  <a:lnTo>
                    <a:pt x="79" y="1460"/>
                  </a:lnTo>
                  <a:lnTo>
                    <a:pt x="98" y="1426"/>
                  </a:lnTo>
                  <a:lnTo>
                    <a:pt x="117" y="1395"/>
                  </a:lnTo>
                  <a:lnTo>
                    <a:pt x="126" y="1383"/>
                  </a:lnTo>
                  <a:lnTo>
                    <a:pt x="138" y="1366"/>
                  </a:lnTo>
                  <a:lnTo>
                    <a:pt x="153" y="1344"/>
                  </a:lnTo>
                  <a:lnTo>
                    <a:pt x="170" y="1318"/>
                  </a:lnTo>
                  <a:lnTo>
                    <a:pt x="190" y="1290"/>
                  </a:lnTo>
                  <a:lnTo>
                    <a:pt x="213" y="1258"/>
                  </a:lnTo>
                  <a:lnTo>
                    <a:pt x="237" y="1224"/>
                  </a:lnTo>
                  <a:lnTo>
                    <a:pt x="263" y="1187"/>
                  </a:lnTo>
                  <a:lnTo>
                    <a:pt x="290" y="1147"/>
                  </a:lnTo>
                  <a:lnTo>
                    <a:pt x="320" y="1106"/>
                  </a:lnTo>
                  <a:lnTo>
                    <a:pt x="350" y="1062"/>
                  </a:lnTo>
                  <a:lnTo>
                    <a:pt x="381" y="1017"/>
                  </a:lnTo>
                  <a:lnTo>
                    <a:pt x="413" y="972"/>
                  </a:lnTo>
                  <a:lnTo>
                    <a:pt x="446" y="925"/>
                  </a:lnTo>
                  <a:lnTo>
                    <a:pt x="479" y="878"/>
                  </a:lnTo>
                  <a:lnTo>
                    <a:pt x="512" y="831"/>
                  </a:lnTo>
                  <a:lnTo>
                    <a:pt x="545" y="783"/>
                  </a:lnTo>
                  <a:lnTo>
                    <a:pt x="578" y="736"/>
                  </a:lnTo>
                  <a:lnTo>
                    <a:pt x="610" y="690"/>
                  </a:lnTo>
                  <a:lnTo>
                    <a:pt x="642" y="645"/>
                  </a:lnTo>
                  <a:lnTo>
                    <a:pt x="673" y="600"/>
                  </a:lnTo>
                  <a:lnTo>
                    <a:pt x="703" y="558"/>
                  </a:lnTo>
                  <a:lnTo>
                    <a:pt x="731" y="517"/>
                  </a:lnTo>
                  <a:lnTo>
                    <a:pt x="759" y="479"/>
                  </a:lnTo>
                  <a:lnTo>
                    <a:pt x="784" y="442"/>
                  </a:lnTo>
                  <a:lnTo>
                    <a:pt x="807" y="410"/>
                  </a:lnTo>
                  <a:lnTo>
                    <a:pt x="828" y="379"/>
                  </a:lnTo>
                  <a:lnTo>
                    <a:pt x="847" y="352"/>
                  </a:lnTo>
                  <a:lnTo>
                    <a:pt x="864" y="329"/>
                  </a:lnTo>
                  <a:lnTo>
                    <a:pt x="877" y="310"/>
                  </a:lnTo>
                  <a:lnTo>
                    <a:pt x="888" y="294"/>
                  </a:lnTo>
                  <a:lnTo>
                    <a:pt x="895" y="283"/>
                  </a:lnTo>
                  <a:lnTo>
                    <a:pt x="931" y="235"/>
                  </a:lnTo>
                  <a:lnTo>
                    <a:pt x="963" y="193"/>
                  </a:lnTo>
                  <a:lnTo>
                    <a:pt x="993" y="155"/>
                  </a:lnTo>
                  <a:lnTo>
                    <a:pt x="1022" y="122"/>
                  </a:lnTo>
                  <a:lnTo>
                    <a:pt x="1049" y="94"/>
                  </a:lnTo>
                  <a:lnTo>
                    <a:pt x="1075" y="70"/>
                  </a:lnTo>
                  <a:lnTo>
                    <a:pt x="1099" y="50"/>
                  </a:lnTo>
                  <a:lnTo>
                    <a:pt x="1124" y="34"/>
                  </a:lnTo>
                  <a:lnTo>
                    <a:pt x="1148" y="21"/>
                  </a:lnTo>
                  <a:lnTo>
                    <a:pt x="1172" y="12"/>
                  </a:lnTo>
                  <a:lnTo>
                    <a:pt x="1197" y="5"/>
                  </a:lnTo>
                  <a:lnTo>
                    <a:pt x="1223" y="1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806509B5-60CF-4F20-A19B-75BDA4724FD5}"/>
              </a:ext>
            </a:extLst>
          </p:cNvPr>
          <p:cNvSpPr/>
          <p:nvPr/>
        </p:nvSpPr>
        <p:spPr>
          <a:xfrm>
            <a:off x="349663" y="71259"/>
            <a:ext cx="2707947" cy="71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Scraping</a:t>
            </a:r>
          </a:p>
        </p:txBody>
      </p:sp>
    </p:spTree>
    <p:extLst>
      <p:ext uri="{BB962C8B-B14F-4D97-AF65-F5344CB8AC3E}">
        <p14:creationId xmlns:p14="http://schemas.microsoft.com/office/powerpoint/2010/main" val="338482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97319453"/>
              </p:ext>
            </p:extLst>
          </p:nvPr>
        </p:nvGraphicFramePr>
        <p:xfrm>
          <a:off x="619125" y="819149"/>
          <a:ext cx="8153400" cy="371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A2635BF-14E0-4333-A361-9C691A149268}"/>
              </a:ext>
            </a:extLst>
          </p:cNvPr>
          <p:cNvGrpSpPr/>
          <p:nvPr/>
        </p:nvGrpSpPr>
        <p:grpSpPr>
          <a:xfrm>
            <a:off x="8262938" y="137929"/>
            <a:ext cx="679708" cy="936994"/>
            <a:chOff x="4570412" y="1676400"/>
            <a:chExt cx="3119649" cy="4245760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xmlns="" id="{6A378725-A7FB-485C-B4CC-22506B724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753" y="4485349"/>
              <a:ext cx="390835" cy="392241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278" y="225"/>
                </a:cxn>
                <a:cxn ang="0">
                  <a:pos x="224" y="279"/>
                </a:cxn>
                <a:cxn ang="0">
                  <a:pos x="0" y="54"/>
                </a:cxn>
                <a:cxn ang="0">
                  <a:pos x="55" y="0"/>
                </a:cxn>
              </a:cxnLst>
              <a:rect l="0" t="0" r="r" b="b"/>
              <a:pathLst>
                <a:path w="278" h="279">
                  <a:moveTo>
                    <a:pt x="55" y="0"/>
                  </a:moveTo>
                  <a:lnTo>
                    <a:pt x="278" y="225"/>
                  </a:lnTo>
                  <a:lnTo>
                    <a:pt x="224" y="279"/>
                  </a:lnTo>
                  <a:lnTo>
                    <a:pt x="0" y="5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xmlns="" id="{D8946856-429F-476D-A9C7-559A64ABB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0294" y="4249161"/>
              <a:ext cx="227753" cy="416141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7" y="0"/>
                </a:cxn>
                <a:cxn ang="0">
                  <a:pos x="34" y="3"/>
                </a:cxn>
                <a:cxn ang="0">
                  <a:pos x="42" y="7"/>
                </a:cxn>
                <a:cxn ang="0">
                  <a:pos x="46" y="10"/>
                </a:cxn>
                <a:cxn ang="0">
                  <a:pos x="76" y="40"/>
                </a:cxn>
                <a:cxn ang="0">
                  <a:pos x="98" y="66"/>
                </a:cxn>
                <a:cxn ang="0">
                  <a:pos x="119" y="93"/>
                </a:cxn>
                <a:cxn ang="0">
                  <a:pos x="135" y="118"/>
                </a:cxn>
                <a:cxn ang="0">
                  <a:pos x="148" y="142"/>
                </a:cxn>
                <a:cxn ang="0">
                  <a:pos x="156" y="166"/>
                </a:cxn>
                <a:cxn ang="0">
                  <a:pos x="162" y="189"/>
                </a:cxn>
                <a:cxn ang="0">
                  <a:pos x="162" y="210"/>
                </a:cxn>
                <a:cxn ang="0">
                  <a:pos x="159" y="231"/>
                </a:cxn>
                <a:cxn ang="0">
                  <a:pos x="151" y="250"/>
                </a:cxn>
                <a:cxn ang="0">
                  <a:pos x="138" y="267"/>
                </a:cxn>
                <a:cxn ang="0">
                  <a:pos x="127" y="277"/>
                </a:cxn>
                <a:cxn ang="0">
                  <a:pos x="114" y="286"/>
                </a:cxn>
                <a:cxn ang="0">
                  <a:pos x="99" y="292"/>
                </a:cxn>
                <a:cxn ang="0">
                  <a:pos x="84" y="296"/>
                </a:cxn>
                <a:cxn ang="0">
                  <a:pos x="87" y="270"/>
                </a:cxn>
                <a:cxn ang="0">
                  <a:pos x="88" y="241"/>
                </a:cxn>
                <a:cxn ang="0">
                  <a:pos x="86" y="210"/>
                </a:cxn>
                <a:cxn ang="0">
                  <a:pos x="78" y="178"/>
                </a:cxn>
                <a:cxn ang="0">
                  <a:pos x="67" y="145"/>
                </a:cxn>
                <a:cxn ang="0">
                  <a:pos x="53" y="111"/>
                </a:cxn>
                <a:cxn ang="0">
                  <a:pos x="33" y="78"/>
                </a:cxn>
                <a:cxn ang="0">
                  <a:pos x="8" y="46"/>
                </a:cxn>
                <a:cxn ang="0">
                  <a:pos x="5" y="42"/>
                </a:cxn>
                <a:cxn ang="0">
                  <a:pos x="2" y="36"/>
                </a:cxn>
                <a:cxn ang="0">
                  <a:pos x="0" y="29"/>
                </a:cxn>
                <a:cxn ang="0">
                  <a:pos x="0" y="20"/>
                </a:cxn>
                <a:cxn ang="0">
                  <a:pos x="3" y="12"/>
                </a:cxn>
                <a:cxn ang="0">
                  <a:pos x="10" y="5"/>
                </a:cxn>
                <a:cxn ang="0">
                  <a:pos x="19" y="0"/>
                </a:cxn>
              </a:cxnLst>
              <a:rect l="0" t="0" r="r" b="b"/>
              <a:pathLst>
                <a:path w="162" h="296">
                  <a:moveTo>
                    <a:pt x="19" y="0"/>
                  </a:moveTo>
                  <a:lnTo>
                    <a:pt x="27" y="0"/>
                  </a:lnTo>
                  <a:lnTo>
                    <a:pt x="34" y="3"/>
                  </a:lnTo>
                  <a:lnTo>
                    <a:pt x="42" y="7"/>
                  </a:lnTo>
                  <a:lnTo>
                    <a:pt x="46" y="10"/>
                  </a:lnTo>
                  <a:lnTo>
                    <a:pt x="76" y="40"/>
                  </a:lnTo>
                  <a:lnTo>
                    <a:pt x="98" y="66"/>
                  </a:lnTo>
                  <a:lnTo>
                    <a:pt x="119" y="93"/>
                  </a:lnTo>
                  <a:lnTo>
                    <a:pt x="135" y="118"/>
                  </a:lnTo>
                  <a:lnTo>
                    <a:pt x="148" y="142"/>
                  </a:lnTo>
                  <a:lnTo>
                    <a:pt x="156" y="166"/>
                  </a:lnTo>
                  <a:lnTo>
                    <a:pt x="162" y="189"/>
                  </a:lnTo>
                  <a:lnTo>
                    <a:pt x="162" y="210"/>
                  </a:lnTo>
                  <a:lnTo>
                    <a:pt x="159" y="231"/>
                  </a:lnTo>
                  <a:lnTo>
                    <a:pt x="151" y="250"/>
                  </a:lnTo>
                  <a:lnTo>
                    <a:pt x="138" y="267"/>
                  </a:lnTo>
                  <a:lnTo>
                    <a:pt x="127" y="277"/>
                  </a:lnTo>
                  <a:lnTo>
                    <a:pt x="114" y="286"/>
                  </a:lnTo>
                  <a:lnTo>
                    <a:pt x="99" y="292"/>
                  </a:lnTo>
                  <a:lnTo>
                    <a:pt x="84" y="296"/>
                  </a:lnTo>
                  <a:lnTo>
                    <a:pt x="87" y="270"/>
                  </a:lnTo>
                  <a:lnTo>
                    <a:pt x="88" y="241"/>
                  </a:lnTo>
                  <a:lnTo>
                    <a:pt x="86" y="210"/>
                  </a:lnTo>
                  <a:lnTo>
                    <a:pt x="78" y="178"/>
                  </a:lnTo>
                  <a:lnTo>
                    <a:pt x="67" y="145"/>
                  </a:lnTo>
                  <a:lnTo>
                    <a:pt x="53" y="111"/>
                  </a:lnTo>
                  <a:lnTo>
                    <a:pt x="33" y="78"/>
                  </a:lnTo>
                  <a:lnTo>
                    <a:pt x="8" y="46"/>
                  </a:lnTo>
                  <a:lnTo>
                    <a:pt x="5" y="42"/>
                  </a:lnTo>
                  <a:lnTo>
                    <a:pt x="2" y="36"/>
                  </a:lnTo>
                  <a:lnTo>
                    <a:pt x="0" y="29"/>
                  </a:lnTo>
                  <a:lnTo>
                    <a:pt x="0" y="20"/>
                  </a:lnTo>
                  <a:lnTo>
                    <a:pt x="3" y="12"/>
                  </a:lnTo>
                  <a:lnTo>
                    <a:pt x="10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xmlns="" id="{2F1615BD-52EE-491A-B89C-2D9B4E474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6910" y="4216827"/>
              <a:ext cx="359905" cy="361312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256" y="186"/>
                </a:cxn>
                <a:cxn ang="0">
                  <a:pos x="184" y="257"/>
                </a:cxn>
                <a:cxn ang="0">
                  <a:pos x="0" y="73"/>
                </a:cxn>
                <a:cxn ang="0">
                  <a:pos x="72" y="0"/>
                </a:cxn>
              </a:cxnLst>
              <a:rect l="0" t="0" r="r" b="b"/>
              <a:pathLst>
                <a:path w="256" h="257">
                  <a:moveTo>
                    <a:pt x="72" y="0"/>
                  </a:moveTo>
                  <a:lnTo>
                    <a:pt x="256" y="186"/>
                  </a:lnTo>
                  <a:lnTo>
                    <a:pt x="184" y="257"/>
                  </a:lnTo>
                  <a:lnTo>
                    <a:pt x="0" y="7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xmlns="" id="{59FB9993-BAEE-4469-9E70-239085FE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2416" y="4266032"/>
              <a:ext cx="149023" cy="15043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106" y="27"/>
                </a:cxn>
                <a:cxn ang="0">
                  <a:pos x="27" y="107"/>
                </a:cxn>
                <a:cxn ang="0">
                  <a:pos x="0" y="80"/>
                </a:cxn>
                <a:cxn ang="0">
                  <a:pos x="80" y="0"/>
                </a:cxn>
              </a:cxnLst>
              <a:rect l="0" t="0" r="r" b="b"/>
              <a:pathLst>
                <a:path w="106" h="107">
                  <a:moveTo>
                    <a:pt x="80" y="0"/>
                  </a:moveTo>
                  <a:lnTo>
                    <a:pt x="106" y="27"/>
                  </a:lnTo>
                  <a:lnTo>
                    <a:pt x="27" y="107"/>
                  </a:lnTo>
                  <a:lnTo>
                    <a:pt x="0" y="8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9D6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xmlns="" id="{A65BF023-74BF-446C-A2E5-2D3333FD4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0827" y="4242132"/>
              <a:ext cx="75918" cy="759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54" y="37"/>
                </a:cxn>
                <a:cxn ang="0">
                  <a:pos x="37" y="54"/>
                </a:cxn>
                <a:cxn ang="0">
                  <a:pos x="0" y="16"/>
                </a:cxn>
                <a:cxn ang="0">
                  <a:pos x="16" y="0"/>
                </a:cxn>
              </a:cxnLst>
              <a:rect l="0" t="0" r="r" b="b"/>
              <a:pathLst>
                <a:path w="54" h="54">
                  <a:moveTo>
                    <a:pt x="16" y="0"/>
                  </a:moveTo>
                  <a:lnTo>
                    <a:pt x="54" y="37"/>
                  </a:lnTo>
                  <a:lnTo>
                    <a:pt x="37" y="54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9D6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xmlns="" id="{CF494F80-6895-40B0-8D75-A79688280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0827" y="4264626"/>
              <a:ext cx="52018" cy="53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38"/>
                </a:cxn>
                <a:cxn ang="0">
                  <a:pos x="34" y="38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7" h="38">
                  <a:moveTo>
                    <a:pt x="0" y="0"/>
                  </a:moveTo>
                  <a:lnTo>
                    <a:pt x="37" y="38"/>
                  </a:lnTo>
                  <a:lnTo>
                    <a:pt x="34" y="3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848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xmlns="" id="{E9708F1A-B660-4649-AAA1-FEC90AB90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3321" y="4242132"/>
              <a:ext cx="53423" cy="52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38" y="34"/>
                </a:cxn>
                <a:cxn ang="0">
                  <a:pos x="38" y="37"/>
                </a:cxn>
                <a:cxn ang="0">
                  <a:pos x="0" y="0"/>
                </a:cxn>
              </a:cxnLst>
              <a:rect l="0" t="0" r="r" b="b"/>
              <a:pathLst>
                <a:path w="38" h="37">
                  <a:moveTo>
                    <a:pt x="0" y="0"/>
                  </a:moveTo>
                  <a:lnTo>
                    <a:pt x="4" y="0"/>
                  </a:lnTo>
                  <a:lnTo>
                    <a:pt x="38" y="34"/>
                  </a:lnTo>
                  <a:lnTo>
                    <a:pt x="38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848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xmlns="" id="{9FE8AF19-4E19-4FEB-9FC0-A7630FB77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7046" y="2964187"/>
              <a:ext cx="916634" cy="919446"/>
            </a:xfrm>
            <a:custGeom>
              <a:avLst/>
              <a:gdLst/>
              <a:ahLst/>
              <a:cxnLst>
                <a:cxn ang="0">
                  <a:pos x="508" y="0"/>
                </a:cxn>
                <a:cxn ang="0">
                  <a:pos x="652" y="144"/>
                </a:cxn>
                <a:cxn ang="0">
                  <a:pos x="144" y="654"/>
                </a:cxn>
                <a:cxn ang="0">
                  <a:pos x="0" y="509"/>
                </a:cxn>
                <a:cxn ang="0">
                  <a:pos x="508" y="0"/>
                </a:cxn>
              </a:cxnLst>
              <a:rect l="0" t="0" r="r" b="b"/>
              <a:pathLst>
                <a:path w="652" h="654">
                  <a:moveTo>
                    <a:pt x="508" y="0"/>
                  </a:moveTo>
                  <a:lnTo>
                    <a:pt x="652" y="144"/>
                  </a:lnTo>
                  <a:lnTo>
                    <a:pt x="144" y="654"/>
                  </a:lnTo>
                  <a:lnTo>
                    <a:pt x="0" y="509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xmlns="" id="{6DFD0F67-B432-424B-BDFA-F7A51AE4A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68" y="2730810"/>
              <a:ext cx="837905" cy="822441"/>
            </a:xfrm>
            <a:custGeom>
              <a:avLst/>
              <a:gdLst/>
              <a:ahLst/>
              <a:cxnLst>
                <a:cxn ang="0">
                  <a:pos x="573" y="0"/>
                </a:cxn>
                <a:cxn ang="0">
                  <a:pos x="596" y="23"/>
                </a:cxn>
                <a:cxn ang="0">
                  <a:pos x="473" y="146"/>
                </a:cxn>
                <a:cxn ang="0">
                  <a:pos x="455" y="147"/>
                </a:cxn>
                <a:cxn ang="0">
                  <a:pos x="455" y="165"/>
                </a:cxn>
                <a:cxn ang="0">
                  <a:pos x="435" y="166"/>
                </a:cxn>
                <a:cxn ang="0">
                  <a:pos x="435" y="185"/>
                </a:cxn>
                <a:cxn ang="0">
                  <a:pos x="417" y="185"/>
                </a:cxn>
                <a:cxn ang="0">
                  <a:pos x="416" y="203"/>
                </a:cxn>
                <a:cxn ang="0">
                  <a:pos x="398" y="204"/>
                </a:cxn>
                <a:cxn ang="0">
                  <a:pos x="397" y="222"/>
                </a:cxn>
                <a:cxn ang="0">
                  <a:pos x="379" y="223"/>
                </a:cxn>
                <a:cxn ang="0">
                  <a:pos x="379" y="242"/>
                </a:cxn>
                <a:cxn ang="0">
                  <a:pos x="359" y="242"/>
                </a:cxn>
                <a:cxn ang="0">
                  <a:pos x="359" y="261"/>
                </a:cxn>
                <a:cxn ang="0">
                  <a:pos x="341" y="261"/>
                </a:cxn>
                <a:cxn ang="0">
                  <a:pos x="340" y="280"/>
                </a:cxn>
                <a:cxn ang="0">
                  <a:pos x="322" y="280"/>
                </a:cxn>
                <a:cxn ang="0">
                  <a:pos x="321" y="298"/>
                </a:cxn>
                <a:cxn ang="0">
                  <a:pos x="303" y="299"/>
                </a:cxn>
                <a:cxn ang="0">
                  <a:pos x="302" y="318"/>
                </a:cxn>
                <a:cxn ang="0">
                  <a:pos x="283" y="319"/>
                </a:cxn>
                <a:cxn ang="0">
                  <a:pos x="283" y="337"/>
                </a:cxn>
                <a:cxn ang="0">
                  <a:pos x="265" y="337"/>
                </a:cxn>
                <a:cxn ang="0">
                  <a:pos x="264" y="356"/>
                </a:cxn>
                <a:cxn ang="0">
                  <a:pos x="246" y="356"/>
                </a:cxn>
                <a:cxn ang="0">
                  <a:pos x="245" y="374"/>
                </a:cxn>
                <a:cxn ang="0">
                  <a:pos x="227" y="375"/>
                </a:cxn>
                <a:cxn ang="0">
                  <a:pos x="226" y="394"/>
                </a:cxn>
                <a:cxn ang="0">
                  <a:pos x="207" y="395"/>
                </a:cxn>
                <a:cxn ang="0">
                  <a:pos x="207" y="413"/>
                </a:cxn>
                <a:cxn ang="0">
                  <a:pos x="188" y="414"/>
                </a:cxn>
                <a:cxn ang="0">
                  <a:pos x="188" y="432"/>
                </a:cxn>
                <a:cxn ang="0">
                  <a:pos x="170" y="432"/>
                </a:cxn>
                <a:cxn ang="0">
                  <a:pos x="169" y="451"/>
                </a:cxn>
                <a:cxn ang="0">
                  <a:pos x="151" y="451"/>
                </a:cxn>
                <a:cxn ang="0">
                  <a:pos x="150" y="470"/>
                </a:cxn>
                <a:cxn ang="0">
                  <a:pos x="131" y="471"/>
                </a:cxn>
                <a:cxn ang="0">
                  <a:pos x="131" y="489"/>
                </a:cxn>
                <a:cxn ang="0">
                  <a:pos x="112" y="490"/>
                </a:cxn>
                <a:cxn ang="0">
                  <a:pos x="112" y="508"/>
                </a:cxn>
                <a:cxn ang="0">
                  <a:pos x="94" y="508"/>
                </a:cxn>
                <a:cxn ang="0">
                  <a:pos x="93" y="528"/>
                </a:cxn>
                <a:cxn ang="0">
                  <a:pos x="75" y="528"/>
                </a:cxn>
                <a:cxn ang="0">
                  <a:pos x="74" y="546"/>
                </a:cxn>
                <a:cxn ang="0">
                  <a:pos x="55" y="547"/>
                </a:cxn>
                <a:cxn ang="0">
                  <a:pos x="54" y="565"/>
                </a:cxn>
                <a:cxn ang="0">
                  <a:pos x="36" y="566"/>
                </a:cxn>
                <a:cxn ang="0">
                  <a:pos x="36" y="584"/>
                </a:cxn>
                <a:cxn ang="0">
                  <a:pos x="12" y="585"/>
                </a:cxn>
                <a:cxn ang="0">
                  <a:pos x="0" y="572"/>
                </a:cxn>
                <a:cxn ang="0">
                  <a:pos x="573" y="0"/>
                </a:cxn>
              </a:cxnLst>
              <a:rect l="0" t="0" r="r" b="b"/>
              <a:pathLst>
                <a:path w="596" h="585">
                  <a:moveTo>
                    <a:pt x="573" y="0"/>
                  </a:moveTo>
                  <a:lnTo>
                    <a:pt x="596" y="23"/>
                  </a:lnTo>
                  <a:lnTo>
                    <a:pt x="473" y="146"/>
                  </a:lnTo>
                  <a:lnTo>
                    <a:pt x="455" y="147"/>
                  </a:lnTo>
                  <a:lnTo>
                    <a:pt x="455" y="165"/>
                  </a:lnTo>
                  <a:lnTo>
                    <a:pt x="435" y="166"/>
                  </a:lnTo>
                  <a:lnTo>
                    <a:pt x="435" y="185"/>
                  </a:lnTo>
                  <a:lnTo>
                    <a:pt x="417" y="185"/>
                  </a:lnTo>
                  <a:lnTo>
                    <a:pt x="416" y="203"/>
                  </a:lnTo>
                  <a:lnTo>
                    <a:pt x="398" y="204"/>
                  </a:lnTo>
                  <a:lnTo>
                    <a:pt x="397" y="222"/>
                  </a:lnTo>
                  <a:lnTo>
                    <a:pt x="379" y="223"/>
                  </a:lnTo>
                  <a:lnTo>
                    <a:pt x="379" y="242"/>
                  </a:lnTo>
                  <a:lnTo>
                    <a:pt x="359" y="242"/>
                  </a:lnTo>
                  <a:lnTo>
                    <a:pt x="359" y="261"/>
                  </a:lnTo>
                  <a:lnTo>
                    <a:pt x="341" y="261"/>
                  </a:lnTo>
                  <a:lnTo>
                    <a:pt x="340" y="280"/>
                  </a:lnTo>
                  <a:lnTo>
                    <a:pt x="322" y="280"/>
                  </a:lnTo>
                  <a:lnTo>
                    <a:pt x="321" y="298"/>
                  </a:lnTo>
                  <a:lnTo>
                    <a:pt x="303" y="299"/>
                  </a:lnTo>
                  <a:lnTo>
                    <a:pt x="302" y="318"/>
                  </a:lnTo>
                  <a:lnTo>
                    <a:pt x="283" y="319"/>
                  </a:lnTo>
                  <a:lnTo>
                    <a:pt x="283" y="337"/>
                  </a:lnTo>
                  <a:lnTo>
                    <a:pt x="265" y="337"/>
                  </a:lnTo>
                  <a:lnTo>
                    <a:pt x="264" y="356"/>
                  </a:lnTo>
                  <a:lnTo>
                    <a:pt x="246" y="356"/>
                  </a:lnTo>
                  <a:lnTo>
                    <a:pt x="245" y="374"/>
                  </a:lnTo>
                  <a:lnTo>
                    <a:pt x="227" y="375"/>
                  </a:lnTo>
                  <a:lnTo>
                    <a:pt x="226" y="394"/>
                  </a:lnTo>
                  <a:lnTo>
                    <a:pt x="207" y="395"/>
                  </a:lnTo>
                  <a:lnTo>
                    <a:pt x="207" y="413"/>
                  </a:lnTo>
                  <a:lnTo>
                    <a:pt x="188" y="414"/>
                  </a:lnTo>
                  <a:lnTo>
                    <a:pt x="188" y="432"/>
                  </a:lnTo>
                  <a:lnTo>
                    <a:pt x="170" y="432"/>
                  </a:lnTo>
                  <a:lnTo>
                    <a:pt x="169" y="451"/>
                  </a:lnTo>
                  <a:lnTo>
                    <a:pt x="151" y="451"/>
                  </a:lnTo>
                  <a:lnTo>
                    <a:pt x="150" y="470"/>
                  </a:lnTo>
                  <a:lnTo>
                    <a:pt x="131" y="471"/>
                  </a:lnTo>
                  <a:lnTo>
                    <a:pt x="131" y="489"/>
                  </a:lnTo>
                  <a:lnTo>
                    <a:pt x="112" y="490"/>
                  </a:lnTo>
                  <a:lnTo>
                    <a:pt x="112" y="508"/>
                  </a:lnTo>
                  <a:lnTo>
                    <a:pt x="94" y="508"/>
                  </a:lnTo>
                  <a:lnTo>
                    <a:pt x="93" y="528"/>
                  </a:lnTo>
                  <a:lnTo>
                    <a:pt x="75" y="528"/>
                  </a:lnTo>
                  <a:lnTo>
                    <a:pt x="74" y="546"/>
                  </a:lnTo>
                  <a:lnTo>
                    <a:pt x="55" y="547"/>
                  </a:lnTo>
                  <a:lnTo>
                    <a:pt x="54" y="565"/>
                  </a:lnTo>
                  <a:lnTo>
                    <a:pt x="36" y="566"/>
                  </a:lnTo>
                  <a:lnTo>
                    <a:pt x="36" y="584"/>
                  </a:lnTo>
                  <a:lnTo>
                    <a:pt x="12" y="585"/>
                  </a:lnTo>
                  <a:lnTo>
                    <a:pt x="0" y="572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xmlns="" id="{D07C40C5-85AB-4972-86A4-D055C1FD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97" y="2674575"/>
              <a:ext cx="930693" cy="932099"/>
            </a:xfrm>
            <a:custGeom>
              <a:avLst/>
              <a:gdLst/>
              <a:ahLst/>
              <a:cxnLst>
                <a:cxn ang="0">
                  <a:pos x="613" y="0"/>
                </a:cxn>
                <a:cxn ang="0">
                  <a:pos x="662" y="48"/>
                </a:cxn>
                <a:cxn ang="0">
                  <a:pos x="47" y="663"/>
                </a:cxn>
                <a:cxn ang="0">
                  <a:pos x="0" y="614"/>
                </a:cxn>
                <a:cxn ang="0">
                  <a:pos x="613" y="0"/>
                </a:cxn>
              </a:cxnLst>
              <a:rect l="0" t="0" r="r" b="b"/>
              <a:pathLst>
                <a:path w="662" h="663">
                  <a:moveTo>
                    <a:pt x="613" y="0"/>
                  </a:moveTo>
                  <a:lnTo>
                    <a:pt x="662" y="48"/>
                  </a:lnTo>
                  <a:lnTo>
                    <a:pt x="47" y="663"/>
                  </a:lnTo>
                  <a:lnTo>
                    <a:pt x="0" y="614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xmlns="" id="{00826CF8-AD37-479A-98CA-BAA9D4B20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5150" y="1694677"/>
              <a:ext cx="915229" cy="918040"/>
            </a:xfrm>
            <a:custGeom>
              <a:avLst/>
              <a:gdLst/>
              <a:ahLst/>
              <a:cxnLst>
                <a:cxn ang="0">
                  <a:pos x="508" y="0"/>
                </a:cxn>
                <a:cxn ang="0">
                  <a:pos x="651" y="144"/>
                </a:cxn>
                <a:cxn ang="0">
                  <a:pos x="143" y="653"/>
                </a:cxn>
                <a:cxn ang="0">
                  <a:pos x="0" y="509"/>
                </a:cxn>
                <a:cxn ang="0">
                  <a:pos x="508" y="0"/>
                </a:cxn>
              </a:cxnLst>
              <a:rect l="0" t="0" r="r" b="b"/>
              <a:pathLst>
                <a:path w="651" h="653">
                  <a:moveTo>
                    <a:pt x="508" y="0"/>
                  </a:moveTo>
                  <a:lnTo>
                    <a:pt x="651" y="144"/>
                  </a:lnTo>
                  <a:lnTo>
                    <a:pt x="143" y="653"/>
                  </a:lnTo>
                  <a:lnTo>
                    <a:pt x="0" y="509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xmlns="" id="{D2C9E35D-60E8-42BD-B5DD-AB8604BCE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155" y="1794494"/>
              <a:ext cx="818222" cy="818222"/>
            </a:xfrm>
            <a:custGeom>
              <a:avLst/>
              <a:gdLst/>
              <a:ahLst/>
              <a:cxnLst>
                <a:cxn ang="0">
                  <a:pos x="509" y="0"/>
                </a:cxn>
                <a:cxn ang="0">
                  <a:pos x="582" y="73"/>
                </a:cxn>
                <a:cxn ang="0">
                  <a:pos x="74" y="582"/>
                </a:cxn>
                <a:cxn ang="0">
                  <a:pos x="0" y="509"/>
                </a:cxn>
                <a:cxn ang="0">
                  <a:pos x="509" y="0"/>
                </a:cxn>
              </a:cxnLst>
              <a:rect l="0" t="0" r="r" b="b"/>
              <a:pathLst>
                <a:path w="582" h="582">
                  <a:moveTo>
                    <a:pt x="509" y="0"/>
                  </a:moveTo>
                  <a:lnTo>
                    <a:pt x="582" y="73"/>
                  </a:lnTo>
                  <a:lnTo>
                    <a:pt x="74" y="582"/>
                  </a:lnTo>
                  <a:lnTo>
                    <a:pt x="0" y="509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chemeClr val="bg1">
                <a:lumMod val="65000"/>
                <a:alpha val="18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xmlns="" id="{017BAFA4-CEB7-4065-86F8-604C6CF23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8408" y="1676400"/>
              <a:ext cx="251653" cy="25305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9" y="167"/>
                </a:cxn>
                <a:cxn ang="0">
                  <a:pos x="166" y="180"/>
                </a:cxn>
                <a:cxn ang="0">
                  <a:pos x="0" y="13"/>
                </a:cxn>
                <a:cxn ang="0">
                  <a:pos x="12" y="0"/>
                </a:cxn>
              </a:cxnLst>
              <a:rect l="0" t="0" r="r" b="b"/>
              <a:pathLst>
                <a:path w="179" h="180">
                  <a:moveTo>
                    <a:pt x="12" y="0"/>
                  </a:moveTo>
                  <a:lnTo>
                    <a:pt x="179" y="167"/>
                  </a:lnTo>
                  <a:lnTo>
                    <a:pt x="166" y="180"/>
                  </a:lnTo>
                  <a:lnTo>
                    <a:pt x="0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xmlns="" id="{9B30975C-6183-4788-8F33-CC50938E0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0878" y="1790277"/>
              <a:ext cx="139183" cy="13918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99" y="86"/>
                </a:cxn>
                <a:cxn ang="0">
                  <a:pos x="86" y="99"/>
                </a:cxn>
                <a:cxn ang="0">
                  <a:pos x="0" y="13"/>
                </a:cxn>
                <a:cxn ang="0">
                  <a:pos x="13" y="0"/>
                </a:cxn>
              </a:cxnLst>
              <a:rect l="0" t="0" r="r" b="b"/>
              <a:pathLst>
                <a:path w="99" h="99">
                  <a:moveTo>
                    <a:pt x="13" y="0"/>
                  </a:moveTo>
                  <a:lnTo>
                    <a:pt x="99" y="86"/>
                  </a:lnTo>
                  <a:lnTo>
                    <a:pt x="86" y="99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xmlns="" id="{3F0EC1FB-60B0-42E9-ACCA-EE3D5B6A1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9496" y="1698894"/>
              <a:ext cx="150430" cy="15043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7" y="95"/>
                </a:cxn>
                <a:cxn ang="0">
                  <a:pos x="94" y="107"/>
                </a:cxn>
                <a:cxn ang="0">
                  <a:pos x="0" y="12"/>
                </a:cxn>
                <a:cxn ang="0">
                  <a:pos x="13" y="0"/>
                </a:cxn>
              </a:cxnLst>
              <a:rect l="0" t="0" r="r" b="b"/>
              <a:pathLst>
                <a:path w="107" h="107">
                  <a:moveTo>
                    <a:pt x="13" y="0"/>
                  </a:moveTo>
                  <a:lnTo>
                    <a:pt x="107" y="95"/>
                  </a:lnTo>
                  <a:lnTo>
                    <a:pt x="94" y="107"/>
                  </a:lnTo>
                  <a:lnTo>
                    <a:pt x="0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xmlns="" id="{E758E80E-D795-41F1-AD67-2F00B055F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068" y="2188141"/>
              <a:ext cx="348658" cy="34725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48" y="233"/>
                </a:cxn>
                <a:cxn ang="0">
                  <a:pos x="233" y="247"/>
                </a:cxn>
                <a:cxn ang="0">
                  <a:pos x="0" y="14"/>
                </a:cxn>
                <a:cxn ang="0">
                  <a:pos x="15" y="0"/>
                </a:cxn>
              </a:cxnLst>
              <a:rect l="0" t="0" r="r" b="b"/>
              <a:pathLst>
                <a:path w="248" h="247">
                  <a:moveTo>
                    <a:pt x="15" y="0"/>
                  </a:moveTo>
                  <a:lnTo>
                    <a:pt x="248" y="233"/>
                  </a:lnTo>
                  <a:lnTo>
                    <a:pt x="233" y="247"/>
                  </a:lnTo>
                  <a:lnTo>
                    <a:pt x="0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xmlns="" id="{B16EFF6D-2A88-4CD8-A2F7-6EBD2713E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38" y="2347005"/>
              <a:ext cx="188388" cy="18838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34" y="120"/>
                </a:cxn>
                <a:cxn ang="0">
                  <a:pos x="119" y="134"/>
                </a:cxn>
                <a:cxn ang="0">
                  <a:pos x="0" y="15"/>
                </a:cxn>
                <a:cxn ang="0">
                  <a:pos x="15" y="0"/>
                </a:cxn>
              </a:cxnLst>
              <a:rect l="0" t="0" r="r" b="b"/>
              <a:pathLst>
                <a:path w="134" h="134">
                  <a:moveTo>
                    <a:pt x="15" y="0"/>
                  </a:moveTo>
                  <a:lnTo>
                    <a:pt x="134" y="120"/>
                  </a:lnTo>
                  <a:lnTo>
                    <a:pt x="119" y="134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8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xmlns="" id="{F602C3F9-B645-4529-A844-EE14B5995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520" y="2186735"/>
              <a:ext cx="289611" cy="288206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206" y="175"/>
                </a:cxn>
                <a:cxn ang="0">
                  <a:pos x="175" y="205"/>
                </a:cxn>
                <a:cxn ang="0">
                  <a:pos x="0" y="30"/>
                </a:cxn>
                <a:cxn ang="0">
                  <a:pos x="32" y="0"/>
                </a:cxn>
              </a:cxnLst>
              <a:rect l="0" t="0" r="r" b="b"/>
              <a:pathLst>
                <a:path w="206" h="205">
                  <a:moveTo>
                    <a:pt x="32" y="0"/>
                  </a:moveTo>
                  <a:lnTo>
                    <a:pt x="206" y="175"/>
                  </a:lnTo>
                  <a:lnTo>
                    <a:pt x="175" y="205"/>
                  </a:lnTo>
                  <a:lnTo>
                    <a:pt x="0" y="3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xmlns="" id="{24086B73-569E-4A5B-A29F-F7F97A734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2426" y="2306234"/>
              <a:ext cx="168706" cy="168706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20" y="90"/>
                </a:cxn>
                <a:cxn ang="0">
                  <a:pos x="89" y="120"/>
                </a:cxn>
                <a:cxn ang="0">
                  <a:pos x="0" y="30"/>
                </a:cxn>
                <a:cxn ang="0">
                  <a:pos x="30" y="0"/>
                </a:cxn>
              </a:cxnLst>
              <a:rect l="0" t="0" r="r" b="b"/>
              <a:pathLst>
                <a:path w="120" h="120">
                  <a:moveTo>
                    <a:pt x="30" y="0"/>
                  </a:moveTo>
                  <a:lnTo>
                    <a:pt x="120" y="90"/>
                  </a:lnTo>
                  <a:lnTo>
                    <a:pt x="89" y="120"/>
                  </a:lnTo>
                  <a:lnTo>
                    <a:pt x="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8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xmlns="" id="{711519F3-5C0C-4A0B-816A-BBF43A932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787" y="3303004"/>
              <a:ext cx="306482" cy="306482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18" y="175"/>
                </a:cxn>
                <a:cxn ang="0">
                  <a:pos x="175" y="218"/>
                </a:cxn>
                <a:cxn ang="0">
                  <a:pos x="0" y="44"/>
                </a:cxn>
                <a:cxn ang="0">
                  <a:pos x="44" y="0"/>
                </a:cxn>
              </a:cxnLst>
              <a:rect l="0" t="0" r="r" b="b"/>
              <a:pathLst>
                <a:path w="218" h="218">
                  <a:moveTo>
                    <a:pt x="44" y="0"/>
                  </a:moveTo>
                  <a:lnTo>
                    <a:pt x="218" y="175"/>
                  </a:lnTo>
                  <a:lnTo>
                    <a:pt x="175" y="218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xmlns="" id="{0BB59559-CF86-45AC-B676-735AFBA1F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928" y="3322687"/>
              <a:ext cx="347253" cy="35006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47" y="215"/>
                </a:cxn>
                <a:cxn ang="0">
                  <a:pos x="213" y="249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247" h="249">
                  <a:moveTo>
                    <a:pt x="33" y="0"/>
                  </a:moveTo>
                  <a:lnTo>
                    <a:pt x="247" y="215"/>
                  </a:lnTo>
                  <a:lnTo>
                    <a:pt x="213" y="249"/>
                  </a:lnTo>
                  <a:lnTo>
                    <a:pt x="0" y="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xmlns="" id="{CAA316D3-58D8-4B4D-8CE0-FA7A9C0EE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5886" y="2175488"/>
              <a:ext cx="1455087" cy="1459304"/>
            </a:xfrm>
            <a:custGeom>
              <a:avLst/>
              <a:gdLst/>
              <a:ahLst/>
              <a:cxnLst>
                <a:cxn ang="0">
                  <a:pos x="757" y="0"/>
                </a:cxn>
                <a:cxn ang="0">
                  <a:pos x="1035" y="279"/>
                </a:cxn>
                <a:cxn ang="0">
                  <a:pos x="277" y="1038"/>
                </a:cxn>
                <a:cxn ang="0">
                  <a:pos x="0" y="759"/>
                </a:cxn>
                <a:cxn ang="0">
                  <a:pos x="757" y="0"/>
                </a:cxn>
              </a:cxnLst>
              <a:rect l="0" t="0" r="r" b="b"/>
              <a:pathLst>
                <a:path w="1035" h="1038">
                  <a:moveTo>
                    <a:pt x="757" y="0"/>
                  </a:moveTo>
                  <a:lnTo>
                    <a:pt x="1035" y="279"/>
                  </a:lnTo>
                  <a:lnTo>
                    <a:pt x="277" y="1038"/>
                  </a:lnTo>
                  <a:lnTo>
                    <a:pt x="0" y="75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xmlns="" id="{9E2D4612-2665-4B55-A9A0-CAB69B79E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546" y="4676549"/>
              <a:ext cx="223535" cy="222129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59" y="73"/>
                </a:cxn>
                <a:cxn ang="0">
                  <a:pos x="74" y="158"/>
                </a:cxn>
                <a:cxn ang="0">
                  <a:pos x="0" y="85"/>
                </a:cxn>
                <a:cxn ang="0">
                  <a:pos x="85" y="0"/>
                </a:cxn>
              </a:cxnLst>
              <a:rect l="0" t="0" r="r" b="b"/>
              <a:pathLst>
                <a:path w="159" h="158">
                  <a:moveTo>
                    <a:pt x="85" y="0"/>
                  </a:moveTo>
                  <a:lnTo>
                    <a:pt x="159" y="73"/>
                  </a:lnTo>
                  <a:lnTo>
                    <a:pt x="74" y="158"/>
                  </a:lnTo>
                  <a:lnTo>
                    <a:pt x="0" y="8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8DA5A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xmlns="" id="{E0C6055C-CE08-469F-AE4D-2BFAA6CF5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4471" y="4114197"/>
              <a:ext cx="612964" cy="604529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148" y="1"/>
                </a:cxn>
                <a:cxn ang="0">
                  <a:pos x="177" y="7"/>
                </a:cxn>
                <a:cxn ang="0">
                  <a:pos x="207" y="19"/>
                </a:cxn>
                <a:cxn ang="0">
                  <a:pos x="238" y="35"/>
                </a:cxn>
                <a:cxn ang="0">
                  <a:pos x="268" y="55"/>
                </a:cxn>
                <a:cxn ang="0">
                  <a:pos x="299" y="79"/>
                </a:cxn>
                <a:cxn ang="0">
                  <a:pos x="328" y="106"/>
                </a:cxn>
                <a:cxn ang="0">
                  <a:pos x="355" y="136"/>
                </a:cxn>
                <a:cxn ang="0">
                  <a:pos x="378" y="164"/>
                </a:cxn>
                <a:cxn ang="0">
                  <a:pos x="398" y="193"/>
                </a:cxn>
                <a:cxn ang="0">
                  <a:pos x="414" y="223"/>
                </a:cxn>
                <a:cxn ang="0">
                  <a:pos x="426" y="251"/>
                </a:cxn>
                <a:cxn ang="0">
                  <a:pos x="433" y="279"/>
                </a:cxn>
                <a:cxn ang="0">
                  <a:pos x="436" y="306"/>
                </a:cxn>
                <a:cxn ang="0">
                  <a:pos x="434" y="332"/>
                </a:cxn>
                <a:cxn ang="0">
                  <a:pos x="428" y="357"/>
                </a:cxn>
                <a:cxn ang="0">
                  <a:pos x="422" y="369"/>
                </a:cxn>
                <a:cxn ang="0">
                  <a:pos x="415" y="380"/>
                </a:cxn>
                <a:cxn ang="0">
                  <a:pos x="405" y="391"/>
                </a:cxn>
                <a:cxn ang="0">
                  <a:pos x="391" y="403"/>
                </a:cxn>
                <a:cxn ang="0">
                  <a:pos x="371" y="415"/>
                </a:cxn>
                <a:cxn ang="0">
                  <a:pos x="348" y="424"/>
                </a:cxn>
                <a:cxn ang="0">
                  <a:pos x="324" y="428"/>
                </a:cxn>
                <a:cxn ang="0">
                  <a:pos x="299" y="430"/>
                </a:cxn>
                <a:cxn ang="0">
                  <a:pos x="271" y="427"/>
                </a:cxn>
                <a:cxn ang="0">
                  <a:pos x="244" y="421"/>
                </a:cxn>
                <a:cxn ang="0">
                  <a:pos x="214" y="411"/>
                </a:cxn>
                <a:cxn ang="0">
                  <a:pos x="186" y="398"/>
                </a:cxn>
                <a:cxn ang="0">
                  <a:pos x="158" y="380"/>
                </a:cxn>
                <a:cxn ang="0">
                  <a:pos x="129" y="358"/>
                </a:cxn>
                <a:cxn ang="0">
                  <a:pos x="102" y="334"/>
                </a:cxn>
                <a:cxn ang="0">
                  <a:pos x="79" y="308"/>
                </a:cxn>
                <a:cxn ang="0">
                  <a:pos x="58" y="281"/>
                </a:cxn>
                <a:cxn ang="0">
                  <a:pos x="40" y="255"/>
                </a:cxn>
                <a:cxn ang="0">
                  <a:pos x="26" y="227"/>
                </a:cxn>
                <a:cxn ang="0">
                  <a:pos x="15" y="200"/>
                </a:cxn>
                <a:cxn ang="0">
                  <a:pos x="7" y="172"/>
                </a:cxn>
                <a:cxn ang="0">
                  <a:pos x="2" y="147"/>
                </a:cxn>
                <a:cxn ang="0">
                  <a:pos x="0" y="121"/>
                </a:cxn>
                <a:cxn ang="0">
                  <a:pos x="3" y="98"/>
                </a:cxn>
                <a:cxn ang="0">
                  <a:pos x="8" y="76"/>
                </a:cxn>
                <a:cxn ang="0">
                  <a:pos x="18" y="57"/>
                </a:cxn>
                <a:cxn ang="0">
                  <a:pos x="31" y="40"/>
                </a:cxn>
                <a:cxn ang="0">
                  <a:pos x="51" y="23"/>
                </a:cxn>
                <a:cxn ang="0">
                  <a:pos x="72" y="11"/>
                </a:cxn>
                <a:cxn ang="0">
                  <a:pos x="94" y="4"/>
                </a:cxn>
                <a:cxn ang="0">
                  <a:pos x="118" y="0"/>
                </a:cxn>
              </a:cxnLst>
              <a:rect l="0" t="0" r="r" b="b"/>
              <a:pathLst>
                <a:path w="436" h="430">
                  <a:moveTo>
                    <a:pt x="118" y="0"/>
                  </a:moveTo>
                  <a:lnTo>
                    <a:pt x="148" y="1"/>
                  </a:lnTo>
                  <a:lnTo>
                    <a:pt x="177" y="7"/>
                  </a:lnTo>
                  <a:lnTo>
                    <a:pt x="207" y="19"/>
                  </a:lnTo>
                  <a:lnTo>
                    <a:pt x="238" y="35"/>
                  </a:lnTo>
                  <a:lnTo>
                    <a:pt x="268" y="55"/>
                  </a:lnTo>
                  <a:lnTo>
                    <a:pt x="299" y="79"/>
                  </a:lnTo>
                  <a:lnTo>
                    <a:pt x="328" y="106"/>
                  </a:lnTo>
                  <a:lnTo>
                    <a:pt x="355" y="136"/>
                  </a:lnTo>
                  <a:lnTo>
                    <a:pt x="378" y="164"/>
                  </a:lnTo>
                  <a:lnTo>
                    <a:pt x="398" y="193"/>
                  </a:lnTo>
                  <a:lnTo>
                    <a:pt x="414" y="223"/>
                  </a:lnTo>
                  <a:lnTo>
                    <a:pt x="426" y="251"/>
                  </a:lnTo>
                  <a:lnTo>
                    <a:pt x="433" y="279"/>
                  </a:lnTo>
                  <a:lnTo>
                    <a:pt x="436" y="306"/>
                  </a:lnTo>
                  <a:lnTo>
                    <a:pt x="434" y="332"/>
                  </a:lnTo>
                  <a:lnTo>
                    <a:pt x="428" y="357"/>
                  </a:lnTo>
                  <a:lnTo>
                    <a:pt x="422" y="369"/>
                  </a:lnTo>
                  <a:lnTo>
                    <a:pt x="415" y="380"/>
                  </a:lnTo>
                  <a:lnTo>
                    <a:pt x="405" y="391"/>
                  </a:lnTo>
                  <a:lnTo>
                    <a:pt x="391" y="403"/>
                  </a:lnTo>
                  <a:lnTo>
                    <a:pt x="371" y="415"/>
                  </a:lnTo>
                  <a:lnTo>
                    <a:pt x="348" y="424"/>
                  </a:lnTo>
                  <a:lnTo>
                    <a:pt x="324" y="428"/>
                  </a:lnTo>
                  <a:lnTo>
                    <a:pt x="299" y="430"/>
                  </a:lnTo>
                  <a:lnTo>
                    <a:pt x="271" y="427"/>
                  </a:lnTo>
                  <a:lnTo>
                    <a:pt x="244" y="421"/>
                  </a:lnTo>
                  <a:lnTo>
                    <a:pt x="214" y="411"/>
                  </a:lnTo>
                  <a:lnTo>
                    <a:pt x="186" y="398"/>
                  </a:lnTo>
                  <a:lnTo>
                    <a:pt x="158" y="380"/>
                  </a:lnTo>
                  <a:lnTo>
                    <a:pt x="129" y="358"/>
                  </a:lnTo>
                  <a:lnTo>
                    <a:pt x="102" y="334"/>
                  </a:lnTo>
                  <a:lnTo>
                    <a:pt x="79" y="308"/>
                  </a:lnTo>
                  <a:lnTo>
                    <a:pt x="58" y="281"/>
                  </a:lnTo>
                  <a:lnTo>
                    <a:pt x="40" y="255"/>
                  </a:lnTo>
                  <a:lnTo>
                    <a:pt x="26" y="227"/>
                  </a:lnTo>
                  <a:lnTo>
                    <a:pt x="15" y="200"/>
                  </a:lnTo>
                  <a:lnTo>
                    <a:pt x="7" y="172"/>
                  </a:lnTo>
                  <a:lnTo>
                    <a:pt x="2" y="147"/>
                  </a:lnTo>
                  <a:lnTo>
                    <a:pt x="0" y="121"/>
                  </a:lnTo>
                  <a:lnTo>
                    <a:pt x="3" y="98"/>
                  </a:lnTo>
                  <a:lnTo>
                    <a:pt x="8" y="76"/>
                  </a:lnTo>
                  <a:lnTo>
                    <a:pt x="18" y="57"/>
                  </a:lnTo>
                  <a:lnTo>
                    <a:pt x="31" y="40"/>
                  </a:lnTo>
                  <a:lnTo>
                    <a:pt x="51" y="23"/>
                  </a:lnTo>
                  <a:lnTo>
                    <a:pt x="72" y="11"/>
                  </a:lnTo>
                  <a:lnTo>
                    <a:pt x="94" y="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xmlns="" id="{1E2634F2-BA44-4DF2-BF8C-52B7579AA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803" y="2747681"/>
              <a:ext cx="625617" cy="627023"/>
            </a:xfrm>
            <a:custGeom>
              <a:avLst/>
              <a:gdLst/>
              <a:ahLst/>
              <a:cxnLst>
                <a:cxn ang="0">
                  <a:pos x="420" y="0"/>
                </a:cxn>
                <a:cxn ang="0">
                  <a:pos x="445" y="25"/>
                </a:cxn>
                <a:cxn ang="0">
                  <a:pos x="25" y="446"/>
                </a:cxn>
                <a:cxn ang="0">
                  <a:pos x="0" y="421"/>
                </a:cxn>
                <a:cxn ang="0">
                  <a:pos x="420" y="0"/>
                </a:cxn>
              </a:cxnLst>
              <a:rect l="0" t="0" r="r" b="b"/>
              <a:pathLst>
                <a:path w="445" h="446">
                  <a:moveTo>
                    <a:pt x="420" y="0"/>
                  </a:moveTo>
                  <a:lnTo>
                    <a:pt x="445" y="25"/>
                  </a:lnTo>
                  <a:lnTo>
                    <a:pt x="25" y="446"/>
                  </a:lnTo>
                  <a:lnTo>
                    <a:pt x="0" y="421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xmlns="" id="{8A0070FF-62A5-4352-B29D-D87E480C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1480" y="2909358"/>
              <a:ext cx="638270" cy="639676"/>
            </a:xfrm>
            <a:custGeom>
              <a:avLst/>
              <a:gdLst/>
              <a:ahLst/>
              <a:cxnLst>
                <a:cxn ang="0">
                  <a:pos x="412" y="0"/>
                </a:cxn>
                <a:cxn ang="0">
                  <a:pos x="454" y="41"/>
                </a:cxn>
                <a:cxn ang="0">
                  <a:pos x="41" y="455"/>
                </a:cxn>
                <a:cxn ang="0">
                  <a:pos x="0" y="413"/>
                </a:cxn>
                <a:cxn ang="0">
                  <a:pos x="412" y="0"/>
                </a:cxn>
              </a:cxnLst>
              <a:rect l="0" t="0" r="r" b="b"/>
              <a:pathLst>
                <a:path w="454" h="455">
                  <a:moveTo>
                    <a:pt x="412" y="0"/>
                  </a:moveTo>
                  <a:lnTo>
                    <a:pt x="454" y="41"/>
                  </a:lnTo>
                  <a:lnTo>
                    <a:pt x="41" y="455"/>
                  </a:lnTo>
                  <a:lnTo>
                    <a:pt x="0" y="413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xmlns="" id="{272CBCEB-B52F-4758-A1BF-ADD9DF74D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0892" y="2768770"/>
              <a:ext cx="749335" cy="750740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533" y="113"/>
                </a:cxn>
                <a:cxn ang="0">
                  <a:pos x="112" y="534"/>
                </a:cxn>
                <a:cxn ang="0">
                  <a:pos x="0" y="422"/>
                </a:cxn>
                <a:cxn ang="0">
                  <a:pos x="421" y="0"/>
                </a:cxn>
              </a:cxnLst>
              <a:rect l="0" t="0" r="r" b="b"/>
              <a:pathLst>
                <a:path w="533" h="534">
                  <a:moveTo>
                    <a:pt x="421" y="0"/>
                  </a:moveTo>
                  <a:lnTo>
                    <a:pt x="533" y="113"/>
                  </a:lnTo>
                  <a:lnTo>
                    <a:pt x="112" y="534"/>
                  </a:lnTo>
                  <a:lnTo>
                    <a:pt x="0" y="422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xmlns="" id="{1FEED27A-2EF3-4A73-A421-56B5E627B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0799" y="2961924"/>
              <a:ext cx="2363285" cy="2305644"/>
            </a:xfrm>
            <a:custGeom>
              <a:avLst/>
              <a:gdLst/>
              <a:ahLst/>
              <a:cxnLst>
                <a:cxn ang="0">
                  <a:pos x="1593" y="169"/>
                </a:cxn>
                <a:cxn ang="0">
                  <a:pos x="1639" y="291"/>
                </a:cxn>
                <a:cxn ang="0">
                  <a:pos x="1668" y="416"/>
                </a:cxn>
                <a:cxn ang="0">
                  <a:pos x="1681" y="543"/>
                </a:cxn>
                <a:cxn ang="0">
                  <a:pos x="1676" y="672"/>
                </a:cxn>
                <a:cxn ang="0">
                  <a:pos x="1651" y="801"/>
                </a:cxn>
                <a:cxn ang="0">
                  <a:pos x="1605" y="931"/>
                </a:cxn>
                <a:cxn ang="0">
                  <a:pos x="1539" y="1060"/>
                </a:cxn>
                <a:cxn ang="0">
                  <a:pos x="1450" y="1189"/>
                </a:cxn>
                <a:cxn ang="0">
                  <a:pos x="1337" y="1315"/>
                </a:cxn>
                <a:cxn ang="0">
                  <a:pos x="1216" y="1422"/>
                </a:cxn>
                <a:cxn ang="0">
                  <a:pos x="1091" y="1507"/>
                </a:cxn>
                <a:cxn ang="0">
                  <a:pos x="960" y="1570"/>
                </a:cxn>
                <a:cxn ang="0">
                  <a:pos x="827" y="1613"/>
                </a:cxn>
                <a:cxn ang="0">
                  <a:pos x="693" y="1636"/>
                </a:cxn>
                <a:cxn ang="0">
                  <a:pos x="559" y="1640"/>
                </a:cxn>
                <a:cxn ang="0">
                  <a:pos x="427" y="1623"/>
                </a:cxn>
                <a:cxn ang="0">
                  <a:pos x="298" y="1589"/>
                </a:cxn>
                <a:cxn ang="0">
                  <a:pos x="174" y="1537"/>
                </a:cxn>
                <a:cxn ang="0">
                  <a:pos x="56" y="1466"/>
                </a:cxn>
                <a:cxn ang="0">
                  <a:pos x="406" y="1019"/>
                </a:cxn>
                <a:cxn ang="0">
                  <a:pos x="669" y="1279"/>
                </a:cxn>
                <a:cxn ang="0">
                  <a:pos x="721" y="1307"/>
                </a:cxn>
                <a:cxn ang="0">
                  <a:pos x="777" y="1319"/>
                </a:cxn>
                <a:cxn ang="0">
                  <a:pos x="835" y="1315"/>
                </a:cxn>
                <a:cxn ang="0">
                  <a:pos x="889" y="1295"/>
                </a:cxn>
                <a:cxn ang="0">
                  <a:pos x="937" y="1259"/>
                </a:cxn>
                <a:cxn ang="0">
                  <a:pos x="1268" y="924"/>
                </a:cxn>
                <a:cxn ang="0">
                  <a:pos x="1296" y="872"/>
                </a:cxn>
                <a:cxn ang="0">
                  <a:pos x="1308" y="817"/>
                </a:cxn>
                <a:cxn ang="0">
                  <a:pos x="1304" y="759"/>
                </a:cxn>
                <a:cxn ang="0">
                  <a:pos x="1284" y="705"/>
                </a:cxn>
                <a:cxn ang="0">
                  <a:pos x="1248" y="656"/>
                </a:cxn>
                <a:cxn ang="0">
                  <a:pos x="1424" y="0"/>
                </a:cxn>
              </a:cxnLst>
              <a:rect l="0" t="0" r="r" b="b"/>
              <a:pathLst>
                <a:path w="1681" h="1640">
                  <a:moveTo>
                    <a:pt x="1424" y="0"/>
                  </a:moveTo>
                  <a:lnTo>
                    <a:pt x="1593" y="169"/>
                  </a:lnTo>
                  <a:lnTo>
                    <a:pt x="1618" y="230"/>
                  </a:lnTo>
                  <a:lnTo>
                    <a:pt x="1639" y="291"/>
                  </a:lnTo>
                  <a:lnTo>
                    <a:pt x="1656" y="354"/>
                  </a:lnTo>
                  <a:lnTo>
                    <a:pt x="1668" y="416"/>
                  </a:lnTo>
                  <a:lnTo>
                    <a:pt x="1677" y="479"/>
                  </a:lnTo>
                  <a:lnTo>
                    <a:pt x="1681" y="543"/>
                  </a:lnTo>
                  <a:lnTo>
                    <a:pt x="1680" y="608"/>
                  </a:lnTo>
                  <a:lnTo>
                    <a:pt x="1676" y="672"/>
                  </a:lnTo>
                  <a:lnTo>
                    <a:pt x="1666" y="737"/>
                  </a:lnTo>
                  <a:lnTo>
                    <a:pt x="1651" y="801"/>
                  </a:lnTo>
                  <a:lnTo>
                    <a:pt x="1631" y="866"/>
                  </a:lnTo>
                  <a:lnTo>
                    <a:pt x="1605" y="931"/>
                  </a:lnTo>
                  <a:lnTo>
                    <a:pt x="1575" y="996"/>
                  </a:lnTo>
                  <a:lnTo>
                    <a:pt x="1539" y="1060"/>
                  </a:lnTo>
                  <a:lnTo>
                    <a:pt x="1497" y="1125"/>
                  </a:lnTo>
                  <a:lnTo>
                    <a:pt x="1450" y="1189"/>
                  </a:lnTo>
                  <a:lnTo>
                    <a:pt x="1397" y="1252"/>
                  </a:lnTo>
                  <a:lnTo>
                    <a:pt x="1337" y="1315"/>
                  </a:lnTo>
                  <a:lnTo>
                    <a:pt x="1278" y="1371"/>
                  </a:lnTo>
                  <a:lnTo>
                    <a:pt x="1216" y="1422"/>
                  </a:lnTo>
                  <a:lnTo>
                    <a:pt x="1154" y="1466"/>
                  </a:lnTo>
                  <a:lnTo>
                    <a:pt x="1091" y="1507"/>
                  </a:lnTo>
                  <a:lnTo>
                    <a:pt x="1026" y="1541"/>
                  </a:lnTo>
                  <a:lnTo>
                    <a:pt x="960" y="1570"/>
                  </a:lnTo>
                  <a:lnTo>
                    <a:pt x="894" y="1594"/>
                  </a:lnTo>
                  <a:lnTo>
                    <a:pt x="827" y="1613"/>
                  </a:lnTo>
                  <a:lnTo>
                    <a:pt x="760" y="1627"/>
                  </a:lnTo>
                  <a:lnTo>
                    <a:pt x="693" y="1636"/>
                  </a:lnTo>
                  <a:lnTo>
                    <a:pt x="626" y="1640"/>
                  </a:lnTo>
                  <a:lnTo>
                    <a:pt x="559" y="1640"/>
                  </a:lnTo>
                  <a:lnTo>
                    <a:pt x="493" y="1634"/>
                  </a:lnTo>
                  <a:lnTo>
                    <a:pt x="427" y="1623"/>
                  </a:lnTo>
                  <a:lnTo>
                    <a:pt x="362" y="1609"/>
                  </a:lnTo>
                  <a:lnTo>
                    <a:pt x="298" y="1589"/>
                  </a:lnTo>
                  <a:lnTo>
                    <a:pt x="235" y="1565"/>
                  </a:lnTo>
                  <a:lnTo>
                    <a:pt x="174" y="1537"/>
                  </a:lnTo>
                  <a:lnTo>
                    <a:pt x="114" y="1504"/>
                  </a:lnTo>
                  <a:lnTo>
                    <a:pt x="56" y="1466"/>
                  </a:lnTo>
                  <a:lnTo>
                    <a:pt x="0" y="1425"/>
                  </a:lnTo>
                  <a:lnTo>
                    <a:pt x="406" y="1019"/>
                  </a:lnTo>
                  <a:lnTo>
                    <a:pt x="646" y="1259"/>
                  </a:lnTo>
                  <a:lnTo>
                    <a:pt x="669" y="1279"/>
                  </a:lnTo>
                  <a:lnTo>
                    <a:pt x="694" y="1295"/>
                  </a:lnTo>
                  <a:lnTo>
                    <a:pt x="721" y="1307"/>
                  </a:lnTo>
                  <a:lnTo>
                    <a:pt x="748" y="1315"/>
                  </a:lnTo>
                  <a:lnTo>
                    <a:pt x="777" y="1319"/>
                  </a:lnTo>
                  <a:lnTo>
                    <a:pt x="806" y="1319"/>
                  </a:lnTo>
                  <a:lnTo>
                    <a:pt x="835" y="1315"/>
                  </a:lnTo>
                  <a:lnTo>
                    <a:pt x="862" y="1307"/>
                  </a:lnTo>
                  <a:lnTo>
                    <a:pt x="889" y="1295"/>
                  </a:lnTo>
                  <a:lnTo>
                    <a:pt x="914" y="1279"/>
                  </a:lnTo>
                  <a:lnTo>
                    <a:pt x="937" y="1259"/>
                  </a:lnTo>
                  <a:lnTo>
                    <a:pt x="1248" y="947"/>
                  </a:lnTo>
                  <a:lnTo>
                    <a:pt x="1268" y="924"/>
                  </a:lnTo>
                  <a:lnTo>
                    <a:pt x="1284" y="899"/>
                  </a:lnTo>
                  <a:lnTo>
                    <a:pt x="1296" y="872"/>
                  </a:lnTo>
                  <a:lnTo>
                    <a:pt x="1304" y="845"/>
                  </a:lnTo>
                  <a:lnTo>
                    <a:pt x="1308" y="817"/>
                  </a:lnTo>
                  <a:lnTo>
                    <a:pt x="1308" y="787"/>
                  </a:lnTo>
                  <a:lnTo>
                    <a:pt x="1304" y="759"/>
                  </a:lnTo>
                  <a:lnTo>
                    <a:pt x="1296" y="731"/>
                  </a:lnTo>
                  <a:lnTo>
                    <a:pt x="1284" y="705"/>
                  </a:lnTo>
                  <a:lnTo>
                    <a:pt x="1268" y="679"/>
                  </a:lnTo>
                  <a:lnTo>
                    <a:pt x="1248" y="656"/>
                  </a:lnTo>
                  <a:lnTo>
                    <a:pt x="1008" y="416"/>
                  </a:lnTo>
                  <a:lnTo>
                    <a:pt x="142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xmlns="" id="{B11E64F5-1315-41A5-BAC1-B5B8F8DDF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281" y="4649838"/>
              <a:ext cx="833688" cy="1133140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137" y="3"/>
                </a:cxn>
                <a:cxn ang="0">
                  <a:pos x="157" y="10"/>
                </a:cxn>
                <a:cxn ang="0">
                  <a:pos x="176" y="21"/>
                </a:cxn>
                <a:cxn ang="0">
                  <a:pos x="193" y="36"/>
                </a:cxn>
                <a:cxn ang="0">
                  <a:pos x="208" y="54"/>
                </a:cxn>
                <a:cxn ang="0">
                  <a:pos x="222" y="72"/>
                </a:cxn>
                <a:cxn ang="0">
                  <a:pos x="233" y="93"/>
                </a:cxn>
                <a:cxn ang="0">
                  <a:pos x="243" y="114"/>
                </a:cxn>
                <a:cxn ang="0">
                  <a:pos x="593" y="806"/>
                </a:cxn>
                <a:cxn ang="0">
                  <a:pos x="0" y="806"/>
                </a:cxn>
                <a:cxn ang="0">
                  <a:pos x="0" y="114"/>
                </a:cxn>
                <a:cxn ang="0">
                  <a:pos x="2" y="91"/>
                </a:cxn>
                <a:cxn ang="0">
                  <a:pos x="9" y="70"/>
                </a:cxn>
                <a:cxn ang="0">
                  <a:pos x="19" y="50"/>
                </a:cxn>
                <a:cxn ang="0">
                  <a:pos x="33" y="33"/>
                </a:cxn>
                <a:cxn ang="0">
                  <a:pos x="50" y="20"/>
                </a:cxn>
                <a:cxn ang="0">
                  <a:pos x="70" y="10"/>
                </a:cxn>
                <a:cxn ang="0">
                  <a:pos x="91" y="2"/>
                </a:cxn>
                <a:cxn ang="0">
                  <a:pos x="114" y="0"/>
                </a:cxn>
              </a:cxnLst>
              <a:rect l="0" t="0" r="r" b="b"/>
              <a:pathLst>
                <a:path w="593" h="806">
                  <a:moveTo>
                    <a:pt x="114" y="0"/>
                  </a:moveTo>
                  <a:lnTo>
                    <a:pt x="137" y="3"/>
                  </a:lnTo>
                  <a:lnTo>
                    <a:pt x="157" y="10"/>
                  </a:lnTo>
                  <a:lnTo>
                    <a:pt x="176" y="21"/>
                  </a:lnTo>
                  <a:lnTo>
                    <a:pt x="193" y="36"/>
                  </a:lnTo>
                  <a:lnTo>
                    <a:pt x="208" y="54"/>
                  </a:lnTo>
                  <a:lnTo>
                    <a:pt x="222" y="72"/>
                  </a:lnTo>
                  <a:lnTo>
                    <a:pt x="233" y="93"/>
                  </a:lnTo>
                  <a:lnTo>
                    <a:pt x="243" y="114"/>
                  </a:lnTo>
                  <a:lnTo>
                    <a:pt x="593" y="806"/>
                  </a:lnTo>
                  <a:lnTo>
                    <a:pt x="0" y="806"/>
                  </a:lnTo>
                  <a:lnTo>
                    <a:pt x="0" y="114"/>
                  </a:lnTo>
                  <a:lnTo>
                    <a:pt x="2" y="91"/>
                  </a:lnTo>
                  <a:lnTo>
                    <a:pt x="9" y="70"/>
                  </a:lnTo>
                  <a:lnTo>
                    <a:pt x="19" y="50"/>
                  </a:lnTo>
                  <a:lnTo>
                    <a:pt x="33" y="33"/>
                  </a:lnTo>
                  <a:lnTo>
                    <a:pt x="50" y="20"/>
                  </a:lnTo>
                  <a:lnTo>
                    <a:pt x="70" y="10"/>
                  </a:lnTo>
                  <a:lnTo>
                    <a:pt x="91" y="2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9">
              <a:extLst>
                <a:ext uri="{FF2B5EF4-FFF2-40B4-BE49-F238E27FC236}">
                  <a16:creationId xmlns:a16="http://schemas.microsoft.com/office/drawing/2014/main" xmlns="" id="{7FA7BBC4-A52B-41DE-A5E7-C33FD2FD3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412" y="5639578"/>
              <a:ext cx="2106009" cy="282582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410" y="0"/>
                </a:cxn>
                <a:cxn ang="0">
                  <a:pos x="1498" y="201"/>
                </a:cxn>
                <a:cxn ang="0">
                  <a:pos x="0" y="201"/>
                </a:cxn>
                <a:cxn ang="0">
                  <a:pos x="88" y="0"/>
                </a:cxn>
              </a:cxnLst>
              <a:rect l="0" t="0" r="r" b="b"/>
              <a:pathLst>
                <a:path w="1498" h="201">
                  <a:moveTo>
                    <a:pt x="88" y="0"/>
                  </a:moveTo>
                  <a:lnTo>
                    <a:pt x="1410" y="0"/>
                  </a:lnTo>
                  <a:lnTo>
                    <a:pt x="1498" y="201"/>
                  </a:lnTo>
                  <a:lnTo>
                    <a:pt x="0" y="20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xmlns="" id="{2BB084B6-5479-411C-96A3-D95EA4D41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106" y="3362051"/>
              <a:ext cx="1232958" cy="1234363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877" y="761"/>
                </a:cxn>
                <a:cxn ang="0">
                  <a:pos x="761" y="878"/>
                </a:cxn>
                <a:cxn ang="0">
                  <a:pos x="0" y="116"/>
                </a:cxn>
                <a:cxn ang="0">
                  <a:pos x="116" y="0"/>
                </a:cxn>
              </a:cxnLst>
              <a:rect l="0" t="0" r="r" b="b"/>
              <a:pathLst>
                <a:path w="877" h="878">
                  <a:moveTo>
                    <a:pt x="116" y="0"/>
                  </a:moveTo>
                  <a:lnTo>
                    <a:pt x="877" y="761"/>
                  </a:lnTo>
                  <a:lnTo>
                    <a:pt x="761" y="878"/>
                  </a:lnTo>
                  <a:lnTo>
                    <a:pt x="0" y="11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xmlns="" id="{22C24CF9-D18A-4C56-BF67-2B00BE050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953" y="3467492"/>
              <a:ext cx="1020669" cy="1022076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726" y="610"/>
                </a:cxn>
                <a:cxn ang="0">
                  <a:pos x="609" y="727"/>
                </a:cxn>
                <a:cxn ang="0">
                  <a:pos x="0" y="116"/>
                </a:cxn>
                <a:cxn ang="0">
                  <a:pos x="116" y="0"/>
                </a:cxn>
              </a:cxnLst>
              <a:rect l="0" t="0" r="r" b="b"/>
              <a:pathLst>
                <a:path w="726" h="727">
                  <a:moveTo>
                    <a:pt x="116" y="0"/>
                  </a:moveTo>
                  <a:lnTo>
                    <a:pt x="726" y="610"/>
                  </a:lnTo>
                  <a:lnTo>
                    <a:pt x="609" y="727"/>
                  </a:lnTo>
                  <a:lnTo>
                    <a:pt x="0" y="11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xmlns="" id="{AA7A6F07-9D8E-4E3C-AAE0-B45504F50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894" y="4111385"/>
              <a:ext cx="560947" cy="562352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22" y="2"/>
                </a:cxn>
                <a:cxn ang="0">
                  <a:pos x="146" y="8"/>
                </a:cxn>
                <a:cxn ang="0">
                  <a:pos x="172" y="16"/>
                </a:cxn>
                <a:cxn ang="0">
                  <a:pos x="196" y="27"/>
                </a:cxn>
                <a:cxn ang="0">
                  <a:pos x="223" y="41"/>
                </a:cxn>
                <a:cxn ang="0">
                  <a:pos x="249" y="58"/>
                </a:cxn>
                <a:cxn ang="0">
                  <a:pos x="273" y="78"/>
                </a:cxn>
                <a:cxn ang="0">
                  <a:pos x="298" y="101"/>
                </a:cxn>
                <a:cxn ang="0">
                  <a:pos x="321" y="126"/>
                </a:cxn>
                <a:cxn ang="0">
                  <a:pos x="340" y="151"/>
                </a:cxn>
                <a:cxn ang="0">
                  <a:pos x="358" y="176"/>
                </a:cxn>
                <a:cxn ang="0">
                  <a:pos x="372" y="203"/>
                </a:cxn>
                <a:cxn ang="0">
                  <a:pos x="383" y="228"/>
                </a:cxn>
                <a:cxn ang="0">
                  <a:pos x="391" y="253"/>
                </a:cxn>
                <a:cxn ang="0">
                  <a:pos x="397" y="277"/>
                </a:cxn>
                <a:cxn ang="0">
                  <a:pos x="399" y="300"/>
                </a:cxn>
                <a:cxn ang="0">
                  <a:pos x="398" y="321"/>
                </a:cxn>
                <a:cxn ang="0">
                  <a:pos x="393" y="341"/>
                </a:cxn>
                <a:cxn ang="0">
                  <a:pos x="385" y="359"/>
                </a:cxn>
                <a:cxn ang="0">
                  <a:pos x="373" y="373"/>
                </a:cxn>
                <a:cxn ang="0">
                  <a:pos x="359" y="385"/>
                </a:cxn>
                <a:cxn ang="0">
                  <a:pos x="340" y="393"/>
                </a:cxn>
                <a:cxn ang="0">
                  <a:pos x="321" y="398"/>
                </a:cxn>
                <a:cxn ang="0">
                  <a:pos x="299" y="400"/>
                </a:cxn>
                <a:cxn ang="0">
                  <a:pos x="276" y="398"/>
                </a:cxn>
                <a:cxn ang="0">
                  <a:pos x="252" y="393"/>
                </a:cxn>
                <a:cxn ang="0">
                  <a:pos x="228" y="384"/>
                </a:cxn>
                <a:cxn ang="0">
                  <a:pos x="202" y="372"/>
                </a:cxn>
                <a:cxn ang="0">
                  <a:pos x="175" y="359"/>
                </a:cxn>
                <a:cxn ang="0">
                  <a:pos x="150" y="341"/>
                </a:cxn>
                <a:cxn ang="0">
                  <a:pos x="125" y="321"/>
                </a:cxn>
                <a:cxn ang="0">
                  <a:pos x="100" y="298"/>
                </a:cxn>
                <a:cxn ang="0">
                  <a:pos x="77" y="273"/>
                </a:cxn>
                <a:cxn ang="0">
                  <a:pos x="58" y="249"/>
                </a:cxn>
                <a:cxn ang="0">
                  <a:pos x="41" y="223"/>
                </a:cxn>
                <a:cxn ang="0">
                  <a:pos x="26" y="197"/>
                </a:cxn>
                <a:cxn ang="0">
                  <a:pos x="15" y="172"/>
                </a:cxn>
                <a:cxn ang="0">
                  <a:pos x="7" y="147"/>
                </a:cxn>
                <a:cxn ang="0">
                  <a:pos x="2" y="123"/>
                </a:cxn>
                <a:cxn ang="0">
                  <a:pos x="0" y="100"/>
                </a:cxn>
                <a:cxn ang="0">
                  <a:pos x="2" y="78"/>
                </a:cxn>
                <a:cxn ang="0">
                  <a:pos x="6" y="59"/>
                </a:cxn>
                <a:cxn ang="0">
                  <a:pos x="14" y="41"/>
                </a:cxn>
                <a:cxn ang="0">
                  <a:pos x="26" y="26"/>
                </a:cxn>
                <a:cxn ang="0">
                  <a:pos x="41" y="14"/>
                </a:cxn>
                <a:cxn ang="0">
                  <a:pos x="58" y="6"/>
                </a:cxn>
                <a:cxn ang="0">
                  <a:pos x="78" y="1"/>
                </a:cxn>
                <a:cxn ang="0">
                  <a:pos x="99" y="0"/>
                </a:cxn>
              </a:cxnLst>
              <a:rect l="0" t="0" r="r" b="b"/>
              <a:pathLst>
                <a:path w="399" h="400">
                  <a:moveTo>
                    <a:pt x="99" y="0"/>
                  </a:moveTo>
                  <a:lnTo>
                    <a:pt x="122" y="2"/>
                  </a:lnTo>
                  <a:lnTo>
                    <a:pt x="146" y="8"/>
                  </a:lnTo>
                  <a:lnTo>
                    <a:pt x="172" y="16"/>
                  </a:lnTo>
                  <a:lnTo>
                    <a:pt x="196" y="27"/>
                  </a:lnTo>
                  <a:lnTo>
                    <a:pt x="223" y="41"/>
                  </a:lnTo>
                  <a:lnTo>
                    <a:pt x="249" y="58"/>
                  </a:lnTo>
                  <a:lnTo>
                    <a:pt x="273" y="78"/>
                  </a:lnTo>
                  <a:lnTo>
                    <a:pt x="298" y="101"/>
                  </a:lnTo>
                  <a:lnTo>
                    <a:pt x="321" y="126"/>
                  </a:lnTo>
                  <a:lnTo>
                    <a:pt x="340" y="151"/>
                  </a:lnTo>
                  <a:lnTo>
                    <a:pt x="358" y="176"/>
                  </a:lnTo>
                  <a:lnTo>
                    <a:pt x="372" y="203"/>
                  </a:lnTo>
                  <a:lnTo>
                    <a:pt x="383" y="228"/>
                  </a:lnTo>
                  <a:lnTo>
                    <a:pt x="391" y="253"/>
                  </a:lnTo>
                  <a:lnTo>
                    <a:pt x="397" y="277"/>
                  </a:lnTo>
                  <a:lnTo>
                    <a:pt x="399" y="300"/>
                  </a:lnTo>
                  <a:lnTo>
                    <a:pt x="398" y="321"/>
                  </a:lnTo>
                  <a:lnTo>
                    <a:pt x="393" y="341"/>
                  </a:lnTo>
                  <a:lnTo>
                    <a:pt x="385" y="359"/>
                  </a:lnTo>
                  <a:lnTo>
                    <a:pt x="373" y="373"/>
                  </a:lnTo>
                  <a:lnTo>
                    <a:pt x="359" y="385"/>
                  </a:lnTo>
                  <a:lnTo>
                    <a:pt x="340" y="393"/>
                  </a:lnTo>
                  <a:lnTo>
                    <a:pt x="321" y="398"/>
                  </a:lnTo>
                  <a:lnTo>
                    <a:pt x="299" y="400"/>
                  </a:lnTo>
                  <a:lnTo>
                    <a:pt x="276" y="398"/>
                  </a:lnTo>
                  <a:lnTo>
                    <a:pt x="252" y="393"/>
                  </a:lnTo>
                  <a:lnTo>
                    <a:pt x="228" y="384"/>
                  </a:lnTo>
                  <a:lnTo>
                    <a:pt x="202" y="372"/>
                  </a:lnTo>
                  <a:lnTo>
                    <a:pt x="175" y="359"/>
                  </a:lnTo>
                  <a:lnTo>
                    <a:pt x="150" y="341"/>
                  </a:lnTo>
                  <a:lnTo>
                    <a:pt x="125" y="321"/>
                  </a:lnTo>
                  <a:lnTo>
                    <a:pt x="100" y="298"/>
                  </a:lnTo>
                  <a:lnTo>
                    <a:pt x="77" y="273"/>
                  </a:lnTo>
                  <a:lnTo>
                    <a:pt x="58" y="249"/>
                  </a:lnTo>
                  <a:lnTo>
                    <a:pt x="41" y="223"/>
                  </a:lnTo>
                  <a:lnTo>
                    <a:pt x="26" y="197"/>
                  </a:lnTo>
                  <a:lnTo>
                    <a:pt x="15" y="172"/>
                  </a:lnTo>
                  <a:lnTo>
                    <a:pt x="7" y="147"/>
                  </a:lnTo>
                  <a:lnTo>
                    <a:pt x="2" y="123"/>
                  </a:lnTo>
                  <a:lnTo>
                    <a:pt x="0" y="100"/>
                  </a:lnTo>
                  <a:lnTo>
                    <a:pt x="2" y="78"/>
                  </a:lnTo>
                  <a:lnTo>
                    <a:pt x="6" y="59"/>
                  </a:lnTo>
                  <a:lnTo>
                    <a:pt x="14" y="41"/>
                  </a:lnTo>
                  <a:lnTo>
                    <a:pt x="26" y="26"/>
                  </a:lnTo>
                  <a:lnTo>
                    <a:pt x="41" y="14"/>
                  </a:lnTo>
                  <a:lnTo>
                    <a:pt x="58" y="6"/>
                  </a:lnTo>
                  <a:lnTo>
                    <a:pt x="78" y="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xmlns="" id="{70BAD2AE-8EEE-4F9D-B850-C121A4CA6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894" y="4111385"/>
              <a:ext cx="503305" cy="562352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22" y="2"/>
                </a:cxn>
                <a:cxn ang="0">
                  <a:pos x="146" y="8"/>
                </a:cxn>
                <a:cxn ang="0">
                  <a:pos x="172" y="16"/>
                </a:cxn>
                <a:cxn ang="0">
                  <a:pos x="196" y="27"/>
                </a:cxn>
                <a:cxn ang="0">
                  <a:pos x="223" y="41"/>
                </a:cxn>
                <a:cxn ang="0">
                  <a:pos x="249" y="58"/>
                </a:cxn>
                <a:cxn ang="0">
                  <a:pos x="273" y="78"/>
                </a:cxn>
                <a:cxn ang="0">
                  <a:pos x="298" y="101"/>
                </a:cxn>
                <a:cxn ang="0">
                  <a:pos x="302" y="106"/>
                </a:cxn>
                <a:cxn ang="0">
                  <a:pos x="306" y="109"/>
                </a:cxn>
                <a:cxn ang="0">
                  <a:pos x="310" y="114"/>
                </a:cxn>
                <a:cxn ang="0">
                  <a:pos x="290" y="102"/>
                </a:cxn>
                <a:cxn ang="0">
                  <a:pos x="257" y="85"/>
                </a:cxn>
                <a:cxn ang="0">
                  <a:pos x="242" y="80"/>
                </a:cxn>
                <a:cxn ang="0">
                  <a:pos x="227" y="76"/>
                </a:cxn>
                <a:cxn ang="0">
                  <a:pos x="210" y="74"/>
                </a:cxn>
                <a:cxn ang="0">
                  <a:pos x="195" y="74"/>
                </a:cxn>
                <a:cxn ang="0">
                  <a:pos x="179" y="75"/>
                </a:cxn>
                <a:cxn ang="0">
                  <a:pos x="165" y="79"/>
                </a:cxn>
                <a:cxn ang="0">
                  <a:pos x="153" y="85"/>
                </a:cxn>
                <a:cxn ang="0">
                  <a:pos x="142" y="95"/>
                </a:cxn>
                <a:cxn ang="0">
                  <a:pos x="134" y="107"/>
                </a:cxn>
                <a:cxn ang="0">
                  <a:pos x="131" y="122"/>
                </a:cxn>
                <a:cxn ang="0">
                  <a:pos x="130" y="153"/>
                </a:cxn>
                <a:cxn ang="0">
                  <a:pos x="133" y="184"/>
                </a:cxn>
                <a:cxn ang="0">
                  <a:pos x="142" y="214"/>
                </a:cxn>
                <a:cxn ang="0">
                  <a:pos x="155" y="242"/>
                </a:cxn>
                <a:cxn ang="0">
                  <a:pos x="173" y="269"/>
                </a:cxn>
                <a:cxn ang="0">
                  <a:pos x="193" y="294"/>
                </a:cxn>
                <a:cxn ang="0">
                  <a:pos x="216" y="316"/>
                </a:cxn>
                <a:cxn ang="0">
                  <a:pos x="241" y="336"/>
                </a:cxn>
                <a:cxn ang="0">
                  <a:pos x="269" y="353"/>
                </a:cxn>
                <a:cxn ang="0">
                  <a:pos x="298" y="367"/>
                </a:cxn>
                <a:cxn ang="0">
                  <a:pos x="327" y="378"/>
                </a:cxn>
                <a:cxn ang="0">
                  <a:pos x="358" y="385"/>
                </a:cxn>
                <a:cxn ang="0">
                  <a:pos x="340" y="393"/>
                </a:cxn>
                <a:cxn ang="0">
                  <a:pos x="321" y="398"/>
                </a:cxn>
                <a:cxn ang="0">
                  <a:pos x="299" y="400"/>
                </a:cxn>
                <a:cxn ang="0">
                  <a:pos x="276" y="397"/>
                </a:cxn>
                <a:cxn ang="0">
                  <a:pos x="252" y="393"/>
                </a:cxn>
                <a:cxn ang="0">
                  <a:pos x="227" y="384"/>
                </a:cxn>
                <a:cxn ang="0">
                  <a:pos x="201" y="372"/>
                </a:cxn>
                <a:cxn ang="0">
                  <a:pos x="175" y="358"/>
                </a:cxn>
                <a:cxn ang="0">
                  <a:pos x="150" y="341"/>
                </a:cxn>
                <a:cxn ang="0">
                  <a:pos x="125" y="321"/>
                </a:cxn>
                <a:cxn ang="0">
                  <a:pos x="100" y="298"/>
                </a:cxn>
                <a:cxn ang="0">
                  <a:pos x="77" y="273"/>
                </a:cxn>
                <a:cxn ang="0">
                  <a:pos x="58" y="249"/>
                </a:cxn>
                <a:cxn ang="0">
                  <a:pos x="41" y="223"/>
                </a:cxn>
                <a:cxn ang="0">
                  <a:pos x="26" y="197"/>
                </a:cxn>
                <a:cxn ang="0">
                  <a:pos x="15" y="172"/>
                </a:cxn>
                <a:cxn ang="0">
                  <a:pos x="7" y="147"/>
                </a:cxn>
                <a:cxn ang="0">
                  <a:pos x="2" y="123"/>
                </a:cxn>
                <a:cxn ang="0">
                  <a:pos x="0" y="100"/>
                </a:cxn>
                <a:cxn ang="0">
                  <a:pos x="2" y="78"/>
                </a:cxn>
                <a:cxn ang="0">
                  <a:pos x="6" y="59"/>
                </a:cxn>
                <a:cxn ang="0">
                  <a:pos x="14" y="41"/>
                </a:cxn>
                <a:cxn ang="0">
                  <a:pos x="26" y="26"/>
                </a:cxn>
                <a:cxn ang="0">
                  <a:pos x="41" y="14"/>
                </a:cxn>
                <a:cxn ang="0">
                  <a:pos x="58" y="6"/>
                </a:cxn>
                <a:cxn ang="0">
                  <a:pos x="78" y="1"/>
                </a:cxn>
                <a:cxn ang="0">
                  <a:pos x="99" y="0"/>
                </a:cxn>
              </a:cxnLst>
              <a:rect l="0" t="0" r="r" b="b"/>
              <a:pathLst>
                <a:path w="358" h="400">
                  <a:moveTo>
                    <a:pt x="99" y="0"/>
                  </a:moveTo>
                  <a:lnTo>
                    <a:pt x="122" y="2"/>
                  </a:lnTo>
                  <a:lnTo>
                    <a:pt x="146" y="8"/>
                  </a:lnTo>
                  <a:lnTo>
                    <a:pt x="172" y="16"/>
                  </a:lnTo>
                  <a:lnTo>
                    <a:pt x="196" y="27"/>
                  </a:lnTo>
                  <a:lnTo>
                    <a:pt x="223" y="41"/>
                  </a:lnTo>
                  <a:lnTo>
                    <a:pt x="249" y="58"/>
                  </a:lnTo>
                  <a:lnTo>
                    <a:pt x="273" y="78"/>
                  </a:lnTo>
                  <a:lnTo>
                    <a:pt x="298" y="101"/>
                  </a:lnTo>
                  <a:lnTo>
                    <a:pt x="302" y="106"/>
                  </a:lnTo>
                  <a:lnTo>
                    <a:pt x="306" y="109"/>
                  </a:lnTo>
                  <a:lnTo>
                    <a:pt x="310" y="114"/>
                  </a:lnTo>
                  <a:lnTo>
                    <a:pt x="290" y="102"/>
                  </a:lnTo>
                  <a:lnTo>
                    <a:pt x="257" y="85"/>
                  </a:lnTo>
                  <a:lnTo>
                    <a:pt x="242" y="80"/>
                  </a:lnTo>
                  <a:lnTo>
                    <a:pt x="227" y="76"/>
                  </a:lnTo>
                  <a:lnTo>
                    <a:pt x="210" y="74"/>
                  </a:lnTo>
                  <a:lnTo>
                    <a:pt x="195" y="74"/>
                  </a:lnTo>
                  <a:lnTo>
                    <a:pt x="179" y="75"/>
                  </a:lnTo>
                  <a:lnTo>
                    <a:pt x="165" y="79"/>
                  </a:lnTo>
                  <a:lnTo>
                    <a:pt x="153" y="85"/>
                  </a:lnTo>
                  <a:lnTo>
                    <a:pt x="142" y="95"/>
                  </a:lnTo>
                  <a:lnTo>
                    <a:pt x="134" y="107"/>
                  </a:lnTo>
                  <a:lnTo>
                    <a:pt x="131" y="122"/>
                  </a:lnTo>
                  <a:lnTo>
                    <a:pt x="130" y="153"/>
                  </a:lnTo>
                  <a:lnTo>
                    <a:pt x="133" y="184"/>
                  </a:lnTo>
                  <a:lnTo>
                    <a:pt x="142" y="214"/>
                  </a:lnTo>
                  <a:lnTo>
                    <a:pt x="155" y="242"/>
                  </a:lnTo>
                  <a:lnTo>
                    <a:pt x="173" y="269"/>
                  </a:lnTo>
                  <a:lnTo>
                    <a:pt x="193" y="294"/>
                  </a:lnTo>
                  <a:lnTo>
                    <a:pt x="216" y="316"/>
                  </a:lnTo>
                  <a:lnTo>
                    <a:pt x="241" y="336"/>
                  </a:lnTo>
                  <a:lnTo>
                    <a:pt x="269" y="353"/>
                  </a:lnTo>
                  <a:lnTo>
                    <a:pt x="298" y="367"/>
                  </a:lnTo>
                  <a:lnTo>
                    <a:pt x="327" y="378"/>
                  </a:lnTo>
                  <a:lnTo>
                    <a:pt x="358" y="385"/>
                  </a:lnTo>
                  <a:lnTo>
                    <a:pt x="340" y="393"/>
                  </a:lnTo>
                  <a:lnTo>
                    <a:pt x="321" y="398"/>
                  </a:lnTo>
                  <a:lnTo>
                    <a:pt x="299" y="400"/>
                  </a:lnTo>
                  <a:lnTo>
                    <a:pt x="276" y="397"/>
                  </a:lnTo>
                  <a:lnTo>
                    <a:pt x="252" y="393"/>
                  </a:lnTo>
                  <a:lnTo>
                    <a:pt x="227" y="384"/>
                  </a:lnTo>
                  <a:lnTo>
                    <a:pt x="201" y="372"/>
                  </a:lnTo>
                  <a:lnTo>
                    <a:pt x="175" y="358"/>
                  </a:lnTo>
                  <a:lnTo>
                    <a:pt x="150" y="341"/>
                  </a:lnTo>
                  <a:lnTo>
                    <a:pt x="125" y="321"/>
                  </a:lnTo>
                  <a:lnTo>
                    <a:pt x="100" y="298"/>
                  </a:lnTo>
                  <a:lnTo>
                    <a:pt x="77" y="273"/>
                  </a:lnTo>
                  <a:lnTo>
                    <a:pt x="58" y="249"/>
                  </a:lnTo>
                  <a:lnTo>
                    <a:pt x="41" y="223"/>
                  </a:lnTo>
                  <a:lnTo>
                    <a:pt x="26" y="197"/>
                  </a:lnTo>
                  <a:lnTo>
                    <a:pt x="15" y="172"/>
                  </a:lnTo>
                  <a:lnTo>
                    <a:pt x="7" y="147"/>
                  </a:lnTo>
                  <a:lnTo>
                    <a:pt x="2" y="123"/>
                  </a:lnTo>
                  <a:lnTo>
                    <a:pt x="0" y="100"/>
                  </a:lnTo>
                  <a:lnTo>
                    <a:pt x="2" y="78"/>
                  </a:lnTo>
                  <a:lnTo>
                    <a:pt x="6" y="59"/>
                  </a:lnTo>
                  <a:lnTo>
                    <a:pt x="14" y="41"/>
                  </a:lnTo>
                  <a:lnTo>
                    <a:pt x="26" y="26"/>
                  </a:lnTo>
                  <a:lnTo>
                    <a:pt x="41" y="14"/>
                  </a:lnTo>
                  <a:lnTo>
                    <a:pt x="58" y="6"/>
                  </a:lnTo>
                  <a:lnTo>
                    <a:pt x="78" y="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53">
              <a:extLst>
                <a:ext uri="{FF2B5EF4-FFF2-40B4-BE49-F238E27FC236}">
                  <a16:creationId xmlns:a16="http://schemas.microsoft.com/office/drawing/2014/main" xmlns="" id="{0FBC2298-EBA4-43FA-9375-D3F8B1D8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567" y="3557468"/>
              <a:ext cx="205259" cy="20525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92" y="3"/>
                </a:cxn>
                <a:cxn ang="0">
                  <a:pos x="109" y="10"/>
                </a:cxn>
                <a:cxn ang="0">
                  <a:pos x="125" y="21"/>
                </a:cxn>
                <a:cxn ang="0">
                  <a:pos x="136" y="36"/>
                </a:cxn>
                <a:cxn ang="0">
                  <a:pos x="143" y="53"/>
                </a:cxn>
                <a:cxn ang="0">
                  <a:pos x="146" y="72"/>
                </a:cxn>
                <a:cxn ang="0">
                  <a:pos x="143" y="92"/>
                </a:cxn>
                <a:cxn ang="0">
                  <a:pos x="136" y="109"/>
                </a:cxn>
                <a:cxn ang="0">
                  <a:pos x="125" y="124"/>
                </a:cxn>
                <a:cxn ang="0">
                  <a:pos x="109" y="136"/>
                </a:cxn>
                <a:cxn ang="0">
                  <a:pos x="92" y="143"/>
                </a:cxn>
                <a:cxn ang="0">
                  <a:pos x="73" y="146"/>
                </a:cxn>
                <a:cxn ang="0">
                  <a:pos x="53" y="143"/>
                </a:cxn>
                <a:cxn ang="0">
                  <a:pos x="36" y="136"/>
                </a:cxn>
                <a:cxn ang="0">
                  <a:pos x="21" y="124"/>
                </a:cxn>
                <a:cxn ang="0">
                  <a:pos x="10" y="109"/>
                </a:cxn>
                <a:cxn ang="0">
                  <a:pos x="3" y="92"/>
                </a:cxn>
                <a:cxn ang="0">
                  <a:pos x="0" y="72"/>
                </a:cxn>
                <a:cxn ang="0">
                  <a:pos x="3" y="53"/>
                </a:cxn>
                <a:cxn ang="0">
                  <a:pos x="10" y="36"/>
                </a:cxn>
                <a:cxn ang="0">
                  <a:pos x="21" y="21"/>
                </a:cxn>
                <a:cxn ang="0">
                  <a:pos x="36" y="10"/>
                </a:cxn>
                <a:cxn ang="0">
                  <a:pos x="53" y="3"/>
                </a:cxn>
                <a:cxn ang="0">
                  <a:pos x="73" y="0"/>
                </a:cxn>
              </a:cxnLst>
              <a:rect l="0" t="0" r="r" b="b"/>
              <a:pathLst>
                <a:path w="146" h="146">
                  <a:moveTo>
                    <a:pt x="73" y="0"/>
                  </a:moveTo>
                  <a:lnTo>
                    <a:pt x="92" y="3"/>
                  </a:lnTo>
                  <a:lnTo>
                    <a:pt x="109" y="10"/>
                  </a:lnTo>
                  <a:lnTo>
                    <a:pt x="125" y="21"/>
                  </a:lnTo>
                  <a:lnTo>
                    <a:pt x="136" y="36"/>
                  </a:lnTo>
                  <a:lnTo>
                    <a:pt x="143" y="53"/>
                  </a:lnTo>
                  <a:lnTo>
                    <a:pt x="146" y="72"/>
                  </a:lnTo>
                  <a:lnTo>
                    <a:pt x="143" y="92"/>
                  </a:lnTo>
                  <a:lnTo>
                    <a:pt x="136" y="109"/>
                  </a:lnTo>
                  <a:lnTo>
                    <a:pt x="125" y="124"/>
                  </a:lnTo>
                  <a:lnTo>
                    <a:pt x="109" y="136"/>
                  </a:lnTo>
                  <a:lnTo>
                    <a:pt x="92" y="143"/>
                  </a:lnTo>
                  <a:lnTo>
                    <a:pt x="73" y="146"/>
                  </a:lnTo>
                  <a:lnTo>
                    <a:pt x="53" y="143"/>
                  </a:lnTo>
                  <a:lnTo>
                    <a:pt x="36" y="136"/>
                  </a:lnTo>
                  <a:lnTo>
                    <a:pt x="21" y="124"/>
                  </a:lnTo>
                  <a:lnTo>
                    <a:pt x="10" y="109"/>
                  </a:lnTo>
                  <a:lnTo>
                    <a:pt x="3" y="92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54">
              <a:extLst>
                <a:ext uri="{FF2B5EF4-FFF2-40B4-BE49-F238E27FC236}">
                  <a16:creationId xmlns:a16="http://schemas.microsoft.com/office/drawing/2014/main" xmlns="" id="{64310C69-BD20-44DF-B75F-0FF31B74B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897" y="3023234"/>
              <a:ext cx="458317" cy="459723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70" y="17"/>
                </a:cxn>
                <a:cxn ang="0">
                  <a:pos x="289" y="38"/>
                </a:cxn>
                <a:cxn ang="0">
                  <a:pos x="305" y="63"/>
                </a:cxn>
                <a:cxn ang="0">
                  <a:pos x="316" y="89"/>
                </a:cxn>
                <a:cxn ang="0">
                  <a:pos x="324" y="118"/>
                </a:cxn>
                <a:cxn ang="0">
                  <a:pos x="326" y="148"/>
                </a:cxn>
                <a:cxn ang="0">
                  <a:pos x="324" y="177"/>
                </a:cxn>
                <a:cxn ang="0">
                  <a:pos x="317" y="205"/>
                </a:cxn>
                <a:cxn ang="0">
                  <a:pos x="306" y="231"/>
                </a:cxn>
                <a:cxn ang="0">
                  <a:pos x="292" y="254"/>
                </a:cxn>
                <a:cxn ang="0">
                  <a:pos x="274" y="275"/>
                </a:cxn>
                <a:cxn ang="0">
                  <a:pos x="253" y="292"/>
                </a:cxn>
                <a:cxn ang="0">
                  <a:pos x="229" y="307"/>
                </a:cxn>
                <a:cxn ang="0">
                  <a:pos x="204" y="318"/>
                </a:cxn>
                <a:cxn ang="0">
                  <a:pos x="176" y="324"/>
                </a:cxn>
                <a:cxn ang="0">
                  <a:pos x="147" y="327"/>
                </a:cxn>
                <a:cxn ang="0">
                  <a:pos x="117" y="324"/>
                </a:cxn>
                <a:cxn ang="0">
                  <a:pos x="88" y="317"/>
                </a:cxn>
                <a:cxn ang="0">
                  <a:pos x="63" y="305"/>
                </a:cxn>
                <a:cxn ang="0">
                  <a:pos x="38" y="289"/>
                </a:cxn>
                <a:cxn ang="0">
                  <a:pos x="17" y="270"/>
                </a:cxn>
                <a:cxn ang="0">
                  <a:pos x="0" y="248"/>
                </a:cxn>
                <a:cxn ang="0">
                  <a:pos x="248" y="0"/>
                </a:cxn>
              </a:cxnLst>
              <a:rect l="0" t="0" r="r" b="b"/>
              <a:pathLst>
                <a:path w="326" h="327">
                  <a:moveTo>
                    <a:pt x="248" y="0"/>
                  </a:moveTo>
                  <a:lnTo>
                    <a:pt x="270" y="17"/>
                  </a:lnTo>
                  <a:lnTo>
                    <a:pt x="289" y="38"/>
                  </a:lnTo>
                  <a:lnTo>
                    <a:pt x="305" y="63"/>
                  </a:lnTo>
                  <a:lnTo>
                    <a:pt x="316" y="89"/>
                  </a:lnTo>
                  <a:lnTo>
                    <a:pt x="324" y="118"/>
                  </a:lnTo>
                  <a:lnTo>
                    <a:pt x="326" y="148"/>
                  </a:lnTo>
                  <a:lnTo>
                    <a:pt x="324" y="177"/>
                  </a:lnTo>
                  <a:lnTo>
                    <a:pt x="317" y="205"/>
                  </a:lnTo>
                  <a:lnTo>
                    <a:pt x="306" y="231"/>
                  </a:lnTo>
                  <a:lnTo>
                    <a:pt x="292" y="254"/>
                  </a:lnTo>
                  <a:lnTo>
                    <a:pt x="274" y="275"/>
                  </a:lnTo>
                  <a:lnTo>
                    <a:pt x="253" y="292"/>
                  </a:lnTo>
                  <a:lnTo>
                    <a:pt x="229" y="307"/>
                  </a:lnTo>
                  <a:lnTo>
                    <a:pt x="204" y="318"/>
                  </a:lnTo>
                  <a:lnTo>
                    <a:pt x="176" y="324"/>
                  </a:lnTo>
                  <a:lnTo>
                    <a:pt x="147" y="327"/>
                  </a:lnTo>
                  <a:lnTo>
                    <a:pt x="117" y="324"/>
                  </a:lnTo>
                  <a:lnTo>
                    <a:pt x="88" y="317"/>
                  </a:lnTo>
                  <a:lnTo>
                    <a:pt x="63" y="305"/>
                  </a:lnTo>
                  <a:lnTo>
                    <a:pt x="38" y="289"/>
                  </a:lnTo>
                  <a:lnTo>
                    <a:pt x="17" y="270"/>
                  </a:lnTo>
                  <a:lnTo>
                    <a:pt x="0" y="248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tx1">
                <a:alpha val="39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57">
              <a:extLst>
                <a:ext uri="{FF2B5EF4-FFF2-40B4-BE49-F238E27FC236}">
                  <a16:creationId xmlns:a16="http://schemas.microsoft.com/office/drawing/2014/main" xmlns="" id="{10D03573-837F-439D-AF33-2AE535DC6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928" y="3324092"/>
              <a:ext cx="347253" cy="34865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47" y="214"/>
                </a:cxn>
                <a:cxn ang="0">
                  <a:pos x="213" y="248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247" h="248">
                  <a:moveTo>
                    <a:pt x="33" y="0"/>
                  </a:moveTo>
                  <a:lnTo>
                    <a:pt x="247" y="214"/>
                  </a:lnTo>
                  <a:lnTo>
                    <a:pt x="213" y="248"/>
                  </a:lnTo>
                  <a:lnTo>
                    <a:pt x="0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A0B4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xmlns="" id="{327A5749-48FF-47AC-8989-6DAFA41AD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6275" y="3849891"/>
              <a:ext cx="548293" cy="50049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16" y="211"/>
                </a:cxn>
                <a:cxn ang="0">
                  <a:pos x="269" y="229"/>
                </a:cxn>
                <a:cxn ang="0">
                  <a:pos x="390" y="351"/>
                </a:cxn>
                <a:cxn ang="0">
                  <a:pos x="386" y="356"/>
                </a:cxn>
                <a:cxn ang="0">
                  <a:pos x="266" y="235"/>
                </a:cxn>
                <a:cxn ang="0">
                  <a:pos x="213" y="216"/>
                </a:cxn>
                <a:cxn ang="0">
                  <a:pos x="212" y="216"/>
                </a:cxn>
                <a:cxn ang="0">
                  <a:pos x="211" y="216"/>
                </a:cxn>
                <a:cxn ang="0">
                  <a:pos x="0" y="4"/>
                </a:cxn>
                <a:cxn ang="0">
                  <a:pos x="5" y="0"/>
                </a:cxn>
              </a:cxnLst>
              <a:rect l="0" t="0" r="r" b="b"/>
              <a:pathLst>
                <a:path w="390" h="356">
                  <a:moveTo>
                    <a:pt x="5" y="0"/>
                  </a:moveTo>
                  <a:lnTo>
                    <a:pt x="216" y="211"/>
                  </a:lnTo>
                  <a:lnTo>
                    <a:pt x="269" y="229"/>
                  </a:lnTo>
                  <a:lnTo>
                    <a:pt x="390" y="351"/>
                  </a:lnTo>
                  <a:lnTo>
                    <a:pt x="386" y="356"/>
                  </a:lnTo>
                  <a:lnTo>
                    <a:pt x="266" y="235"/>
                  </a:lnTo>
                  <a:lnTo>
                    <a:pt x="213" y="216"/>
                  </a:lnTo>
                  <a:lnTo>
                    <a:pt x="212" y="216"/>
                  </a:lnTo>
                  <a:lnTo>
                    <a:pt x="211" y="216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F252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xmlns="" id="{36D70C96-6453-408B-8B35-BB1ADE5F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911" y="4517685"/>
              <a:ext cx="531423" cy="257277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6" y="1"/>
                </a:cxn>
                <a:cxn ang="0">
                  <a:pos x="43" y="4"/>
                </a:cxn>
                <a:cxn ang="0">
                  <a:pos x="50" y="7"/>
                </a:cxn>
                <a:cxn ang="0">
                  <a:pos x="53" y="11"/>
                </a:cxn>
                <a:cxn ang="0">
                  <a:pos x="77" y="30"/>
                </a:cxn>
                <a:cxn ang="0">
                  <a:pos x="103" y="48"/>
                </a:cxn>
                <a:cxn ang="0">
                  <a:pos x="130" y="63"/>
                </a:cxn>
                <a:cxn ang="0">
                  <a:pos x="159" y="77"/>
                </a:cxn>
                <a:cxn ang="0">
                  <a:pos x="188" y="88"/>
                </a:cxn>
                <a:cxn ang="0">
                  <a:pos x="216" y="97"/>
                </a:cxn>
                <a:cxn ang="0">
                  <a:pos x="245" y="104"/>
                </a:cxn>
                <a:cxn ang="0">
                  <a:pos x="271" y="107"/>
                </a:cxn>
                <a:cxn ang="0">
                  <a:pos x="296" y="108"/>
                </a:cxn>
                <a:cxn ang="0">
                  <a:pos x="318" y="106"/>
                </a:cxn>
                <a:cxn ang="0">
                  <a:pos x="328" y="104"/>
                </a:cxn>
                <a:cxn ang="0">
                  <a:pos x="338" y="99"/>
                </a:cxn>
                <a:cxn ang="0">
                  <a:pos x="348" y="93"/>
                </a:cxn>
                <a:cxn ang="0">
                  <a:pos x="357" y="88"/>
                </a:cxn>
                <a:cxn ang="0">
                  <a:pos x="365" y="82"/>
                </a:cxn>
                <a:cxn ang="0">
                  <a:pos x="372" y="77"/>
                </a:cxn>
                <a:cxn ang="0">
                  <a:pos x="376" y="73"/>
                </a:cxn>
                <a:cxn ang="0">
                  <a:pos x="378" y="72"/>
                </a:cxn>
                <a:cxn ang="0">
                  <a:pos x="301" y="149"/>
                </a:cxn>
                <a:cxn ang="0">
                  <a:pos x="300" y="150"/>
                </a:cxn>
                <a:cxn ang="0">
                  <a:pos x="293" y="157"/>
                </a:cxn>
                <a:cxn ang="0">
                  <a:pos x="289" y="159"/>
                </a:cxn>
                <a:cxn ang="0">
                  <a:pos x="289" y="160"/>
                </a:cxn>
                <a:cxn ang="0">
                  <a:pos x="288" y="161"/>
                </a:cxn>
                <a:cxn ang="0">
                  <a:pos x="270" y="172"/>
                </a:cxn>
                <a:cxn ang="0">
                  <a:pos x="252" y="180"/>
                </a:cxn>
                <a:cxn ang="0">
                  <a:pos x="232" y="183"/>
                </a:cxn>
                <a:cxn ang="0">
                  <a:pos x="210" y="182"/>
                </a:cxn>
                <a:cxn ang="0">
                  <a:pos x="187" y="179"/>
                </a:cxn>
                <a:cxn ang="0">
                  <a:pos x="164" y="170"/>
                </a:cxn>
                <a:cxn ang="0">
                  <a:pos x="139" y="159"/>
                </a:cxn>
                <a:cxn ang="0">
                  <a:pos x="115" y="145"/>
                </a:cxn>
                <a:cxn ang="0">
                  <a:pos x="90" y="126"/>
                </a:cxn>
                <a:cxn ang="0">
                  <a:pos x="65" y="105"/>
                </a:cxn>
                <a:cxn ang="0">
                  <a:pos x="40" y="82"/>
                </a:cxn>
                <a:cxn ang="0">
                  <a:pos x="16" y="55"/>
                </a:cxn>
                <a:cxn ang="0">
                  <a:pos x="14" y="52"/>
                </a:cxn>
                <a:cxn ang="0">
                  <a:pos x="10" y="48"/>
                </a:cxn>
                <a:cxn ang="0">
                  <a:pos x="6" y="41"/>
                </a:cxn>
                <a:cxn ang="0">
                  <a:pos x="2" y="33"/>
                </a:cxn>
                <a:cxn ang="0">
                  <a:pos x="0" y="25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8" y="2"/>
                </a:cxn>
                <a:cxn ang="0">
                  <a:pos x="27" y="0"/>
                </a:cxn>
              </a:cxnLst>
              <a:rect l="0" t="0" r="r" b="b"/>
              <a:pathLst>
                <a:path w="378" h="183">
                  <a:moveTo>
                    <a:pt x="27" y="0"/>
                  </a:moveTo>
                  <a:lnTo>
                    <a:pt x="36" y="1"/>
                  </a:lnTo>
                  <a:lnTo>
                    <a:pt x="43" y="4"/>
                  </a:lnTo>
                  <a:lnTo>
                    <a:pt x="50" y="7"/>
                  </a:lnTo>
                  <a:lnTo>
                    <a:pt x="53" y="11"/>
                  </a:lnTo>
                  <a:lnTo>
                    <a:pt x="77" y="30"/>
                  </a:lnTo>
                  <a:lnTo>
                    <a:pt x="103" y="48"/>
                  </a:lnTo>
                  <a:lnTo>
                    <a:pt x="130" y="63"/>
                  </a:lnTo>
                  <a:lnTo>
                    <a:pt x="159" y="77"/>
                  </a:lnTo>
                  <a:lnTo>
                    <a:pt x="188" y="88"/>
                  </a:lnTo>
                  <a:lnTo>
                    <a:pt x="216" y="97"/>
                  </a:lnTo>
                  <a:lnTo>
                    <a:pt x="245" y="104"/>
                  </a:lnTo>
                  <a:lnTo>
                    <a:pt x="271" y="107"/>
                  </a:lnTo>
                  <a:lnTo>
                    <a:pt x="296" y="108"/>
                  </a:lnTo>
                  <a:lnTo>
                    <a:pt x="318" y="106"/>
                  </a:lnTo>
                  <a:lnTo>
                    <a:pt x="328" y="104"/>
                  </a:lnTo>
                  <a:lnTo>
                    <a:pt x="338" y="99"/>
                  </a:lnTo>
                  <a:lnTo>
                    <a:pt x="348" y="93"/>
                  </a:lnTo>
                  <a:lnTo>
                    <a:pt x="357" y="88"/>
                  </a:lnTo>
                  <a:lnTo>
                    <a:pt x="365" y="82"/>
                  </a:lnTo>
                  <a:lnTo>
                    <a:pt x="372" y="77"/>
                  </a:lnTo>
                  <a:lnTo>
                    <a:pt x="376" y="73"/>
                  </a:lnTo>
                  <a:lnTo>
                    <a:pt x="378" y="72"/>
                  </a:lnTo>
                  <a:lnTo>
                    <a:pt x="301" y="149"/>
                  </a:lnTo>
                  <a:lnTo>
                    <a:pt x="300" y="150"/>
                  </a:lnTo>
                  <a:lnTo>
                    <a:pt x="293" y="157"/>
                  </a:lnTo>
                  <a:lnTo>
                    <a:pt x="289" y="159"/>
                  </a:lnTo>
                  <a:lnTo>
                    <a:pt x="289" y="160"/>
                  </a:lnTo>
                  <a:lnTo>
                    <a:pt x="288" y="161"/>
                  </a:lnTo>
                  <a:lnTo>
                    <a:pt x="270" y="172"/>
                  </a:lnTo>
                  <a:lnTo>
                    <a:pt x="252" y="180"/>
                  </a:lnTo>
                  <a:lnTo>
                    <a:pt x="232" y="183"/>
                  </a:lnTo>
                  <a:lnTo>
                    <a:pt x="210" y="182"/>
                  </a:lnTo>
                  <a:lnTo>
                    <a:pt x="187" y="179"/>
                  </a:lnTo>
                  <a:lnTo>
                    <a:pt x="164" y="170"/>
                  </a:lnTo>
                  <a:lnTo>
                    <a:pt x="139" y="159"/>
                  </a:lnTo>
                  <a:lnTo>
                    <a:pt x="115" y="145"/>
                  </a:lnTo>
                  <a:lnTo>
                    <a:pt x="90" y="126"/>
                  </a:lnTo>
                  <a:lnTo>
                    <a:pt x="65" y="105"/>
                  </a:lnTo>
                  <a:lnTo>
                    <a:pt x="40" y="82"/>
                  </a:lnTo>
                  <a:lnTo>
                    <a:pt x="16" y="55"/>
                  </a:lnTo>
                  <a:lnTo>
                    <a:pt x="14" y="52"/>
                  </a:lnTo>
                  <a:lnTo>
                    <a:pt x="10" y="48"/>
                  </a:lnTo>
                  <a:lnTo>
                    <a:pt x="6" y="41"/>
                  </a:lnTo>
                  <a:lnTo>
                    <a:pt x="2" y="33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8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xmlns="" id="{508C5042-E51B-40A0-BCC8-D6366EBDA3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9753" y="4246350"/>
              <a:ext cx="552511" cy="427388"/>
            </a:xfrm>
            <a:custGeom>
              <a:avLst/>
              <a:gdLst/>
              <a:ahLst/>
              <a:cxnLst>
                <a:cxn ang="0">
                  <a:pos x="1" y="200"/>
                </a:cxn>
                <a:cxn ang="0">
                  <a:pos x="1" y="199"/>
                </a:cxn>
                <a:cxn ang="0">
                  <a:pos x="251" y="0"/>
                </a:cxn>
                <a:cxn ang="0">
                  <a:pos x="257" y="1"/>
                </a:cxn>
                <a:cxn ang="0">
                  <a:pos x="271" y="9"/>
                </a:cxn>
                <a:cxn ang="0">
                  <a:pos x="292" y="25"/>
                </a:cxn>
                <a:cxn ang="0">
                  <a:pos x="315" y="50"/>
                </a:cxn>
                <a:cxn ang="0">
                  <a:pos x="338" y="79"/>
                </a:cxn>
                <a:cxn ang="0">
                  <a:pos x="367" y="121"/>
                </a:cxn>
                <a:cxn ang="0">
                  <a:pos x="385" y="162"/>
                </a:cxn>
                <a:cxn ang="0">
                  <a:pos x="393" y="204"/>
                </a:cxn>
                <a:cxn ang="0">
                  <a:pos x="385" y="242"/>
                </a:cxn>
                <a:cxn ang="0">
                  <a:pos x="362" y="275"/>
                </a:cxn>
                <a:cxn ang="0">
                  <a:pos x="328" y="297"/>
                </a:cxn>
                <a:cxn ang="0">
                  <a:pos x="288" y="304"/>
                </a:cxn>
                <a:cxn ang="0">
                  <a:pos x="239" y="298"/>
                </a:cxn>
                <a:cxn ang="0">
                  <a:pos x="187" y="285"/>
                </a:cxn>
                <a:cxn ang="0">
                  <a:pos x="136" y="264"/>
                </a:cxn>
                <a:cxn ang="0">
                  <a:pos x="91" y="241"/>
                </a:cxn>
                <a:cxn ang="0">
                  <a:pos x="58" y="217"/>
                </a:cxn>
                <a:cxn ang="0">
                  <a:pos x="35" y="201"/>
                </a:cxn>
                <a:cxn ang="0">
                  <a:pos x="21" y="195"/>
                </a:cxn>
                <a:cxn ang="0">
                  <a:pos x="9" y="196"/>
                </a:cxn>
                <a:cxn ang="0">
                  <a:pos x="2" y="198"/>
                </a:cxn>
                <a:cxn ang="0">
                  <a:pos x="7" y="196"/>
                </a:cxn>
                <a:cxn ang="0">
                  <a:pos x="14" y="192"/>
                </a:cxn>
                <a:cxn ang="0">
                  <a:pos x="22" y="191"/>
                </a:cxn>
                <a:cxn ang="0">
                  <a:pos x="33" y="195"/>
                </a:cxn>
                <a:cxn ang="0">
                  <a:pos x="50" y="205"/>
                </a:cxn>
                <a:cxn ang="0">
                  <a:pos x="77" y="225"/>
                </a:cxn>
                <a:cxn ang="0">
                  <a:pos x="115" y="250"/>
                </a:cxn>
                <a:cxn ang="0">
                  <a:pos x="163" y="271"/>
                </a:cxn>
                <a:cxn ang="0">
                  <a:pos x="214" y="288"/>
                </a:cxn>
                <a:cxn ang="0">
                  <a:pos x="264" y="298"/>
                </a:cxn>
                <a:cxn ang="0">
                  <a:pos x="307" y="298"/>
                </a:cxn>
                <a:cxn ang="0">
                  <a:pos x="344" y="285"/>
                </a:cxn>
                <a:cxn ang="0">
                  <a:pos x="371" y="257"/>
                </a:cxn>
                <a:cxn ang="0">
                  <a:pos x="387" y="222"/>
                </a:cxn>
                <a:cxn ang="0">
                  <a:pos x="388" y="187"/>
                </a:cxn>
                <a:cxn ang="0">
                  <a:pos x="377" y="151"/>
                </a:cxn>
                <a:cxn ang="0">
                  <a:pos x="360" y="119"/>
                </a:cxn>
                <a:cxn ang="0">
                  <a:pos x="335" y="82"/>
                </a:cxn>
                <a:cxn ang="0">
                  <a:pos x="306" y="48"/>
                </a:cxn>
                <a:cxn ang="0">
                  <a:pos x="281" y="22"/>
                </a:cxn>
                <a:cxn ang="0">
                  <a:pos x="261" y="7"/>
                </a:cxn>
                <a:cxn ang="0">
                  <a:pos x="254" y="4"/>
                </a:cxn>
                <a:cxn ang="0">
                  <a:pos x="252" y="3"/>
                </a:cxn>
                <a:cxn ang="0">
                  <a:pos x="251" y="0"/>
                </a:cxn>
              </a:cxnLst>
              <a:rect l="0" t="0" r="r" b="b"/>
              <a:pathLst>
                <a:path w="393" h="304">
                  <a:moveTo>
                    <a:pt x="2" y="199"/>
                  </a:moveTo>
                  <a:lnTo>
                    <a:pt x="1" y="200"/>
                  </a:lnTo>
                  <a:lnTo>
                    <a:pt x="0" y="201"/>
                  </a:lnTo>
                  <a:lnTo>
                    <a:pt x="1" y="199"/>
                  </a:lnTo>
                  <a:lnTo>
                    <a:pt x="2" y="199"/>
                  </a:lnTo>
                  <a:close/>
                  <a:moveTo>
                    <a:pt x="251" y="0"/>
                  </a:moveTo>
                  <a:lnTo>
                    <a:pt x="255" y="0"/>
                  </a:lnTo>
                  <a:lnTo>
                    <a:pt x="257" y="1"/>
                  </a:lnTo>
                  <a:lnTo>
                    <a:pt x="263" y="3"/>
                  </a:lnTo>
                  <a:lnTo>
                    <a:pt x="271" y="9"/>
                  </a:lnTo>
                  <a:lnTo>
                    <a:pt x="281" y="16"/>
                  </a:lnTo>
                  <a:lnTo>
                    <a:pt x="292" y="25"/>
                  </a:lnTo>
                  <a:lnTo>
                    <a:pt x="303" y="37"/>
                  </a:lnTo>
                  <a:lnTo>
                    <a:pt x="315" y="50"/>
                  </a:lnTo>
                  <a:lnTo>
                    <a:pt x="327" y="65"/>
                  </a:lnTo>
                  <a:lnTo>
                    <a:pt x="338" y="79"/>
                  </a:lnTo>
                  <a:lnTo>
                    <a:pt x="354" y="101"/>
                  </a:lnTo>
                  <a:lnTo>
                    <a:pt x="367" y="121"/>
                  </a:lnTo>
                  <a:lnTo>
                    <a:pt x="377" y="141"/>
                  </a:lnTo>
                  <a:lnTo>
                    <a:pt x="385" y="162"/>
                  </a:lnTo>
                  <a:lnTo>
                    <a:pt x="391" y="186"/>
                  </a:lnTo>
                  <a:lnTo>
                    <a:pt x="393" y="204"/>
                  </a:lnTo>
                  <a:lnTo>
                    <a:pt x="391" y="223"/>
                  </a:lnTo>
                  <a:lnTo>
                    <a:pt x="385" y="242"/>
                  </a:lnTo>
                  <a:lnTo>
                    <a:pt x="375" y="260"/>
                  </a:lnTo>
                  <a:lnTo>
                    <a:pt x="362" y="275"/>
                  </a:lnTo>
                  <a:lnTo>
                    <a:pt x="346" y="288"/>
                  </a:lnTo>
                  <a:lnTo>
                    <a:pt x="328" y="297"/>
                  </a:lnTo>
                  <a:lnTo>
                    <a:pt x="308" y="303"/>
                  </a:lnTo>
                  <a:lnTo>
                    <a:pt x="288" y="304"/>
                  </a:lnTo>
                  <a:lnTo>
                    <a:pt x="264" y="303"/>
                  </a:lnTo>
                  <a:lnTo>
                    <a:pt x="239" y="298"/>
                  </a:lnTo>
                  <a:lnTo>
                    <a:pt x="214" y="293"/>
                  </a:lnTo>
                  <a:lnTo>
                    <a:pt x="187" y="285"/>
                  </a:lnTo>
                  <a:lnTo>
                    <a:pt x="161" y="275"/>
                  </a:lnTo>
                  <a:lnTo>
                    <a:pt x="136" y="264"/>
                  </a:lnTo>
                  <a:lnTo>
                    <a:pt x="112" y="253"/>
                  </a:lnTo>
                  <a:lnTo>
                    <a:pt x="91" y="241"/>
                  </a:lnTo>
                  <a:lnTo>
                    <a:pt x="74" y="229"/>
                  </a:lnTo>
                  <a:lnTo>
                    <a:pt x="58" y="217"/>
                  </a:lnTo>
                  <a:lnTo>
                    <a:pt x="45" y="208"/>
                  </a:lnTo>
                  <a:lnTo>
                    <a:pt x="35" y="201"/>
                  </a:lnTo>
                  <a:lnTo>
                    <a:pt x="27" y="197"/>
                  </a:lnTo>
                  <a:lnTo>
                    <a:pt x="21" y="195"/>
                  </a:lnTo>
                  <a:lnTo>
                    <a:pt x="16" y="194"/>
                  </a:lnTo>
                  <a:lnTo>
                    <a:pt x="9" y="196"/>
                  </a:lnTo>
                  <a:lnTo>
                    <a:pt x="2" y="199"/>
                  </a:lnTo>
                  <a:lnTo>
                    <a:pt x="2" y="198"/>
                  </a:lnTo>
                  <a:lnTo>
                    <a:pt x="4" y="197"/>
                  </a:lnTo>
                  <a:lnTo>
                    <a:pt x="7" y="196"/>
                  </a:lnTo>
                  <a:lnTo>
                    <a:pt x="9" y="194"/>
                  </a:lnTo>
                  <a:lnTo>
                    <a:pt x="14" y="192"/>
                  </a:lnTo>
                  <a:lnTo>
                    <a:pt x="18" y="191"/>
                  </a:lnTo>
                  <a:lnTo>
                    <a:pt x="22" y="191"/>
                  </a:lnTo>
                  <a:lnTo>
                    <a:pt x="26" y="193"/>
                  </a:lnTo>
                  <a:lnTo>
                    <a:pt x="33" y="195"/>
                  </a:lnTo>
                  <a:lnTo>
                    <a:pt x="40" y="199"/>
                  </a:lnTo>
                  <a:lnTo>
                    <a:pt x="50" y="205"/>
                  </a:lnTo>
                  <a:lnTo>
                    <a:pt x="62" y="214"/>
                  </a:lnTo>
                  <a:lnTo>
                    <a:pt x="77" y="225"/>
                  </a:lnTo>
                  <a:lnTo>
                    <a:pt x="94" y="237"/>
                  </a:lnTo>
                  <a:lnTo>
                    <a:pt x="115" y="250"/>
                  </a:lnTo>
                  <a:lnTo>
                    <a:pt x="138" y="261"/>
                  </a:lnTo>
                  <a:lnTo>
                    <a:pt x="163" y="271"/>
                  </a:lnTo>
                  <a:lnTo>
                    <a:pt x="188" y="281"/>
                  </a:lnTo>
                  <a:lnTo>
                    <a:pt x="214" y="288"/>
                  </a:lnTo>
                  <a:lnTo>
                    <a:pt x="239" y="295"/>
                  </a:lnTo>
                  <a:lnTo>
                    <a:pt x="264" y="298"/>
                  </a:lnTo>
                  <a:lnTo>
                    <a:pt x="287" y="299"/>
                  </a:lnTo>
                  <a:lnTo>
                    <a:pt x="307" y="298"/>
                  </a:lnTo>
                  <a:lnTo>
                    <a:pt x="326" y="293"/>
                  </a:lnTo>
                  <a:lnTo>
                    <a:pt x="344" y="285"/>
                  </a:lnTo>
                  <a:lnTo>
                    <a:pt x="358" y="273"/>
                  </a:lnTo>
                  <a:lnTo>
                    <a:pt x="371" y="257"/>
                  </a:lnTo>
                  <a:lnTo>
                    <a:pt x="380" y="240"/>
                  </a:lnTo>
                  <a:lnTo>
                    <a:pt x="387" y="222"/>
                  </a:lnTo>
                  <a:lnTo>
                    <a:pt x="390" y="204"/>
                  </a:lnTo>
                  <a:lnTo>
                    <a:pt x="388" y="187"/>
                  </a:lnTo>
                  <a:lnTo>
                    <a:pt x="382" y="167"/>
                  </a:lnTo>
                  <a:lnTo>
                    <a:pt x="377" y="151"/>
                  </a:lnTo>
                  <a:lnTo>
                    <a:pt x="369" y="135"/>
                  </a:lnTo>
                  <a:lnTo>
                    <a:pt x="360" y="119"/>
                  </a:lnTo>
                  <a:lnTo>
                    <a:pt x="348" y="101"/>
                  </a:lnTo>
                  <a:lnTo>
                    <a:pt x="335" y="82"/>
                  </a:lnTo>
                  <a:lnTo>
                    <a:pt x="321" y="64"/>
                  </a:lnTo>
                  <a:lnTo>
                    <a:pt x="306" y="48"/>
                  </a:lnTo>
                  <a:lnTo>
                    <a:pt x="293" y="33"/>
                  </a:lnTo>
                  <a:lnTo>
                    <a:pt x="281" y="22"/>
                  </a:lnTo>
                  <a:lnTo>
                    <a:pt x="270" y="12"/>
                  </a:lnTo>
                  <a:lnTo>
                    <a:pt x="261" y="7"/>
                  </a:lnTo>
                  <a:lnTo>
                    <a:pt x="256" y="4"/>
                  </a:lnTo>
                  <a:lnTo>
                    <a:pt x="254" y="4"/>
                  </a:lnTo>
                  <a:lnTo>
                    <a:pt x="253" y="3"/>
                  </a:lnTo>
                  <a:lnTo>
                    <a:pt x="252" y="3"/>
                  </a:lnTo>
                  <a:lnTo>
                    <a:pt x="250" y="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xmlns="" id="{408807C2-4EC7-4037-B33F-35E2E0797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6262" y="3522322"/>
              <a:ext cx="205259" cy="206665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92" y="3"/>
                </a:cxn>
                <a:cxn ang="0">
                  <a:pos x="110" y="10"/>
                </a:cxn>
                <a:cxn ang="0">
                  <a:pos x="125" y="21"/>
                </a:cxn>
                <a:cxn ang="0">
                  <a:pos x="136" y="37"/>
                </a:cxn>
                <a:cxn ang="0">
                  <a:pos x="143" y="54"/>
                </a:cxn>
                <a:cxn ang="0">
                  <a:pos x="146" y="74"/>
                </a:cxn>
                <a:cxn ang="0">
                  <a:pos x="143" y="93"/>
                </a:cxn>
                <a:cxn ang="0">
                  <a:pos x="136" y="110"/>
                </a:cxn>
                <a:cxn ang="0">
                  <a:pos x="125" y="125"/>
                </a:cxn>
                <a:cxn ang="0">
                  <a:pos x="110" y="137"/>
                </a:cxn>
                <a:cxn ang="0">
                  <a:pos x="92" y="144"/>
                </a:cxn>
                <a:cxn ang="0">
                  <a:pos x="72" y="147"/>
                </a:cxn>
                <a:cxn ang="0">
                  <a:pos x="53" y="144"/>
                </a:cxn>
                <a:cxn ang="0">
                  <a:pos x="36" y="137"/>
                </a:cxn>
                <a:cxn ang="0">
                  <a:pos x="21" y="125"/>
                </a:cxn>
                <a:cxn ang="0">
                  <a:pos x="10" y="110"/>
                </a:cxn>
                <a:cxn ang="0">
                  <a:pos x="3" y="93"/>
                </a:cxn>
                <a:cxn ang="0">
                  <a:pos x="0" y="74"/>
                </a:cxn>
                <a:cxn ang="0">
                  <a:pos x="3" y="54"/>
                </a:cxn>
                <a:cxn ang="0">
                  <a:pos x="10" y="37"/>
                </a:cxn>
                <a:cxn ang="0">
                  <a:pos x="21" y="21"/>
                </a:cxn>
                <a:cxn ang="0">
                  <a:pos x="36" y="10"/>
                </a:cxn>
                <a:cxn ang="0">
                  <a:pos x="53" y="3"/>
                </a:cxn>
                <a:cxn ang="0">
                  <a:pos x="72" y="0"/>
                </a:cxn>
              </a:cxnLst>
              <a:rect l="0" t="0" r="r" b="b"/>
              <a:pathLst>
                <a:path w="146" h="147">
                  <a:moveTo>
                    <a:pt x="72" y="0"/>
                  </a:moveTo>
                  <a:lnTo>
                    <a:pt x="92" y="3"/>
                  </a:lnTo>
                  <a:lnTo>
                    <a:pt x="110" y="10"/>
                  </a:lnTo>
                  <a:lnTo>
                    <a:pt x="125" y="21"/>
                  </a:lnTo>
                  <a:lnTo>
                    <a:pt x="136" y="37"/>
                  </a:lnTo>
                  <a:lnTo>
                    <a:pt x="143" y="54"/>
                  </a:lnTo>
                  <a:lnTo>
                    <a:pt x="146" y="74"/>
                  </a:lnTo>
                  <a:lnTo>
                    <a:pt x="143" y="93"/>
                  </a:lnTo>
                  <a:lnTo>
                    <a:pt x="136" y="110"/>
                  </a:lnTo>
                  <a:lnTo>
                    <a:pt x="125" y="125"/>
                  </a:lnTo>
                  <a:lnTo>
                    <a:pt x="110" y="137"/>
                  </a:lnTo>
                  <a:lnTo>
                    <a:pt x="92" y="144"/>
                  </a:lnTo>
                  <a:lnTo>
                    <a:pt x="72" y="147"/>
                  </a:lnTo>
                  <a:lnTo>
                    <a:pt x="53" y="144"/>
                  </a:lnTo>
                  <a:lnTo>
                    <a:pt x="36" y="137"/>
                  </a:lnTo>
                  <a:lnTo>
                    <a:pt x="21" y="125"/>
                  </a:lnTo>
                  <a:lnTo>
                    <a:pt x="10" y="110"/>
                  </a:lnTo>
                  <a:lnTo>
                    <a:pt x="3" y="93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7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xmlns="" id="{416B5E4B-5F87-4E6E-805D-69FF1E0E7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4697" y="3533569"/>
              <a:ext cx="186983" cy="186983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84" y="2"/>
                </a:cxn>
                <a:cxn ang="0">
                  <a:pos x="100" y="9"/>
                </a:cxn>
                <a:cxn ang="0">
                  <a:pos x="114" y="19"/>
                </a:cxn>
                <a:cxn ang="0">
                  <a:pos x="124" y="33"/>
                </a:cxn>
                <a:cxn ang="0">
                  <a:pos x="130" y="48"/>
                </a:cxn>
                <a:cxn ang="0">
                  <a:pos x="133" y="66"/>
                </a:cxn>
                <a:cxn ang="0">
                  <a:pos x="130" y="83"/>
                </a:cxn>
                <a:cxn ang="0">
                  <a:pos x="124" y="100"/>
                </a:cxn>
                <a:cxn ang="0">
                  <a:pos x="114" y="112"/>
                </a:cxn>
                <a:cxn ang="0">
                  <a:pos x="100" y="123"/>
                </a:cxn>
                <a:cxn ang="0">
                  <a:pos x="84" y="130"/>
                </a:cxn>
                <a:cxn ang="0">
                  <a:pos x="66" y="133"/>
                </a:cxn>
                <a:cxn ang="0">
                  <a:pos x="49" y="130"/>
                </a:cxn>
                <a:cxn ang="0">
                  <a:pos x="33" y="123"/>
                </a:cxn>
                <a:cxn ang="0">
                  <a:pos x="20" y="112"/>
                </a:cxn>
                <a:cxn ang="0">
                  <a:pos x="10" y="100"/>
                </a:cxn>
                <a:cxn ang="0">
                  <a:pos x="3" y="83"/>
                </a:cxn>
                <a:cxn ang="0">
                  <a:pos x="0" y="66"/>
                </a:cxn>
                <a:cxn ang="0">
                  <a:pos x="3" y="48"/>
                </a:cxn>
                <a:cxn ang="0">
                  <a:pos x="10" y="33"/>
                </a:cxn>
                <a:cxn ang="0">
                  <a:pos x="20" y="19"/>
                </a:cxn>
                <a:cxn ang="0">
                  <a:pos x="33" y="9"/>
                </a:cxn>
                <a:cxn ang="0">
                  <a:pos x="49" y="2"/>
                </a:cxn>
                <a:cxn ang="0">
                  <a:pos x="66" y="0"/>
                </a:cxn>
              </a:cxnLst>
              <a:rect l="0" t="0" r="r" b="b"/>
              <a:pathLst>
                <a:path w="133" h="133">
                  <a:moveTo>
                    <a:pt x="66" y="0"/>
                  </a:moveTo>
                  <a:lnTo>
                    <a:pt x="84" y="2"/>
                  </a:lnTo>
                  <a:lnTo>
                    <a:pt x="100" y="9"/>
                  </a:lnTo>
                  <a:lnTo>
                    <a:pt x="114" y="19"/>
                  </a:lnTo>
                  <a:lnTo>
                    <a:pt x="124" y="33"/>
                  </a:lnTo>
                  <a:lnTo>
                    <a:pt x="130" y="48"/>
                  </a:lnTo>
                  <a:lnTo>
                    <a:pt x="133" y="66"/>
                  </a:lnTo>
                  <a:lnTo>
                    <a:pt x="130" y="83"/>
                  </a:lnTo>
                  <a:lnTo>
                    <a:pt x="124" y="100"/>
                  </a:lnTo>
                  <a:lnTo>
                    <a:pt x="114" y="112"/>
                  </a:lnTo>
                  <a:lnTo>
                    <a:pt x="100" y="123"/>
                  </a:lnTo>
                  <a:lnTo>
                    <a:pt x="84" y="130"/>
                  </a:lnTo>
                  <a:lnTo>
                    <a:pt x="66" y="133"/>
                  </a:lnTo>
                  <a:lnTo>
                    <a:pt x="49" y="130"/>
                  </a:lnTo>
                  <a:lnTo>
                    <a:pt x="33" y="123"/>
                  </a:lnTo>
                  <a:lnTo>
                    <a:pt x="20" y="112"/>
                  </a:lnTo>
                  <a:lnTo>
                    <a:pt x="10" y="100"/>
                  </a:lnTo>
                  <a:lnTo>
                    <a:pt x="3" y="83"/>
                  </a:lnTo>
                  <a:lnTo>
                    <a:pt x="0" y="66"/>
                  </a:lnTo>
                  <a:lnTo>
                    <a:pt x="3" y="48"/>
                  </a:lnTo>
                  <a:lnTo>
                    <a:pt x="10" y="33"/>
                  </a:lnTo>
                  <a:lnTo>
                    <a:pt x="20" y="19"/>
                  </a:lnTo>
                  <a:lnTo>
                    <a:pt x="33" y="9"/>
                  </a:lnTo>
                  <a:lnTo>
                    <a:pt x="49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xmlns="" id="{259224AC-ED42-4A00-B238-9CAEEF48A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603" y="2933257"/>
              <a:ext cx="492058" cy="493464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206" y="3"/>
                </a:cxn>
                <a:cxn ang="0">
                  <a:pos x="236" y="11"/>
                </a:cxn>
                <a:cxn ang="0">
                  <a:pos x="264" y="24"/>
                </a:cxn>
                <a:cxn ang="0">
                  <a:pos x="288" y="42"/>
                </a:cxn>
                <a:cxn ang="0">
                  <a:pos x="309" y="63"/>
                </a:cxn>
                <a:cxn ang="0">
                  <a:pos x="326" y="87"/>
                </a:cxn>
                <a:cxn ang="0">
                  <a:pos x="339" y="115"/>
                </a:cxn>
                <a:cxn ang="0">
                  <a:pos x="347" y="144"/>
                </a:cxn>
                <a:cxn ang="0">
                  <a:pos x="350" y="175"/>
                </a:cxn>
                <a:cxn ang="0">
                  <a:pos x="347" y="207"/>
                </a:cxn>
                <a:cxn ang="0">
                  <a:pos x="339" y="236"/>
                </a:cxn>
                <a:cxn ang="0">
                  <a:pos x="326" y="263"/>
                </a:cxn>
                <a:cxn ang="0">
                  <a:pos x="309" y="288"/>
                </a:cxn>
                <a:cxn ang="0">
                  <a:pos x="288" y="309"/>
                </a:cxn>
                <a:cxn ang="0">
                  <a:pos x="264" y="327"/>
                </a:cxn>
                <a:cxn ang="0">
                  <a:pos x="236" y="340"/>
                </a:cxn>
                <a:cxn ang="0">
                  <a:pos x="206" y="348"/>
                </a:cxn>
                <a:cxn ang="0">
                  <a:pos x="175" y="351"/>
                </a:cxn>
                <a:cxn ang="0">
                  <a:pos x="144" y="348"/>
                </a:cxn>
                <a:cxn ang="0">
                  <a:pos x="115" y="340"/>
                </a:cxn>
                <a:cxn ang="0">
                  <a:pos x="87" y="327"/>
                </a:cxn>
                <a:cxn ang="0">
                  <a:pos x="62" y="309"/>
                </a:cxn>
                <a:cxn ang="0">
                  <a:pos x="41" y="288"/>
                </a:cxn>
                <a:cxn ang="0">
                  <a:pos x="24" y="263"/>
                </a:cxn>
                <a:cxn ang="0">
                  <a:pos x="11" y="236"/>
                </a:cxn>
                <a:cxn ang="0">
                  <a:pos x="3" y="207"/>
                </a:cxn>
                <a:cxn ang="0">
                  <a:pos x="0" y="175"/>
                </a:cxn>
                <a:cxn ang="0">
                  <a:pos x="3" y="144"/>
                </a:cxn>
                <a:cxn ang="0">
                  <a:pos x="11" y="115"/>
                </a:cxn>
                <a:cxn ang="0">
                  <a:pos x="24" y="87"/>
                </a:cxn>
                <a:cxn ang="0">
                  <a:pos x="41" y="63"/>
                </a:cxn>
                <a:cxn ang="0">
                  <a:pos x="62" y="42"/>
                </a:cxn>
                <a:cxn ang="0">
                  <a:pos x="87" y="24"/>
                </a:cxn>
                <a:cxn ang="0">
                  <a:pos x="115" y="11"/>
                </a:cxn>
                <a:cxn ang="0">
                  <a:pos x="144" y="3"/>
                </a:cxn>
                <a:cxn ang="0">
                  <a:pos x="175" y="0"/>
                </a:cxn>
              </a:cxnLst>
              <a:rect l="0" t="0" r="r" b="b"/>
              <a:pathLst>
                <a:path w="350" h="351">
                  <a:moveTo>
                    <a:pt x="175" y="0"/>
                  </a:moveTo>
                  <a:lnTo>
                    <a:pt x="206" y="3"/>
                  </a:lnTo>
                  <a:lnTo>
                    <a:pt x="236" y="11"/>
                  </a:lnTo>
                  <a:lnTo>
                    <a:pt x="264" y="24"/>
                  </a:lnTo>
                  <a:lnTo>
                    <a:pt x="288" y="42"/>
                  </a:lnTo>
                  <a:lnTo>
                    <a:pt x="309" y="63"/>
                  </a:lnTo>
                  <a:lnTo>
                    <a:pt x="326" y="87"/>
                  </a:lnTo>
                  <a:lnTo>
                    <a:pt x="339" y="115"/>
                  </a:lnTo>
                  <a:lnTo>
                    <a:pt x="347" y="144"/>
                  </a:lnTo>
                  <a:lnTo>
                    <a:pt x="350" y="175"/>
                  </a:lnTo>
                  <a:lnTo>
                    <a:pt x="347" y="207"/>
                  </a:lnTo>
                  <a:lnTo>
                    <a:pt x="339" y="236"/>
                  </a:lnTo>
                  <a:lnTo>
                    <a:pt x="326" y="263"/>
                  </a:lnTo>
                  <a:lnTo>
                    <a:pt x="309" y="288"/>
                  </a:lnTo>
                  <a:lnTo>
                    <a:pt x="288" y="309"/>
                  </a:lnTo>
                  <a:lnTo>
                    <a:pt x="264" y="327"/>
                  </a:lnTo>
                  <a:lnTo>
                    <a:pt x="236" y="340"/>
                  </a:lnTo>
                  <a:lnTo>
                    <a:pt x="206" y="348"/>
                  </a:lnTo>
                  <a:lnTo>
                    <a:pt x="175" y="351"/>
                  </a:lnTo>
                  <a:lnTo>
                    <a:pt x="144" y="348"/>
                  </a:lnTo>
                  <a:lnTo>
                    <a:pt x="115" y="340"/>
                  </a:lnTo>
                  <a:lnTo>
                    <a:pt x="87" y="327"/>
                  </a:lnTo>
                  <a:lnTo>
                    <a:pt x="62" y="309"/>
                  </a:lnTo>
                  <a:lnTo>
                    <a:pt x="41" y="288"/>
                  </a:lnTo>
                  <a:lnTo>
                    <a:pt x="24" y="263"/>
                  </a:lnTo>
                  <a:lnTo>
                    <a:pt x="11" y="236"/>
                  </a:lnTo>
                  <a:lnTo>
                    <a:pt x="3" y="207"/>
                  </a:lnTo>
                  <a:lnTo>
                    <a:pt x="0" y="175"/>
                  </a:lnTo>
                  <a:lnTo>
                    <a:pt x="3" y="144"/>
                  </a:lnTo>
                  <a:lnTo>
                    <a:pt x="11" y="115"/>
                  </a:lnTo>
                  <a:lnTo>
                    <a:pt x="24" y="87"/>
                  </a:lnTo>
                  <a:lnTo>
                    <a:pt x="41" y="63"/>
                  </a:lnTo>
                  <a:lnTo>
                    <a:pt x="62" y="42"/>
                  </a:lnTo>
                  <a:lnTo>
                    <a:pt x="87" y="24"/>
                  </a:lnTo>
                  <a:lnTo>
                    <a:pt x="115" y="11"/>
                  </a:lnTo>
                  <a:lnTo>
                    <a:pt x="144" y="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89">
              <a:extLst>
                <a:ext uri="{FF2B5EF4-FFF2-40B4-BE49-F238E27FC236}">
                  <a16:creationId xmlns:a16="http://schemas.microsoft.com/office/drawing/2014/main" xmlns="" id="{40F139EB-BDBC-485B-8FFA-94DDE6E58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8939" y="2965593"/>
              <a:ext cx="427388" cy="428794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180" y="3"/>
                </a:cxn>
                <a:cxn ang="0">
                  <a:pos x="205" y="9"/>
                </a:cxn>
                <a:cxn ang="0">
                  <a:pos x="229" y="21"/>
                </a:cxn>
                <a:cxn ang="0">
                  <a:pos x="250" y="36"/>
                </a:cxn>
                <a:cxn ang="0">
                  <a:pos x="268" y="54"/>
                </a:cxn>
                <a:cxn ang="0">
                  <a:pos x="283" y="75"/>
                </a:cxn>
                <a:cxn ang="0">
                  <a:pos x="295" y="99"/>
                </a:cxn>
                <a:cxn ang="0">
                  <a:pos x="301" y="125"/>
                </a:cxn>
                <a:cxn ang="0">
                  <a:pos x="304" y="152"/>
                </a:cxn>
                <a:cxn ang="0">
                  <a:pos x="301" y="180"/>
                </a:cxn>
                <a:cxn ang="0">
                  <a:pos x="295" y="206"/>
                </a:cxn>
                <a:cxn ang="0">
                  <a:pos x="283" y="229"/>
                </a:cxn>
                <a:cxn ang="0">
                  <a:pos x="268" y="251"/>
                </a:cxn>
                <a:cxn ang="0">
                  <a:pos x="250" y="269"/>
                </a:cxn>
                <a:cxn ang="0">
                  <a:pos x="229" y="284"/>
                </a:cxn>
                <a:cxn ang="0">
                  <a:pos x="205" y="295"/>
                </a:cxn>
                <a:cxn ang="0">
                  <a:pos x="180" y="302"/>
                </a:cxn>
                <a:cxn ang="0">
                  <a:pos x="152" y="305"/>
                </a:cxn>
                <a:cxn ang="0">
                  <a:pos x="125" y="302"/>
                </a:cxn>
                <a:cxn ang="0">
                  <a:pos x="99" y="295"/>
                </a:cxn>
                <a:cxn ang="0">
                  <a:pos x="76" y="284"/>
                </a:cxn>
                <a:cxn ang="0">
                  <a:pos x="54" y="269"/>
                </a:cxn>
                <a:cxn ang="0">
                  <a:pos x="36" y="251"/>
                </a:cxn>
                <a:cxn ang="0">
                  <a:pos x="21" y="229"/>
                </a:cxn>
                <a:cxn ang="0">
                  <a:pos x="9" y="206"/>
                </a:cxn>
                <a:cxn ang="0">
                  <a:pos x="3" y="180"/>
                </a:cxn>
                <a:cxn ang="0">
                  <a:pos x="0" y="152"/>
                </a:cxn>
                <a:cxn ang="0">
                  <a:pos x="3" y="125"/>
                </a:cxn>
                <a:cxn ang="0">
                  <a:pos x="9" y="99"/>
                </a:cxn>
                <a:cxn ang="0">
                  <a:pos x="21" y="75"/>
                </a:cxn>
                <a:cxn ang="0">
                  <a:pos x="36" y="54"/>
                </a:cxn>
                <a:cxn ang="0">
                  <a:pos x="54" y="36"/>
                </a:cxn>
                <a:cxn ang="0">
                  <a:pos x="76" y="21"/>
                </a:cxn>
                <a:cxn ang="0">
                  <a:pos x="99" y="9"/>
                </a:cxn>
                <a:cxn ang="0">
                  <a:pos x="125" y="3"/>
                </a:cxn>
                <a:cxn ang="0">
                  <a:pos x="152" y="0"/>
                </a:cxn>
              </a:cxnLst>
              <a:rect l="0" t="0" r="r" b="b"/>
              <a:pathLst>
                <a:path w="304" h="305">
                  <a:moveTo>
                    <a:pt x="152" y="0"/>
                  </a:moveTo>
                  <a:lnTo>
                    <a:pt x="180" y="3"/>
                  </a:lnTo>
                  <a:lnTo>
                    <a:pt x="205" y="9"/>
                  </a:lnTo>
                  <a:lnTo>
                    <a:pt x="229" y="21"/>
                  </a:lnTo>
                  <a:lnTo>
                    <a:pt x="250" y="36"/>
                  </a:lnTo>
                  <a:lnTo>
                    <a:pt x="268" y="54"/>
                  </a:lnTo>
                  <a:lnTo>
                    <a:pt x="283" y="75"/>
                  </a:lnTo>
                  <a:lnTo>
                    <a:pt x="295" y="99"/>
                  </a:lnTo>
                  <a:lnTo>
                    <a:pt x="301" y="125"/>
                  </a:lnTo>
                  <a:lnTo>
                    <a:pt x="304" y="152"/>
                  </a:lnTo>
                  <a:lnTo>
                    <a:pt x="301" y="180"/>
                  </a:lnTo>
                  <a:lnTo>
                    <a:pt x="295" y="206"/>
                  </a:lnTo>
                  <a:lnTo>
                    <a:pt x="283" y="229"/>
                  </a:lnTo>
                  <a:lnTo>
                    <a:pt x="268" y="251"/>
                  </a:lnTo>
                  <a:lnTo>
                    <a:pt x="250" y="269"/>
                  </a:lnTo>
                  <a:lnTo>
                    <a:pt x="229" y="284"/>
                  </a:lnTo>
                  <a:lnTo>
                    <a:pt x="205" y="295"/>
                  </a:lnTo>
                  <a:lnTo>
                    <a:pt x="180" y="302"/>
                  </a:lnTo>
                  <a:lnTo>
                    <a:pt x="152" y="305"/>
                  </a:lnTo>
                  <a:lnTo>
                    <a:pt x="125" y="302"/>
                  </a:lnTo>
                  <a:lnTo>
                    <a:pt x="99" y="295"/>
                  </a:lnTo>
                  <a:lnTo>
                    <a:pt x="76" y="284"/>
                  </a:lnTo>
                  <a:lnTo>
                    <a:pt x="54" y="269"/>
                  </a:lnTo>
                  <a:lnTo>
                    <a:pt x="36" y="251"/>
                  </a:lnTo>
                  <a:lnTo>
                    <a:pt x="21" y="229"/>
                  </a:lnTo>
                  <a:lnTo>
                    <a:pt x="9" y="206"/>
                  </a:lnTo>
                  <a:lnTo>
                    <a:pt x="3" y="180"/>
                  </a:lnTo>
                  <a:lnTo>
                    <a:pt x="0" y="152"/>
                  </a:lnTo>
                  <a:lnTo>
                    <a:pt x="3" y="125"/>
                  </a:lnTo>
                  <a:lnTo>
                    <a:pt x="9" y="99"/>
                  </a:lnTo>
                  <a:lnTo>
                    <a:pt x="21" y="75"/>
                  </a:lnTo>
                  <a:lnTo>
                    <a:pt x="36" y="54"/>
                  </a:lnTo>
                  <a:lnTo>
                    <a:pt x="54" y="36"/>
                  </a:lnTo>
                  <a:lnTo>
                    <a:pt x="76" y="21"/>
                  </a:lnTo>
                  <a:lnTo>
                    <a:pt x="99" y="9"/>
                  </a:lnTo>
                  <a:lnTo>
                    <a:pt x="125" y="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1A2A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90">
              <a:extLst>
                <a:ext uri="{FF2B5EF4-FFF2-40B4-BE49-F238E27FC236}">
                  <a16:creationId xmlns:a16="http://schemas.microsoft.com/office/drawing/2014/main" xmlns="" id="{AB93137B-BD1B-4234-A3D3-974A283C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374" y="2974028"/>
              <a:ext cx="411923" cy="411923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73" y="3"/>
                </a:cxn>
                <a:cxn ang="0">
                  <a:pos x="197" y="9"/>
                </a:cxn>
                <a:cxn ang="0">
                  <a:pos x="220" y="20"/>
                </a:cxn>
                <a:cxn ang="0">
                  <a:pos x="240" y="35"/>
                </a:cxn>
                <a:cxn ang="0">
                  <a:pos x="258" y="52"/>
                </a:cxn>
                <a:cxn ang="0">
                  <a:pos x="272" y="72"/>
                </a:cxn>
                <a:cxn ang="0">
                  <a:pos x="283" y="95"/>
                </a:cxn>
                <a:cxn ang="0">
                  <a:pos x="290" y="120"/>
                </a:cxn>
                <a:cxn ang="0">
                  <a:pos x="293" y="146"/>
                </a:cxn>
                <a:cxn ang="0">
                  <a:pos x="290" y="173"/>
                </a:cxn>
                <a:cxn ang="0">
                  <a:pos x="283" y="198"/>
                </a:cxn>
                <a:cxn ang="0">
                  <a:pos x="272" y="221"/>
                </a:cxn>
                <a:cxn ang="0">
                  <a:pos x="258" y="241"/>
                </a:cxn>
                <a:cxn ang="0">
                  <a:pos x="240" y="258"/>
                </a:cxn>
                <a:cxn ang="0">
                  <a:pos x="220" y="273"/>
                </a:cxn>
                <a:cxn ang="0">
                  <a:pos x="197" y="284"/>
                </a:cxn>
                <a:cxn ang="0">
                  <a:pos x="173" y="290"/>
                </a:cxn>
                <a:cxn ang="0">
                  <a:pos x="146" y="293"/>
                </a:cxn>
                <a:cxn ang="0">
                  <a:pos x="120" y="290"/>
                </a:cxn>
                <a:cxn ang="0">
                  <a:pos x="95" y="284"/>
                </a:cxn>
                <a:cxn ang="0">
                  <a:pos x="72" y="273"/>
                </a:cxn>
                <a:cxn ang="0">
                  <a:pos x="52" y="258"/>
                </a:cxn>
                <a:cxn ang="0">
                  <a:pos x="34" y="241"/>
                </a:cxn>
                <a:cxn ang="0">
                  <a:pos x="20" y="221"/>
                </a:cxn>
                <a:cxn ang="0">
                  <a:pos x="9" y="198"/>
                </a:cxn>
                <a:cxn ang="0">
                  <a:pos x="2" y="173"/>
                </a:cxn>
                <a:cxn ang="0">
                  <a:pos x="0" y="146"/>
                </a:cxn>
                <a:cxn ang="0">
                  <a:pos x="2" y="120"/>
                </a:cxn>
                <a:cxn ang="0">
                  <a:pos x="9" y="95"/>
                </a:cxn>
                <a:cxn ang="0">
                  <a:pos x="20" y="72"/>
                </a:cxn>
                <a:cxn ang="0">
                  <a:pos x="34" y="52"/>
                </a:cxn>
                <a:cxn ang="0">
                  <a:pos x="52" y="35"/>
                </a:cxn>
                <a:cxn ang="0">
                  <a:pos x="72" y="20"/>
                </a:cxn>
                <a:cxn ang="0">
                  <a:pos x="95" y="9"/>
                </a:cxn>
                <a:cxn ang="0">
                  <a:pos x="120" y="3"/>
                </a:cxn>
                <a:cxn ang="0">
                  <a:pos x="146" y="0"/>
                </a:cxn>
              </a:cxnLst>
              <a:rect l="0" t="0" r="r" b="b"/>
              <a:pathLst>
                <a:path w="293" h="293">
                  <a:moveTo>
                    <a:pt x="146" y="0"/>
                  </a:moveTo>
                  <a:lnTo>
                    <a:pt x="173" y="3"/>
                  </a:lnTo>
                  <a:lnTo>
                    <a:pt x="197" y="9"/>
                  </a:lnTo>
                  <a:lnTo>
                    <a:pt x="220" y="20"/>
                  </a:lnTo>
                  <a:lnTo>
                    <a:pt x="240" y="35"/>
                  </a:lnTo>
                  <a:lnTo>
                    <a:pt x="258" y="52"/>
                  </a:lnTo>
                  <a:lnTo>
                    <a:pt x="272" y="72"/>
                  </a:lnTo>
                  <a:lnTo>
                    <a:pt x="283" y="95"/>
                  </a:lnTo>
                  <a:lnTo>
                    <a:pt x="290" y="120"/>
                  </a:lnTo>
                  <a:lnTo>
                    <a:pt x="293" y="146"/>
                  </a:lnTo>
                  <a:lnTo>
                    <a:pt x="290" y="173"/>
                  </a:lnTo>
                  <a:lnTo>
                    <a:pt x="283" y="198"/>
                  </a:lnTo>
                  <a:lnTo>
                    <a:pt x="272" y="221"/>
                  </a:lnTo>
                  <a:lnTo>
                    <a:pt x="258" y="241"/>
                  </a:lnTo>
                  <a:lnTo>
                    <a:pt x="240" y="258"/>
                  </a:lnTo>
                  <a:lnTo>
                    <a:pt x="220" y="273"/>
                  </a:lnTo>
                  <a:lnTo>
                    <a:pt x="197" y="284"/>
                  </a:lnTo>
                  <a:lnTo>
                    <a:pt x="173" y="290"/>
                  </a:lnTo>
                  <a:lnTo>
                    <a:pt x="146" y="293"/>
                  </a:lnTo>
                  <a:lnTo>
                    <a:pt x="120" y="290"/>
                  </a:lnTo>
                  <a:lnTo>
                    <a:pt x="95" y="284"/>
                  </a:lnTo>
                  <a:lnTo>
                    <a:pt x="72" y="273"/>
                  </a:lnTo>
                  <a:lnTo>
                    <a:pt x="52" y="258"/>
                  </a:lnTo>
                  <a:lnTo>
                    <a:pt x="34" y="241"/>
                  </a:lnTo>
                  <a:lnTo>
                    <a:pt x="20" y="221"/>
                  </a:lnTo>
                  <a:lnTo>
                    <a:pt x="9" y="198"/>
                  </a:lnTo>
                  <a:lnTo>
                    <a:pt x="2" y="173"/>
                  </a:lnTo>
                  <a:lnTo>
                    <a:pt x="0" y="146"/>
                  </a:lnTo>
                  <a:lnTo>
                    <a:pt x="2" y="120"/>
                  </a:lnTo>
                  <a:lnTo>
                    <a:pt x="9" y="95"/>
                  </a:lnTo>
                  <a:lnTo>
                    <a:pt x="20" y="72"/>
                  </a:lnTo>
                  <a:lnTo>
                    <a:pt x="34" y="52"/>
                  </a:lnTo>
                  <a:lnTo>
                    <a:pt x="52" y="35"/>
                  </a:lnTo>
                  <a:lnTo>
                    <a:pt x="72" y="20"/>
                  </a:lnTo>
                  <a:lnTo>
                    <a:pt x="95" y="9"/>
                  </a:lnTo>
                  <a:lnTo>
                    <a:pt x="120" y="3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53">
              <a:extLst>
                <a:ext uri="{FF2B5EF4-FFF2-40B4-BE49-F238E27FC236}">
                  <a16:creationId xmlns:a16="http://schemas.microsoft.com/office/drawing/2014/main" xmlns="" id="{18DE089B-AAE9-4C88-840C-8DFB41BE0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503" y="4745504"/>
              <a:ext cx="188910" cy="188910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92" y="3"/>
                </a:cxn>
                <a:cxn ang="0">
                  <a:pos x="109" y="10"/>
                </a:cxn>
                <a:cxn ang="0">
                  <a:pos x="125" y="21"/>
                </a:cxn>
                <a:cxn ang="0">
                  <a:pos x="136" y="36"/>
                </a:cxn>
                <a:cxn ang="0">
                  <a:pos x="143" y="53"/>
                </a:cxn>
                <a:cxn ang="0">
                  <a:pos x="146" y="72"/>
                </a:cxn>
                <a:cxn ang="0">
                  <a:pos x="143" y="92"/>
                </a:cxn>
                <a:cxn ang="0">
                  <a:pos x="136" y="109"/>
                </a:cxn>
                <a:cxn ang="0">
                  <a:pos x="125" y="124"/>
                </a:cxn>
                <a:cxn ang="0">
                  <a:pos x="109" y="136"/>
                </a:cxn>
                <a:cxn ang="0">
                  <a:pos x="92" y="143"/>
                </a:cxn>
                <a:cxn ang="0">
                  <a:pos x="73" y="146"/>
                </a:cxn>
                <a:cxn ang="0">
                  <a:pos x="53" y="143"/>
                </a:cxn>
                <a:cxn ang="0">
                  <a:pos x="36" y="136"/>
                </a:cxn>
                <a:cxn ang="0">
                  <a:pos x="21" y="124"/>
                </a:cxn>
                <a:cxn ang="0">
                  <a:pos x="10" y="109"/>
                </a:cxn>
                <a:cxn ang="0">
                  <a:pos x="3" y="92"/>
                </a:cxn>
                <a:cxn ang="0">
                  <a:pos x="0" y="72"/>
                </a:cxn>
                <a:cxn ang="0">
                  <a:pos x="3" y="53"/>
                </a:cxn>
                <a:cxn ang="0">
                  <a:pos x="10" y="36"/>
                </a:cxn>
                <a:cxn ang="0">
                  <a:pos x="21" y="21"/>
                </a:cxn>
                <a:cxn ang="0">
                  <a:pos x="36" y="10"/>
                </a:cxn>
                <a:cxn ang="0">
                  <a:pos x="53" y="3"/>
                </a:cxn>
                <a:cxn ang="0">
                  <a:pos x="73" y="0"/>
                </a:cxn>
              </a:cxnLst>
              <a:rect l="0" t="0" r="r" b="b"/>
              <a:pathLst>
                <a:path w="146" h="146">
                  <a:moveTo>
                    <a:pt x="73" y="0"/>
                  </a:moveTo>
                  <a:lnTo>
                    <a:pt x="92" y="3"/>
                  </a:lnTo>
                  <a:lnTo>
                    <a:pt x="109" y="10"/>
                  </a:lnTo>
                  <a:lnTo>
                    <a:pt x="125" y="21"/>
                  </a:lnTo>
                  <a:lnTo>
                    <a:pt x="136" y="36"/>
                  </a:lnTo>
                  <a:lnTo>
                    <a:pt x="143" y="53"/>
                  </a:lnTo>
                  <a:lnTo>
                    <a:pt x="146" y="72"/>
                  </a:lnTo>
                  <a:lnTo>
                    <a:pt x="143" y="92"/>
                  </a:lnTo>
                  <a:lnTo>
                    <a:pt x="136" y="109"/>
                  </a:lnTo>
                  <a:lnTo>
                    <a:pt x="125" y="124"/>
                  </a:lnTo>
                  <a:lnTo>
                    <a:pt x="109" y="136"/>
                  </a:lnTo>
                  <a:lnTo>
                    <a:pt x="92" y="143"/>
                  </a:lnTo>
                  <a:lnTo>
                    <a:pt x="73" y="146"/>
                  </a:lnTo>
                  <a:lnTo>
                    <a:pt x="53" y="143"/>
                  </a:lnTo>
                  <a:lnTo>
                    <a:pt x="36" y="136"/>
                  </a:lnTo>
                  <a:lnTo>
                    <a:pt x="21" y="124"/>
                  </a:lnTo>
                  <a:lnTo>
                    <a:pt x="10" y="109"/>
                  </a:lnTo>
                  <a:lnTo>
                    <a:pt x="3" y="92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A0B4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50" name="Group 95">
              <a:extLst>
                <a:ext uri="{FF2B5EF4-FFF2-40B4-BE49-F238E27FC236}">
                  <a16:creationId xmlns:a16="http://schemas.microsoft.com/office/drawing/2014/main" xmlns="" id="{02DFBD19-DDC0-41B9-86B2-1C5CE5E66DF4}"/>
                </a:ext>
              </a:extLst>
            </p:cNvPr>
            <p:cNvGrpSpPr/>
            <p:nvPr/>
          </p:nvGrpSpPr>
          <p:grpSpPr>
            <a:xfrm>
              <a:off x="5619199" y="4741219"/>
              <a:ext cx="172924" cy="172924"/>
              <a:chOff x="5516563" y="4495800"/>
              <a:chExt cx="195263" cy="195263"/>
            </a:xfrm>
          </p:grpSpPr>
          <p:sp>
            <p:nvSpPr>
              <p:cNvPr id="53" name="Freeform 55">
                <a:extLst>
                  <a:ext uri="{FF2B5EF4-FFF2-40B4-BE49-F238E27FC236}">
                    <a16:creationId xmlns:a16="http://schemas.microsoft.com/office/drawing/2014/main" xmlns="" id="{CDCD97D6-154B-4088-93E8-FACA358CB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563" y="4495800"/>
                <a:ext cx="195263" cy="195263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78" y="2"/>
                  </a:cxn>
                  <a:cxn ang="0">
                    <a:pos x="93" y="9"/>
                  </a:cxn>
                  <a:cxn ang="0">
                    <a:pos x="104" y="19"/>
                  </a:cxn>
                  <a:cxn ang="0">
                    <a:pos x="115" y="31"/>
                  </a:cxn>
                  <a:cxn ang="0">
                    <a:pos x="121" y="45"/>
                  </a:cxn>
                  <a:cxn ang="0">
                    <a:pos x="123" y="62"/>
                  </a:cxn>
                  <a:cxn ang="0">
                    <a:pos x="121" y="78"/>
                  </a:cxn>
                  <a:cxn ang="0">
                    <a:pos x="115" y="93"/>
                  </a:cxn>
                  <a:cxn ang="0">
                    <a:pos x="104" y="105"/>
                  </a:cxn>
                  <a:cxn ang="0">
                    <a:pos x="93" y="115"/>
                  </a:cxn>
                  <a:cxn ang="0">
                    <a:pos x="78" y="121"/>
                  </a:cxn>
                  <a:cxn ang="0">
                    <a:pos x="61" y="123"/>
                  </a:cxn>
                  <a:cxn ang="0">
                    <a:pos x="45" y="121"/>
                  </a:cxn>
                  <a:cxn ang="0">
                    <a:pos x="30" y="115"/>
                  </a:cxn>
                  <a:cxn ang="0">
                    <a:pos x="18" y="105"/>
                  </a:cxn>
                  <a:cxn ang="0">
                    <a:pos x="8" y="93"/>
                  </a:cxn>
                  <a:cxn ang="0">
                    <a:pos x="2" y="78"/>
                  </a:cxn>
                  <a:cxn ang="0">
                    <a:pos x="0" y="62"/>
                  </a:cxn>
                  <a:cxn ang="0">
                    <a:pos x="2" y="45"/>
                  </a:cxn>
                  <a:cxn ang="0">
                    <a:pos x="8" y="31"/>
                  </a:cxn>
                  <a:cxn ang="0">
                    <a:pos x="18" y="19"/>
                  </a:cxn>
                  <a:cxn ang="0">
                    <a:pos x="30" y="9"/>
                  </a:cxn>
                  <a:cxn ang="0">
                    <a:pos x="45" y="2"/>
                  </a:cxn>
                  <a:cxn ang="0">
                    <a:pos x="61" y="0"/>
                  </a:cxn>
                </a:cxnLst>
                <a:rect l="0" t="0" r="r" b="b"/>
                <a:pathLst>
                  <a:path w="123" h="123">
                    <a:moveTo>
                      <a:pt x="61" y="0"/>
                    </a:moveTo>
                    <a:lnTo>
                      <a:pt x="78" y="2"/>
                    </a:lnTo>
                    <a:lnTo>
                      <a:pt x="93" y="9"/>
                    </a:lnTo>
                    <a:lnTo>
                      <a:pt x="104" y="19"/>
                    </a:lnTo>
                    <a:lnTo>
                      <a:pt x="115" y="31"/>
                    </a:lnTo>
                    <a:lnTo>
                      <a:pt x="121" y="45"/>
                    </a:lnTo>
                    <a:lnTo>
                      <a:pt x="123" y="62"/>
                    </a:lnTo>
                    <a:lnTo>
                      <a:pt x="121" y="78"/>
                    </a:lnTo>
                    <a:lnTo>
                      <a:pt x="115" y="93"/>
                    </a:lnTo>
                    <a:lnTo>
                      <a:pt x="104" y="105"/>
                    </a:lnTo>
                    <a:lnTo>
                      <a:pt x="93" y="115"/>
                    </a:lnTo>
                    <a:lnTo>
                      <a:pt x="78" y="121"/>
                    </a:lnTo>
                    <a:lnTo>
                      <a:pt x="61" y="123"/>
                    </a:lnTo>
                    <a:lnTo>
                      <a:pt x="45" y="121"/>
                    </a:lnTo>
                    <a:lnTo>
                      <a:pt x="30" y="115"/>
                    </a:lnTo>
                    <a:lnTo>
                      <a:pt x="18" y="105"/>
                    </a:lnTo>
                    <a:lnTo>
                      <a:pt x="8" y="93"/>
                    </a:lnTo>
                    <a:lnTo>
                      <a:pt x="2" y="78"/>
                    </a:lnTo>
                    <a:lnTo>
                      <a:pt x="0" y="62"/>
                    </a:lnTo>
                    <a:lnTo>
                      <a:pt x="2" y="45"/>
                    </a:lnTo>
                    <a:lnTo>
                      <a:pt x="8" y="31"/>
                    </a:lnTo>
                    <a:lnTo>
                      <a:pt x="18" y="19"/>
                    </a:lnTo>
                    <a:lnTo>
                      <a:pt x="30" y="9"/>
                    </a:lnTo>
                    <a:lnTo>
                      <a:pt x="45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394A4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56">
                <a:extLst>
                  <a:ext uri="{FF2B5EF4-FFF2-40B4-BE49-F238E27FC236}">
                    <a16:creationId xmlns:a16="http://schemas.microsoft.com/office/drawing/2014/main" xmlns="" id="{6F50B784-C67A-4274-A79A-BD68C1A58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6088" y="4505325"/>
                <a:ext cx="176213" cy="17780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70" y="2"/>
                  </a:cxn>
                  <a:cxn ang="0">
                    <a:pos x="84" y="7"/>
                  </a:cxn>
                  <a:cxn ang="0">
                    <a:pos x="95" y="16"/>
                  </a:cxn>
                  <a:cxn ang="0">
                    <a:pos x="104" y="27"/>
                  </a:cxn>
                  <a:cxn ang="0">
                    <a:pos x="109" y="41"/>
                  </a:cxn>
                  <a:cxn ang="0">
                    <a:pos x="111" y="56"/>
                  </a:cxn>
                  <a:cxn ang="0">
                    <a:pos x="109" y="71"/>
                  </a:cxn>
                  <a:cxn ang="0">
                    <a:pos x="104" y="84"/>
                  </a:cxn>
                  <a:cxn ang="0">
                    <a:pos x="95" y="95"/>
                  </a:cxn>
                  <a:cxn ang="0">
                    <a:pos x="84" y="104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41" y="110"/>
                  </a:cxn>
                  <a:cxn ang="0">
                    <a:pos x="27" y="104"/>
                  </a:cxn>
                  <a:cxn ang="0">
                    <a:pos x="16" y="95"/>
                  </a:cxn>
                  <a:cxn ang="0">
                    <a:pos x="7" y="84"/>
                  </a:cxn>
                  <a:cxn ang="0">
                    <a:pos x="1" y="71"/>
                  </a:cxn>
                  <a:cxn ang="0">
                    <a:pos x="0" y="56"/>
                  </a:cxn>
                  <a:cxn ang="0">
                    <a:pos x="1" y="41"/>
                  </a:cxn>
                  <a:cxn ang="0">
                    <a:pos x="7" y="27"/>
                  </a:cxn>
                  <a:cxn ang="0">
                    <a:pos x="16" y="16"/>
                  </a:cxn>
                  <a:cxn ang="0">
                    <a:pos x="27" y="7"/>
                  </a:cxn>
                  <a:cxn ang="0">
                    <a:pos x="41" y="2"/>
                  </a:cxn>
                  <a:cxn ang="0">
                    <a:pos x="55" y="0"/>
                  </a:cxn>
                </a:cxnLst>
                <a:rect l="0" t="0" r="r" b="b"/>
                <a:pathLst>
                  <a:path w="111" h="112">
                    <a:moveTo>
                      <a:pt x="55" y="0"/>
                    </a:moveTo>
                    <a:lnTo>
                      <a:pt x="70" y="2"/>
                    </a:lnTo>
                    <a:lnTo>
                      <a:pt x="84" y="7"/>
                    </a:lnTo>
                    <a:lnTo>
                      <a:pt x="95" y="16"/>
                    </a:lnTo>
                    <a:lnTo>
                      <a:pt x="104" y="27"/>
                    </a:lnTo>
                    <a:lnTo>
                      <a:pt x="109" y="41"/>
                    </a:lnTo>
                    <a:lnTo>
                      <a:pt x="111" y="56"/>
                    </a:lnTo>
                    <a:lnTo>
                      <a:pt x="109" y="71"/>
                    </a:lnTo>
                    <a:lnTo>
                      <a:pt x="104" y="84"/>
                    </a:lnTo>
                    <a:lnTo>
                      <a:pt x="95" y="95"/>
                    </a:lnTo>
                    <a:lnTo>
                      <a:pt x="84" y="104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41" y="110"/>
                    </a:lnTo>
                    <a:lnTo>
                      <a:pt x="27" y="104"/>
                    </a:lnTo>
                    <a:lnTo>
                      <a:pt x="16" y="95"/>
                    </a:lnTo>
                    <a:lnTo>
                      <a:pt x="7" y="84"/>
                    </a:lnTo>
                    <a:lnTo>
                      <a:pt x="1" y="71"/>
                    </a:lnTo>
                    <a:lnTo>
                      <a:pt x="0" y="56"/>
                    </a:lnTo>
                    <a:lnTo>
                      <a:pt x="1" y="41"/>
                    </a:lnTo>
                    <a:lnTo>
                      <a:pt x="7" y="27"/>
                    </a:lnTo>
                    <a:lnTo>
                      <a:pt x="16" y="16"/>
                    </a:lnTo>
                    <a:lnTo>
                      <a:pt x="27" y="7"/>
                    </a:lnTo>
                    <a:lnTo>
                      <a:pt x="41" y="2"/>
                    </a:lnTo>
                    <a:lnTo>
                      <a:pt x="5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xmlns="" id="{42C9C783-78E7-4CB8-8972-FA1C4958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1869" y="4393003"/>
              <a:ext cx="492058" cy="27133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50" y="158"/>
                </a:cxn>
                <a:cxn ang="0">
                  <a:pos x="0" y="193"/>
                </a:cxn>
                <a:cxn ang="0">
                  <a:pos x="192" y="0"/>
                </a:cxn>
              </a:cxnLst>
              <a:rect l="0" t="0" r="r" b="b"/>
              <a:pathLst>
                <a:path w="350" h="193">
                  <a:moveTo>
                    <a:pt x="192" y="0"/>
                  </a:moveTo>
                  <a:lnTo>
                    <a:pt x="350" y="158"/>
                  </a:lnTo>
                  <a:lnTo>
                    <a:pt x="0" y="193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xmlns="" id="{30CC5AE9-7EE8-4647-A36E-019FBD527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856" y="3521978"/>
              <a:ext cx="359904" cy="359905"/>
            </a:xfrm>
            <a:custGeom>
              <a:avLst/>
              <a:gdLst>
                <a:gd name="connsiteX0" fmla="*/ 460 w 533"/>
                <a:gd name="connsiteY0" fmla="*/ 0 h 582"/>
                <a:gd name="connsiteX1" fmla="*/ 533 w 533"/>
                <a:gd name="connsiteY1" fmla="*/ 73 h 582"/>
                <a:gd name="connsiteX2" fmla="*/ 25 w 533"/>
                <a:gd name="connsiteY2" fmla="*/ 582 h 582"/>
                <a:gd name="connsiteX3" fmla="*/ 280 w 533"/>
                <a:gd name="connsiteY3" fmla="*/ 179 h 582"/>
                <a:gd name="connsiteX4" fmla="*/ 460 w 533"/>
                <a:gd name="connsiteY4" fmla="*/ 0 h 582"/>
                <a:gd name="connsiteX0" fmla="*/ 180 w 253"/>
                <a:gd name="connsiteY0" fmla="*/ 0 h 256"/>
                <a:gd name="connsiteX1" fmla="*/ 253 w 253"/>
                <a:gd name="connsiteY1" fmla="*/ 73 h 256"/>
                <a:gd name="connsiteX2" fmla="*/ 72 w 253"/>
                <a:gd name="connsiteY2" fmla="*/ 256 h 256"/>
                <a:gd name="connsiteX3" fmla="*/ 0 w 253"/>
                <a:gd name="connsiteY3" fmla="*/ 179 h 256"/>
                <a:gd name="connsiteX4" fmla="*/ 180 w 253"/>
                <a:gd name="connsiteY4" fmla="*/ 0 h 256"/>
                <a:gd name="connsiteX0" fmla="*/ 183 w 256"/>
                <a:gd name="connsiteY0" fmla="*/ 0 h 256"/>
                <a:gd name="connsiteX1" fmla="*/ 256 w 256"/>
                <a:gd name="connsiteY1" fmla="*/ 73 h 256"/>
                <a:gd name="connsiteX2" fmla="*/ 75 w 256"/>
                <a:gd name="connsiteY2" fmla="*/ 256 h 256"/>
                <a:gd name="connsiteX3" fmla="*/ 0 w 256"/>
                <a:gd name="connsiteY3" fmla="*/ 184 h 256"/>
                <a:gd name="connsiteX4" fmla="*/ 183 w 256"/>
                <a:gd name="connsiteY4" fmla="*/ 0 h 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256">
                  <a:moveTo>
                    <a:pt x="183" y="0"/>
                  </a:moveTo>
                  <a:lnTo>
                    <a:pt x="256" y="73"/>
                  </a:lnTo>
                  <a:lnTo>
                    <a:pt x="75" y="256"/>
                  </a:lnTo>
                  <a:lnTo>
                    <a:pt x="0" y="184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bg1">
                <a:lumMod val="65000"/>
                <a:alpha val="18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2D429C9-C179-4545-97C6-54035A8CBD2D}"/>
              </a:ext>
            </a:extLst>
          </p:cNvPr>
          <p:cNvSpPr txBox="1"/>
          <p:nvPr/>
        </p:nvSpPr>
        <p:spPr>
          <a:xfrm>
            <a:off x="-786809" y="23578"/>
            <a:ext cx="4841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2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6621" r="22727"/>
          <a:stretch/>
        </p:blipFill>
        <p:spPr bwMode="auto">
          <a:xfrm>
            <a:off x="0" y="546798"/>
            <a:ext cx="2402669" cy="266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11531" r="25903"/>
          <a:stretch/>
        </p:blipFill>
        <p:spPr bwMode="auto">
          <a:xfrm>
            <a:off x="2402669" y="546798"/>
            <a:ext cx="2576969" cy="2741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title="trigram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238" y="237751"/>
            <a:ext cx="3929274" cy="256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881" y="2660801"/>
            <a:ext cx="4021931" cy="248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2D429C9-C179-4545-97C6-54035A8CBD2D}"/>
              </a:ext>
            </a:extLst>
          </p:cNvPr>
          <p:cNvSpPr txBox="1"/>
          <p:nvPr/>
        </p:nvSpPr>
        <p:spPr>
          <a:xfrm>
            <a:off x="-320079" y="23578"/>
            <a:ext cx="4841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cloud &amp; N-grams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23" y="3698159"/>
            <a:ext cx="4693889" cy="8071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68580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prstClr val="white"/>
                </a:solidFill>
                <a:latin typeface="Calibri" panose="020F0502020204030204"/>
              </a:rPr>
              <a:t>From the word cloud and N-gram token frequency we observe battery, display and price as important factors, which users is concerned about. An additional feature user is concerned about is the headphone jack</a:t>
            </a: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81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159490" y="1392367"/>
            <a:ext cx="2170021" cy="2059962"/>
            <a:chOff x="578223" y="2433918"/>
            <a:chExt cx="3291840" cy="3291840"/>
          </a:xfrm>
        </p:grpSpPr>
        <p:sp>
          <p:nvSpPr>
            <p:cNvPr id="2" name="Block Arc 1"/>
            <p:cNvSpPr/>
            <p:nvPr/>
          </p:nvSpPr>
          <p:spPr>
            <a:xfrm>
              <a:off x="578223" y="2433918"/>
              <a:ext cx="3291840" cy="3291840"/>
            </a:xfrm>
            <a:prstGeom prst="blockArc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243237" y="3167072"/>
              <a:ext cx="1346666" cy="1278526"/>
            </a:xfrm>
            <a:custGeom>
              <a:avLst/>
              <a:gdLst>
                <a:gd name="connsiteX0" fmla="*/ 0 w 1346666"/>
                <a:gd name="connsiteY0" fmla="*/ 0 h 1278526"/>
                <a:gd name="connsiteX1" fmla="*/ 773101 w 1346666"/>
                <a:gd name="connsiteY1" fmla="*/ 612199 h 1278526"/>
                <a:gd name="connsiteX2" fmla="*/ 776406 w 1346666"/>
                <a:gd name="connsiteY2" fmla="*/ 609472 h 1278526"/>
                <a:gd name="connsiteX3" fmla="*/ 980906 w 1346666"/>
                <a:gd name="connsiteY3" fmla="*/ 547006 h 1278526"/>
                <a:gd name="connsiteX4" fmla="*/ 1346666 w 1346666"/>
                <a:gd name="connsiteY4" fmla="*/ 912766 h 1278526"/>
                <a:gd name="connsiteX5" fmla="*/ 980906 w 1346666"/>
                <a:gd name="connsiteY5" fmla="*/ 1278526 h 1278526"/>
                <a:gd name="connsiteX6" fmla="*/ 615146 w 1346666"/>
                <a:gd name="connsiteY6" fmla="*/ 912766 h 1278526"/>
                <a:gd name="connsiteX7" fmla="*/ 643889 w 1346666"/>
                <a:gd name="connsiteY7" fmla="*/ 770396 h 1278526"/>
                <a:gd name="connsiteX8" fmla="*/ 659883 w 1346666"/>
                <a:gd name="connsiteY8" fmla="*/ 740929 h 127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6666" h="1278526">
                  <a:moveTo>
                    <a:pt x="0" y="0"/>
                  </a:moveTo>
                  <a:lnTo>
                    <a:pt x="773101" y="612199"/>
                  </a:lnTo>
                  <a:lnTo>
                    <a:pt x="776406" y="609472"/>
                  </a:lnTo>
                  <a:cubicBezTo>
                    <a:pt x="834782" y="570034"/>
                    <a:pt x="905155" y="547006"/>
                    <a:pt x="980906" y="547006"/>
                  </a:cubicBezTo>
                  <a:cubicBezTo>
                    <a:pt x="1182910" y="547006"/>
                    <a:pt x="1346666" y="710762"/>
                    <a:pt x="1346666" y="912766"/>
                  </a:cubicBezTo>
                  <a:cubicBezTo>
                    <a:pt x="1346666" y="1114770"/>
                    <a:pt x="1182910" y="1278526"/>
                    <a:pt x="980906" y="1278526"/>
                  </a:cubicBezTo>
                  <a:cubicBezTo>
                    <a:pt x="778902" y="1278526"/>
                    <a:pt x="615146" y="1114770"/>
                    <a:pt x="615146" y="912766"/>
                  </a:cubicBezTo>
                  <a:cubicBezTo>
                    <a:pt x="615146" y="862265"/>
                    <a:pt x="625381" y="814155"/>
                    <a:pt x="643889" y="770396"/>
                  </a:cubicBezTo>
                  <a:lnTo>
                    <a:pt x="659883" y="74092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" name="Block Arc 3"/>
            <p:cNvSpPr/>
            <p:nvPr/>
          </p:nvSpPr>
          <p:spPr>
            <a:xfrm>
              <a:off x="578223" y="2433918"/>
              <a:ext cx="3291840" cy="3291840"/>
            </a:xfrm>
            <a:prstGeom prst="blockArc">
              <a:avLst>
                <a:gd name="adj1" fmla="val 15261985"/>
                <a:gd name="adj2" fmla="val 0"/>
                <a:gd name="adj3" fmla="val 25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95390" y="1392367"/>
            <a:ext cx="2170021" cy="2059962"/>
            <a:chOff x="7871011" y="2433918"/>
            <a:chExt cx="3291840" cy="3291840"/>
          </a:xfrm>
        </p:grpSpPr>
        <p:sp>
          <p:nvSpPr>
            <p:cNvPr id="15" name="Block Arc 14"/>
            <p:cNvSpPr/>
            <p:nvPr/>
          </p:nvSpPr>
          <p:spPr>
            <a:xfrm>
              <a:off x="7871011" y="2433918"/>
              <a:ext cx="3291840" cy="3291840"/>
            </a:xfrm>
            <a:prstGeom prst="blockArc">
              <a:avLst/>
            </a:prstGeom>
            <a:solidFill>
              <a:srgbClr val="92D05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9129648">
              <a:off x="8764069" y="2813281"/>
              <a:ext cx="1079316" cy="1513184"/>
            </a:xfrm>
            <a:custGeom>
              <a:avLst/>
              <a:gdLst>
                <a:gd name="connsiteX0" fmla="*/ 1079315 w 1079315"/>
                <a:gd name="connsiteY0" fmla="*/ 0 h 1513184"/>
                <a:gd name="connsiteX1" fmla="*/ 610314 w 1079315"/>
                <a:gd name="connsiteY1" fmla="*/ 877178 h 1513184"/>
                <a:gd name="connsiteX2" fmla="*/ 624392 w 1079315"/>
                <a:gd name="connsiteY2" fmla="*/ 888793 h 1513184"/>
                <a:gd name="connsiteX3" fmla="*/ 731520 w 1079315"/>
                <a:gd name="connsiteY3" fmla="*/ 1147424 h 1513184"/>
                <a:gd name="connsiteX4" fmla="*/ 365760 w 1079315"/>
                <a:gd name="connsiteY4" fmla="*/ 1513184 h 1513184"/>
                <a:gd name="connsiteX5" fmla="*/ 0 w 1079315"/>
                <a:gd name="connsiteY5" fmla="*/ 1147424 h 1513184"/>
                <a:gd name="connsiteX6" fmla="*/ 365760 w 1079315"/>
                <a:gd name="connsiteY6" fmla="*/ 781664 h 1513184"/>
                <a:gd name="connsiteX7" fmla="*/ 439474 w 1079315"/>
                <a:gd name="connsiteY7" fmla="*/ 789095 h 1513184"/>
                <a:gd name="connsiteX8" fmla="*/ 498981 w 1079315"/>
                <a:gd name="connsiteY8" fmla="*/ 807567 h 1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315" h="1513184">
                  <a:moveTo>
                    <a:pt x="1079315" y="0"/>
                  </a:moveTo>
                  <a:lnTo>
                    <a:pt x="610314" y="877178"/>
                  </a:lnTo>
                  <a:lnTo>
                    <a:pt x="624392" y="888793"/>
                  </a:lnTo>
                  <a:cubicBezTo>
                    <a:pt x="690581" y="954982"/>
                    <a:pt x="731520" y="1046422"/>
                    <a:pt x="731520" y="1147424"/>
                  </a:cubicBezTo>
                  <a:cubicBezTo>
                    <a:pt x="731520" y="1349428"/>
                    <a:pt x="567764" y="1513184"/>
                    <a:pt x="365760" y="1513184"/>
                  </a:cubicBezTo>
                  <a:cubicBezTo>
                    <a:pt x="163756" y="1513184"/>
                    <a:pt x="0" y="1349428"/>
                    <a:pt x="0" y="1147424"/>
                  </a:cubicBezTo>
                  <a:cubicBezTo>
                    <a:pt x="0" y="945420"/>
                    <a:pt x="163756" y="781664"/>
                    <a:pt x="365760" y="781664"/>
                  </a:cubicBezTo>
                  <a:cubicBezTo>
                    <a:pt x="391011" y="781664"/>
                    <a:pt x="415663" y="784223"/>
                    <a:pt x="439474" y="789095"/>
                  </a:cubicBezTo>
                  <a:lnTo>
                    <a:pt x="498981" y="80756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Block Arc 16"/>
            <p:cNvSpPr/>
            <p:nvPr/>
          </p:nvSpPr>
          <p:spPr>
            <a:xfrm>
              <a:off x="7871011" y="2433918"/>
              <a:ext cx="3291840" cy="3291840"/>
            </a:xfrm>
            <a:prstGeom prst="blockArc">
              <a:avLst>
                <a:gd name="adj1" fmla="val 16105261"/>
                <a:gd name="adj2" fmla="val 0"/>
                <a:gd name="adj3" fmla="val 25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8889" y="2833026"/>
            <a:ext cx="3331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Amazon reviews	  - </a:t>
            </a:r>
            <a:r>
              <a:rPr lang="en-US" dirty="0">
                <a:solidFill>
                  <a:srgbClr val="FF2549"/>
                </a:solidFill>
              </a:rPr>
              <a:t>0.28(0.15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GSM Arena	  - </a:t>
            </a:r>
            <a:r>
              <a:rPr lang="en-US" dirty="0">
                <a:solidFill>
                  <a:srgbClr val="FF2549"/>
                </a:solidFill>
              </a:rPr>
              <a:t>.08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News Portals	  - </a:t>
            </a:r>
            <a:r>
              <a:rPr lang="en-US" dirty="0">
                <a:solidFill>
                  <a:srgbClr val="FF2549"/>
                </a:solidFill>
              </a:rPr>
              <a:t>0.15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0930" y="917783"/>
            <a:ext cx="27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Samsung galaxy S10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35396" y="158071"/>
            <a:ext cx="3967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</a:p>
          <a:p>
            <a:pPr algn="ctr" defTabSz="685800"/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Valence Shifters</a:t>
            </a:r>
            <a:endParaRPr lang="en-US" sz="2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05919" y="917783"/>
            <a:ext cx="327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dirty="0">
                <a:solidFill>
                  <a:srgbClr val="0178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Oneplus 7 Pro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0" y="4091891"/>
            <a:ext cx="9144000" cy="5232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685800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The sentiment for Samsung is consistently less across corpora amazon reviews, techreviews and 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A5E29D1-F21B-441A-A9B1-4760A5990882}"/>
              </a:ext>
            </a:extLst>
          </p:cNvPr>
          <p:cNvSpPr txBox="1"/>
          <p:nvPr/>
        </p:nvSpPr>
        <p:spPr>
          <a:xfrm>
            <a:off x="5174475" y="2833026"/>
            <a:ext cx="3331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Amazon reviews	  - </a:t>
            </a:r>
            <a:r>
              <a:rPr lang="en-US" dirty="0">
                <a:solidFill>
                  <a:srgbClr val="92D050"/>
                </a:solidFill>
              </a:rPr>
              <a:t>0.37 (0.26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GSM Arena	  - </a:t>
            </a:r>
            <a:r>
              <a:rPr lang="en-US" dirty="0">
                <a:solidFill>
                  <a:srgbClr val="92D050"/>
                </a:solidFill>
              </a:rPr>
              <a:t>0.97 </a:t>
            </a:r>
            <a:r>
              <a:rPr lang="en-US" dirty="0"/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News Portals	  - </a:t>
            </a:r>
            <a:r>
              <a:rPr lang="en-US" dirty="0">
                <a:solidFill>
                  <a:srgbClr val="92D050"/>
                </a:solidFill>
              </a:rPr>
              <a:t>0.23</a:t>
            </a:r>
          </a:p>
        </p:txBody>
      </p:sp>
    </p:spTree>
    <p:extLst>
      <p:ext uri="{BB962C8B-B14F-4D97-AF65-F5344CB8AC3E}">
        <p14:creationId xmlns:p14="http://schemas.microsoft.com/office/powerpoint/2010/main" val="419761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9"/>
          <p:cNvGrpSpPr/>
          <p:nvPr/>
        </p:nvGrpSpPr>
        <p:grpSpPr>
          <a:xfrm>
            <a:off x="-1325208" y="786037"/>
            <a:ext cx="6596986" cy="4042810"/>
            <a:chOff x="952324" y="814650"/>
            <a:chExt cx="10174063" cy="5372920"/>
          </a:xfrm>
          <a:solidFill>
            <a:schemeClr val="bg1">
              <a:alpha val="5000"/>
            </a:schemeClr>
          </a:solidFill>
        </p:grpSpPr>
        <p:grpSp>
          <p:nvGrpSpPr>
            <p:cNvPr id="4" name="Group 127"/>
            <p:cNvGrpSpPr/>
            <p:nvPr/>
          </p:nvGrpSpPr>
          <p:grpSpPr>
            <a:xfrm>
              <a:off x="6020987" y="814650"/>
              <a:ext cx="5105400" cy="5161568"/>
              <a:chOff x="2700338" y="1588"/>
              <a:chExt cx="6781800" cy="6856413"/>
            </a:xfrm>
            <a:grpFill/>
          </p:grpSpPr>
          <p:sp>
            <p:nvSpPr>
              <p:cNvPr id="149" name="Freeform 6"/>
              <p:cNvSpPr>
                <a:spLocks noEditPoints="1"/>
              </p:cNvSpPr>
              <p:nvPr/>
            </p:nvSpPr>
            <p:spPr bwMode="auto">
              <a:xfrm>
                <a:off x="3144838" y="2287588"/>
                <a:ext cx="6337300" cy="4570413"/>
              </a:xfrm>
              <a:custGeom>
                <a:avLst/>
                <a:gdLst/>
                <a:ahLst/>
                <a:cxnLst>
                  <a:cxn ang="0">
                    <a:pos x="932" y="1488"/>
                  </a:cxn>
                  <a:cxn ang="0">
                    <a:pos x="2570" y="1373"/>
                  </a:cxn>
                  <a:cxn ang="0">
                    <a:pos x="1791" y="110"/>
                  </a:cxn>
                  <a:cxn ang="0">
                    <a:pos x="2113" y="137"/>
                  </a:cxn>
                  <a:cxn ang="0">
                    <a:pos x="2441" y="0"/>
                  </a:cxn>
                  <a:cxn ang="0">
                    <a:pos x="2521" y="426"/>
                  </a:cxn>
                  <a:cxn ang="0">
                    <a:pos x="2305" y="1016"/>
                  </a:cxn>
                  <a:cxn ang="0">
                    <a:pos x="2339" y="1284"/>
                  </a:cxn>
                  <a:cxn ang="0">
                    <a:pos x="2561" y="1460"/>
                  </a:cxn>
                  <a:cxn ang="0">
                    <a:pos x="2252" y="1477"/>
                  </a:cxn>
                  <a:cxn ang="0">
                    <a:pos x="2640" y="1936"/>
                  </a:cxn>
                  <a:cxn ang="0">
                    <a:pos x="2306" y="2219"/>
                  </a:cxn>
                  <a:cxn ang="0">
                    <a:pos x="2710" y="2549"/>
                  </a:cxn>
                  <a:cxn ang="0">
                    <a:pos x="2755" y="2323"/>
                  </a:cxn>
                  <a:cxn ang="0">
                    <a:pos x="2818" y="1914"/>
                  </a:cxn>
                  <a:cxn ang="0">
                    <a:pos x="3195" y="1761"/>
                  </a:cxn>
                  <a:cxn ang="0">
                    <a:pos x="3623" y="1689"/>
                  </a:cxn>
                  <a:cxn ang="0">
                    <a:pos x="3750" y="1395"/>
                  </a:cxn>
                  <a:cxn ang="0">
                    <a:pos x="3936" y="1512"/>
                  </a:cxn>
                  <a:cxn ang="0">
                    <a:pos x="3847" y="1753"/>
                  </a:cxn>
                  <a:cxn ang="0">
                    <a:pos x="3880" y="1833"/>
                  </a:cxn>
                  <a:cxn ang="0">
                    <a:pos x="3665" y="2036"/>
                  </a:cxn>
                  <a:cxn ang="0">
                    <a:pos x="3539" y="1863"/>
                  </a:cxn>
                  <a:cxn ang="0">
                    <a:pos x="3399" y="2296"/>
                  </a:cxn>
                  <a:cxn ang="0">
                    <a:pos x="3326" y="1872"/>
                  </a:cxn>
                  <a:cxn ang="0">
                    <a:pos x="2987" y="2240"/>
                  </a:cxn>
                  <a:cxn ang="0">
                    <a:pos x="2769" y="2523"/>
                  </a:cxn>
                  <a:cxn ang="0">
                    <a:pos x="2765" y="2878"/>
                  </a:cxn>
                  <a:cxn ang="0">
                    <a:pos x="2171" y="2651"/>
                  </a:cxn>
                  <a:cxn ang="0">
                    <a:pos x="2051" y="2475"/>
                  </a:cxn>
                  <a:cxn ang="0">
                    <a:pos x="2149" y="2186"/>
                  </a:cxn>
                  <a:cxn ang="0">
                    <a:pos x="1700" y="2330"/>
                  </a:cxn>
                  <a:cxn ang="0">
                    <a:pos x="1621" y="2477"/>
                  </a:cxn>
                  <a:cxn ang="0">
                    <a:pos x="1176" y="2154"/>
                  </a:cxn>
                  <a:cxn ang="0">
                    <a:pos x="1002" y="2413"/>
                  </a:cxn>
                  <a:cxn ang="0">
                    <a:pos x="889" y="2143"/>
                  </a:cxn>
                  <a:cxn ang="0">
                    <a:pos x="511" y="2016"/>
                  </a:cxn>
                  <a:cxn ang="0">
                    <a:pos x="193" y="2130"/>
                  </a:cxn>
                  <a:cxn ang="0">
                    <a:pos x="468" y="1859"/>
                  </a:cxn>
                  <a:cxn ang="0">
                    <a:pos x="778" y="2016"/>
                  </a:cxn>
                  <a:cxn ang="0">
                    <a:pos x="1038" y="1752"/>
                  </a:cxn>
                  <a:cxn ang="0">
                    <a:pos x="1374" y="1392"/>
                  </a:cxn>
                  <a:cxn ang="0">
                    <a:pos x="1235" y="1014"/>
                  </a:cxn>
                  <a:cxn ang="0">
                    <a:pos x="1543" y="1203"/>
                  </a:cxn>
                  <a:cxn ang="0">
                    <a:pos x="1584" y="1238"/>
                  </a:cxn>
                  <a:cxn ang="0">
                    <a:pos x="1498" y="1668"/>
                  </a:cxn>
                  <a:cxn ang="0">
                    <a:pos x="1656" y="1724"/>
                  </a:cxn>
                  <a:cxn ang="0">
                    <a:pos x="1384" y="1740"/>
                  </a:cxn>
                  <a:cxn ang="0">
                    <a:pos x="1075" y="1881"/>
                  </a:cxn>
                  <a:cxn ang="0">
                    <a:pos x="1384" y="2103"/>
                  </a:cxn>
                  <a:cxn ang="0">
                    <a:pos x="1855" y="2147"/>
                  </a:cxn>
                  <a:cxn ang="0">
                    <a:pos x="2180" y="2104"/>
                  </a:cxn>
                  <a:cxn ang="0">
                    <a:pos x="1956" y="1807"/>
                  </a:cxn>
                  <a:cxn ang="0">
                    <a:pos x="2171" y="1430"/>
                  </a:cxn>
                  <a:cxn ang="0">
                    <a:pos x="2133" y="1236"/>
                  </a:cxn>
                  <a:cxn ang="0">
                    <a:pos x="2270" y="1065"/>
                  </a:cxn>
                  <a:cxn ang="0">
                    <a:pos x="1926" y="949"/>
                  </a:cxn>
                  <a:cxn ang="0">
                    <a:pos x="2260" y="955"/>
                  </a:cxn>
                  <a:cxn ang="0">
                    <a:pos x="2255" y="350"/>
                  </a:cxn>
                  <a:cxn ang="0">
                    <a:pos x="1567" y="379"/>
                  </a:cxn>
                  <a:cxn ang="0">
                    <a:pos x="1914" y="518"/>
                  </a:cxn>
                  <a:cxn ang="0">
                    <a:pos x="1526" y="536"/>
                  </a:cxn>
                  <a:cxn ang="0">
                    <a:pos x="1531" y="120"/>
                  </a:cxn>
                </a:cxnLst>
                <a:rect l="0" t="0" r="r" b="b"/>
                <a:pathLst>
                  <a:path w="3992" h="2879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240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0" name="Freeform 7"/>
              <p:cNvSpPr>
                <a:spLocks noEditPoints="1"/>
              </p:cNvSpPr>
              <p:nvPr/>
            </p:nvSpPr>
            <p:spPr bwMode="auto">
              <a:xfrm>
                <a:off x="3263901" y="1588"/>
                <a:ext cx="5267325" cy="2465388"/>
              </a:xfrm>
              <a:custGeom>
                <a:avLst/>
                <a:gdLst/>
                <a:ahLst/>
                <a:cxnLst>
                  <a:cxn ang="0">
                    <a:pos x="1299" y="1471"/>
                  </a:cxn>
                  <a:cxn ang="0">
                    <a:pos x="1224" y="1551"/>
                  </a:cxn>
                  <a:cxn ang="0">
                    <a:pos x="2710" y="1133"/>
                  </a:cxn>
                  <a:cxn ang="0">
                    <a:pos x="2711" y="1256"/>
                  </a:cxn>
                  <a:cxn ang="0">
                    <a:pos x="2647" y="1364"/>
                  </a:cxn>
                  <a:cxn ang="0">
                    <a:pos x="2613" y="1405"/>
                  </a:cxn>
                  <a:cxn ang="0">
                    <a:pos x="2525" y="1255"/>
                  </a:cxn>
                  <a:cxn ang="0">
                    <a:pos x="2696" y="1134"/>
                  </a:cxn>
                  <a:cxn ang="0">
                    <a:pos x="967" y="1204"/>
                  </a:cxn>
                  <a:cxn ang="0">
                    <a:pos x="988" y="1409"/>
                  </a:cxn>
                  <a:cxn ang="0">
                    <a:pos x="852" y="1358"/>
                  </a:cxn>
                  <a:cxn ang="0">
                    <a:pos x="819" y="1251"/>
                  </a:cxn>
                  <a:cxn ang="0">
                    <a:pos x="908" y="1129"/>
                  </a:cxn>
                  <a:cxn ang="0">
                    <a:pos x="1060" y="904"/>
                  </a:cxn>
                  <a:cxn ang="0">
                    <a:pos x="1001" y="684"/>
                  </a:cxn>
                  <a:cxn ang="0">
                    <a:pos x="508" y="49"/>
                  </a:cxn>
                  <a:cxn ang="0">
                    <a:pos x="761" y="313"/>
                  </a:cxn>
                  <a:cxn ang="0">
                    <a:pos x="992" y="97"/>
                  </a:cxn>
                  <a:cxn ang="0">
                    <a:pos x="962" y="271"/>
                  </a:cxn>
                  <a:cxn ang="0">
                    <a:pos x="745" y="554"/>
                  </a:cxn>
                  <a:cxn ang="0">
                    <a:pos x="821" y="736"/>
                  </a:cxn>
                  <a:cxn ang="0">
                    <a:pos x="628" y="736"/>
                  </a:cxn>
                  <a:cxn ang="0">
                    <a:pos x="476" y="1065"/>
                  </a:cxn>
                  <a:cxn ang="0">
                    <a:pos x="493" y="1182"/>
                  </a:cxn>
                  <a:cxn ang="0">
                    <a:pos x="332" y="1437"/>
                  </a:cxn>
                  <a:cxn ang="0">
                    <a:pos x="21" y="1416"/>
                  </a:cxn>
                  <a:cxn ang="0">
                    <a:pos x="97" y="1275"/>
                  </a:cxn>
                  <a:cxn ang="0">
                    <a:pos x="336" y="1362"/>
                  </a:cxn>
                  <a:cxn ang="0">
                    <a:pos x="394" y="1120"/>
                  </a:cxn>
                  <a:cxn ang="0">
                    <a:pos x="366" y="880"/>
                  </a:cxn>
                  <a:cxn ang="0">
                    <a:pos x="165" y="825"/>
                  </a:cxn>
                  <a:cxn ang="0">
                    <a:pos x="173" y="668"/>
                  </a:cxn>
                  <a:cxn ang="0">
                    <a:pos x="378" y="820"/>
                  </a:cxn>
                  <a:cxn ang="0">
                    <a:pos x="616" y="624"/>
                  </a:cxn>
                  <a:cxn ang="0">
                    <a:pos x="711" y="468"/>
                  </a:cxn>
                  <a:cxn ang="0">
                    <a:pos x="685" y="339"/>
                  </a:cxn>
                  <a:cxn ang="0">
                    <a:pos x="362" y="296"/>
                  </a:cxn>
                  <a:cxn ang="0">
                    <a:pos x="263" y="510"/>
                  </a:cxn>
                  <a:cxn ang="0">
                    <a:pos x="162" y="332"/>
                  </a:cxn>
                  <a:cxn ang="0">
                    <a:pos x="391" y="163"/>
                  </a:cxn>
                  <a:cxn ang="0">
                    <a:pos x="2698" y="2"/>
                  </a:cxn>
                  <a:cxn ang="0">
                    <a:pos x="2829" y="102"/>
                  </a:cxn>
                  <a:cxn ang="0">
                    <a:pos x="2975" y="177"/>
                  </a:cxn>
                  <a:cxn ang="0">
                    <a:pos x="2878" y="423"/>
                  </a:cxn>
                  <a:cxn ang="0">
                    <a:pos x="3047" y="587"/>
                  </a:cxn>
                  <a:cxn ang="0">
                    <a:pos x="3222" y="656"/>
                  </a:cxn>
                  <a:cxn ang="0">
                    <a:pos x="3295" y="791"/>
                  </a:cxn>
                  <a:cxn ang="0">
                    <a:pos x="3162" y="774"/>
                  </a:cxn>
                  <a:cxn ang="0">
                    <a:pos x="3007" y="717"/>
                  </a:cxn>
                  <a:cxn ang="0">
                    <a:pos x="2884" y="1055"/>
                  </a:cxn>
                  <a:cxn ang="0">
                    <a:pos x="2793" y="958"/>
                  </a:cxn>
                  <a:cxn ang="0">
                    <a:pos x="2951" y="663"/>
                  </a:cxn>
                  <a:cxn ang="0">
                    <a:pos x="2777" y="679"/>
                  </a:cxn>
                  <a:cxn ang="0">
                    <a:pos x="2734" y="793"/>
                  </a:cxn>
                  <a:cxn ang="0">
                    <a:pos x="2757" y="601"/>
                  </a:cxn>
                  <a:cxn ang="0">
                    <a:pos x="2616" y="413"/>
                  </a:cxn>
                  <a:cxn ang="0">
                    <a:pos x="2508" y="349"/>
                  </a:cxn>
                  <a:cxn ang="0">
                    <a:pos x="2609" y="320"/>
                  </a:cxn>
                  <a:cxn ang="0">
                    <a:pos x="2778" y="393"/>
                  </a:cxn>
                  <a:cxn ang="0">
                    <a:pos x="2727" y="110"/>
                  </a:cxn>
                  <a:cxn ang="0">
                    <a:pos x="2628" y="44"/>
                  </a:cxn>
                </a:cxnLst>
                <a:rect l="0" t="0" r="r" b="b"/>
                <a:pathLst>
                  <a:path w="3318" h="1553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240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1" name="Freeform 8"/>
              <p:cNvSpPr>
                <a:spLocks noEditPoints="1"/>
              </p:cNvSpPr>
              <p:nvPr/>
            </p:nvSpPr>
            <p:spPr bwMode="auto">
              <a:xfrm>
                <a:off x="2700338" y="133350"/>
                <a:ext cx="5630863" cy="4441825"/>
              </a:xfrm>
              <a:custGeom>
                <a:avLst/>
                <a:gdLst/>
                <a:ahLst/>
                <a:cxnLst>
                  <a:cxn ang="0">
                    <a:pos x="2939" y="2789"/>
                  </a:cxn>
                  <a:cxn ang="0">
                    <a:pos x="3154" y="1650"/>
                  </a:cxn>
                  <a:cxn ang="0">
                    <a:pos x="3498" y="1816"/>
                  </a:cxn>
                  <a:cxn ang="0">
                    <a:pos x="3398" y="1927"/>
                  </a:cxn>
                  <a:cxn ang="0">
                    <a:pos x="3052" y="1900"/>
                  </a:cxn>
                  <a:cxn ang="0">
                    <a:pos x="2899" y="1764"/>
                  </a:cxn>
                  <a:cxn ang="0">
                    <a:pos x="333" y="1511"/>
                  </a:cxn>
                  <a:cxn ang="0">
                    <a:pos x="253" y="1666"/>
                  </a:cxn>
                  <a:cxn ang="0">
                    <a:pos x="203" y="1871"/>
                  </a:cxn>
                  <a:cxn ang="0">
                    <a:pos x="403" y="1924"/>
                  </a:cxn>
                  <a:cxn ang="0">
                    <a:pos x="703" y="1982"/>
                  </a:cxn>
                  <a:cxn ang="0">
                    <a:pos x="716" y="2247"/>
                  </a:cxn>
                  <a:cxn ang="0">
                    <a:pos x="685" y="2408"/>
                  </a:cxn>
                  <a:cxn ang="0">
                    <a:pos x="917" y="2595"/>
                  </a:cxn>
                  <a:cxn ang="0">
                    <a:pos x="1074" y="2352"/>
                  </a:cxn>
                  <a:cxn ang="0">
                    <a:pos x="1283" y="2112"/>
                  </a:cxn>
                  <a:cxn ang="0">
                    <a:pos x="1392" y="2239"/>
                  </a:cxn>
                  <a:cxn ang="0">
                    <a:pos x="1173" y="2352"/>
                  </a:cxn>
                  <a:cxn ang="0">
                    <a:pos x="1307" y="2713"/>
                  </a:cxn>
                  <a:cxn ang="0">
                    <a:pos x="1081" y="2762"/>
                  </a:cxn>
                  <a:cxn ang="0">
                    <a:pos x="767" y="2760"/>
                  </a:cxn>
                  <a:cxn ang="0">
                    <a:pos x="280" y="2798"/>
                  </a:cxn>
                  <a:cxn ang="0">
                    <a:pos x="542" y="2598"/>
                  </a:cxn>
                  <a:cxn ang="0">
                    <a:pos x="611" y="2364"/>
                  </a:cxn>
                  <a:cxn ang="0">
                    <a:pos x="473" y="2115"/>
                  </a:cxn>
                  <a:cxn ang="0">
                    <a:pos x="424" y="2422"/>
                  </a:cxn>
                  <a:cxn ang="0">
                    <a:pos x="401" y="2149"/>
                  </a:cxn>
                  <a:cxn ang="0">
                    <a:pos x="293" y="1920"/>
                  </a:cxn>
                  <a:cxn ang="0">
                    <a:pos x="178" y="2115"/>
                  </a:cxn>
                  <a:cxn ang="0">
                    <a:pos x="75" y="2079"/>
                  </a:cxn>
                  <a:cxn ang="0">
                    <a:pos x="63" y="1828"/>
                  </a:cxn>
                  <a:cxn ang="0">
                    <a:pos x="100" y="1595"/>
                  </a:cxn>
                  <a:cxn ang="0">
                    <a:pos x="3065" y="1385"/>
                  </a:cxn>
                  <a:cxn ang="0">
                    <a:pos x="750" y="1499"/>
                  </a:cxn>
                  <a:cxn ang="0">
                    <a:pos x="982" y="1464"/>
                  </a:cxn>
                  <a:cxn ang="0">
                    <a:pos x="1315" y="1442"/>
                  </a:cxn>
                  <a:cxn ang="0">
                    <a:pos x="795" y="1624"/>
                  </a:cxn>
                  <a:cxn ang="0">
                    <a:pos x="596" y="1524"/>
                  </a:cxn>
                  <a:cxn ang="0">
                    <a:pos x="1566" y="1357"/>
                  </a:cxn>
                  <a:cxn ang="0">
                    <a:pos x="2239" y="1123"/>
                  </a:cxn>
                  <a:cxn ang="0">
                    <a:pos x="2041" y="1278"/>
                  </a:cxn>
                  <a:cxn ang="0">
                    <a:pos x="2027" y="1313"/>
                  </a:cxn>
                  <a:cxn ang="0">
                    <a:pos x="1964" y="1215"/>
                  </a:cxn>
                  <a:cxn ang="0">
                    <a:pos x="1493" y="35"/>
                  </a:cxn>
                  <a:cxn ang="0">
                    <a:pos x="1588" y="579"/>
                  </a:cxn>
                  <a:cxn ang="0">
                    <a:pos x="1871" y="529"/>
                  </a:cxn>
                  <a:cxn ang="0">
                    <a:pos x="2155" y="453"/>
                  </a:cxn>
                  <a:cxn ang="0">
                    <a:pos x="2422" y="196"/>
                  </a:cxn>
                  <a:cxn ang="0">
                    <a:pos x="2547" y="239"/>
                  </a:cxn>
                  <a:cxn ang="0">
                    <a:pos x="2485" y="479"/>
                  </a:cxn>
                  <a:cxn ang="0">
                    <a:pos x="2773" y="588"/>
                  </a:cxn>
                  <a:cxn ang="0">
                    <a:pos x="2795" y="1105"/>
                  </a:cxn>
                  <a:cxn ang="0">
                    <a:pos x="2797" y="1224"/>
                  </a:cxn>
                  <a:cxn ang="0">
                    <a:pos x="2645" y="1283"/>
                  </a:cxn>
                  <a:cxn ang="0">
                    <a:pos x="2499" y="1160"/>
                  </a:cxn>
                  <a:cxn ang="0">
                    <a:pos x="2361" y="1256"/>
                  </a:cxn>
                  <a:cxn ang="0">
                    <a:pos x="2441" y="1084"/>
                  </a:cxn>
                  <a:cxn ang="0">
                    <a:pos x="2561" y="1104"/>
                  </a:cxn>
                  <a:cxn ang="0">
                    <a:pos x="2654" y="1061"/>
                  </a:cxn>
                  <a:cxn ang="0">
                    <a:pos x="2336" y="454"/>
                  </a:cxn>
                  <a:cxn ang="0">
                    <a:pos x="2209" y="681"/>
                  </a:cxn>
                  <a:cxn ang="0">
                    <a:pos x="1813" y="685"/>
                  </a:cxn>
                  <a:cxn ang="0">
                    <a:pos x="1493" y="835"/>
                  </a:cxn>
                </a:cxnLst>
                <a:rect l="0" t="0" r="r" b="b"/>
                <a:pathLst>
                  <a:path w="3547" h="2798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240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5" name="Group 127"/>
            <p:cNvGrpSpPr/>
            <p:nvPr/>
          </p:nvGrpSpPr>
          <p:grpSpPr>
            <a:xfrm rot="10646173">
              <a:off x="952324" y="1026002"/>
              <a:ext cx="5105400" cy="5161568"/>
              <a:chOff x="2700338" y="1588"/>
              <a:chExt cx="6781800" cy="6856413"/>
            </a:xfrm>
            <a:grpFill/>
          </p:grpSpPr>
          <p:sp>
            <p:nvSpPr>
              <p:cNvPr id="261" name="Freeform 6"/>
              <p:cNvSpPr>
                <a:spLocks noEditPoints="1"/>
              </p:cNvSpPr>
              <p:nvPr/>
            </p:nvSpPr>
            <p:spPr bwMode="auto">
              <a:xfrm>
                <a:off x="3144838" y="2287588"/>
                <a:ext cx="6337300" cy="4570413"/>
              </a:xfrm>
              <a:custGeom>
                <a:avLst/>
                <a:gdLst/>
                <a:ahLst/>
                <a:cxnLst>
                  <a:cxn ang="0">
                    <a:pos x="932" y="1488"/>
                  </a:cxn>
                  <a:cxn ang="0">
                    <a:pos x="2570" y="1373"/>
                  </a:cxn>
                  <a:cxn ang="0">
                    <a:pos x="1791" y="110"/>
                  </a:cxn>
                  <a:cxn ang="0">
                    <a:pos x="2113" y="137"/>
                  </a:cxn>
                  <a:cxn ang="0">
                    <a:pos x="2441" y="0"/>
                  </a:cxn>
                  <a:cxn ang="0">
                    <a:pos x="2521" y="426"/>
                  </a:cxn>
                  <a:cxn ang="0">
                    <a:pos x="2305" y="1016"/>
                  </a:cxn>
                  <a:cxn ang="0">
                    <a:pos x="2339" y="1284"/>
                  </a:cxn>
                  <a:cxn ang="0">
                    <a:pos x="2561" y="1460"/>
                  </a:cxn>
                  <a:cxn ang="0">
                    <a:pos x="2252" y="1477"/>
                  </a:cxn>
                  <a:cxn ang="0">
                    <a:pos x="2640" y="1936"/>
                  </a:cxn>
                  <a:cxn ang="0">
                    <a:pos x="2306" y="2219"/>
                  </a:cxn>
                  <a:cxn ang="0">
                    <a:pos x="2710" y="2549"/>
                  </a:cxn>
                  <a:cxn ang="0">
                    <a:pos x="2755" y="2323"/>
                  </a:cxn>
                  <a:cxn ang="0">
                    <a:pos x="2818" y="1914"/>
                  </a:cxn>
                  <a:cxn ang="0">
                    <a:pos x="3195" y="1761"/>
                  </a:cxn>
                  <a:cxn ang="0">
                    <a:pos x="3623" y="1689"/>
                  </a:cxn>
                  <a:cxn ang="0">
                    <a:pos x="3750" y="1395"/>
                  </a:cxn>
                  <a:cxn ang="0">
                    <a:pos x="3936" y="1512"/>
                  </a:cxn>
                  <a:cxn ang="0">
                    <a:pos x="3847" y="1753"/>
                  </a:cxn>
                  <a:cxn ang="0">
                    <a:pos x="3880" y="1833"/>
                  </a:cxn>
                  <a:cxn ang="0">
                    <a:pos x="3665" y="2036"/>
                  </a:cxn>
                  <a:cxn ang="0">
                    <a:pos x="3539" y="1863"/>
                  </a:cxn>
                  <a:cxn ang="0">
                    <a:pos x="3399" y="2296"/>
                  </a:cxn>
                  <a:cxn ang="0">
                    <a:pos x="3326" y="1872"/>
                  </a:cxn>
                  <a:cxn ang="0">
                    <a:pos x="2987" y="2240"/>
                  </a:cxn>
                  <a:cxn ang="0">
                    <a:pos x="2769" y="2523"/>
                  </a:cxn>
                  <a:cxn ang="0">
                    <a:pos x="2765" y="2878"/>
                  </a:cxn>
                  <a:cxn ang="0">
                    <a:pos x="2171" y="2651"/>
                  </a:cxn>
                  <a:cxn ang="0">
                    <a:pos x="2051" y="2475"/>
                  </a:cxn>
                  <a:cxn ang="0">
                    <a:pos x="2149" y="2186"/>
                  </a:cxn>
                  <a:cxn ang="0">
                    <a:pos x="1700" y="2330"/>
                  </a:cxn>
                  <a:cxn ang="0">
                    <a:pos x="1621" y="2477"/>
                  </a:cxn>
                  <a:cxn ang="0">
                    <a:pos x="1176" y="2154"/>
                  </a:cxn>
                  <a:cxn ang="0">
                    <a:pos x="1002" y="2413"/>
                  </a:cxn>
                  <a:cxn ang="0">
                    <a:pos x="889" y="2143"/>
                  </a:cxn>
                  <a:cxn ang="0">
                    <a:pos x="511" y="2016"/>
                  </a:cxn>
                  <a:cxn ang="0">
                    <a:pos x="193" y="2130"/>
                  </a:cxn>
                  <a:cxn ang="0">
                    <a:pos x="468" y="1859"/>
                  </a:cxn>
                  <a:cxn ang="0">
                    <a:pos x="778" y="2016"/>
                  </a:cxn>
                  <a:cxn ang="0">
                    <a:pos x="1038" y="1752"/>
                  </a:cxn>
                  <a:cxn ang="0">
                    <a:pos x="1374" y="1392"/>
                  </a:cxn>
                  <a:cxn ang="0">
                    <a:pos x="1235" y="1014"/>
                  </a:cxn>
                  <a:cxn ang="0">
                    <a:pos x="1543" y="1203"/>
                  </a:cxn>
                  <a:cxn ang="0">
                    <a:pos x="1584" y="1238"/>
                  </a:cxn>
                  <a:cxn ang="0">
                    <a:pos x="1498" y="1668"/>
                  </a:cxn>
                  <a:cxn ang="0">
                    <a:pos x="1656" y="1724"/>
                  </a:cxn>
                  <a:cxn ang="0">
                    <a:pos x="1384" y="1740"/>
                  </a:cxn>
                  <a:cxn ang="0">
                    <a:pos x="1075" y="1881"/>
                  </a:cxn>
                  <a:cxn ang="0">
                    <a:pos x="1384" y="2103"/>
                  </a:cxn>
                  <a:cxn ang="0">
                    <a:pos x="1855" y="2147"/>
                  </a:cxn>
                  <a:cxn ang="0">
                    <a:pos x="2180" y="2104"/>
                  </a:cxn>
                  <a:cxn ang="0">
                    <a:pos x="1956" y="1807"/>
                  </a:cxn>
                  <a:cxn ang="0">
                    <a:pos x="2171" y="1430"/>
                  </a:cxn>
                  <a:cxn ang="0">
                    <a:pos x="2133" y="1236"/>
                  </a:cxn>
                  <a:cxn ang="0">
                    <a:pos x="2270" y="1065"/>
                  </a:cxn>
                  <a:cxn ang="0">
                    <a:pos x="1926" y="949"/>
                  </a:cxn>
                  <a:cxn ang="0">
                    <a:pos x="2260" y="955"/>
                  </a:cxn>
                  <a:cxn ang="0">
                    <a:pos x="2255" y="350"/>
                  </a:cxn>
                  <a:cxn ang="0">
                    <a:pos x="1567" y="379"/>
                  </a:cxn>
                  <a:cxn ang="0">
                    <a:pos x="1914" y="518"/>
                  </a:cxn>
                  <a:cxn ang="0">
                    <a:pos x="1526" y="536"/>
                  </a:cxn>
                  <a:cxn ang="0">
                    <a:pos x="1531" y="120"/>
                  </a:cxn>
                </a:cxnLst>
                <a:rect l="0" t="0" r="r" b="b"/>
                <a:pathLst>
                  <a:path w="3992" h="2879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240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62" name="Freeform 7"/>
              <p:cNvSpPr>
                <a:spLocks noEditPoints="1"/>
              </p:cNvSpPr>
              <p:nvPr/>
            </p:nvSpPr>
            <p:spPr bwMode="auto">
              <a:xfrm>
                <a:off x="3263901" y="1588"/>
                <a:ext cx="5267325" cy="2465388"/>
              </a:xfrm>
              <a:custGeom>
                <a:avLst/>
                <a:gdLst/>
                <a:ahLst/>
                <a:cxnLst>
                  <a:cxn ang="0">
                    <a:pos x="1299" y="1471"/>
                  </a:cxn>
                  <a:cxn ang="0">
                    <a:pos x="1224" y="1551"/>
                  </a:cxn>
                  <a:cxn ang="0">
                    <a:pos x="2710" y="1133"/>
                  </a:cxn>
                  <a:cxn ang="0">
                    <a:pos x="2711" y="1256"/>
                  </a:cxn>
                  <a:cxn ang="0">
                    <a:pos x="2647" y="1364"/>
                  </a:cxn>
                  <a:cxn ang="0">
                    <a:pos x="2613" y="1405"/>
                  </a:cxn>
                  <a:cxn ang="0">
                    <a:pos x="2525" y="1255"/>
                  </a:cxn>
                  <a:cxn ang="0">
                    <a:pos x="2696" y="1134"/>
                  </a:cxn>
                  <a:cxn ang="0">
                    <a:pos x="967" y="1204"/>
                  </a:cxn>
                  <a:cxn ang="0">
                    <a:pos x="988" y="1409"/>
                  </a:cxn>
                  <a:cxn ang="0">
                    <a:pos x="852" y="1358"/>
                  </a:cxn>
                  <a:cxn ang="0">
                    <a:pos x="819" y="1251"/>
                  </a:cxn>
                  <a:cxn ang="0">
                    <a:pos x="908" y="1129"/>
                  </a:cxn>
                  <a:cxn ang="0">
                    <a:pos x="1060" y="904"/>
                  </a:cxn>
                  <a:cxn ang="0">
                    <a:pos x="1001" y="684"/>
                  </a:cxn>
                  <a:cxn ang="0">
                    <a:pos x="508" y="49"/>
                  </a:cxn>
                  <a:cxn ang="0">
                    <a:pos x="761" y="313"/>
                  </a:cxn>
                  <a:cxn ang="0">
                    <a:pos x="992" y="97"/>
                  </a:cxn>
                  <a:cxn ang="0">
                    <a:pos x="962" y="271"/>
                  </a:cxn>
                  <a:cxn ang="0">
                    <a:pos x="745" y="554"/>
                  </a:cxn>
                  <a:cxn ang="0">
                    <a:pos x="821" y="736"/>
                  </a:cxn>
                  <a:cxn ang="0">
                    <a:pos x="628" y="736"/>
                  </a:cxn>
                  <a:cxn ang="0">
                    <a:pos x="476" y="1065"/>
                  </a:cxn>
                  <a:cxn ang="0">
                    <a:pos x="493" y="1182"/>
                  </a:cxn>
                  <a:cxn ang="0">
                    <a:pos x="332" y="1437"/>
                  </a:cxn>
                  <a:cxn ang="0">
                    <a:pos x="21" y="1416"/>
                  </a:cxn>
                  <a:cxn ang="0">
                    <a:pos x="97" y="1275"/>
                  </a:cxn>
                  <a:cxn ang="0">
                    <a:pos x="336" y="1362"/>
                  </a:cxn>
                  <a:cxn ang="0">
                    <a:pos x="394" y="1120"/>
                  </a:cxn>
                  <a:cxn ang="0">
                    <a:pos x="366" y="880"/>
                  </a:cxn>
                  <a:cxn ang="0">
                    <a:pos x="165" y="825"/>
                  </a:cxn>
                  <a:cxn ang="0">
                    <a:pos x="173" y="668"/>
                  </a:cxn>
                  <a:cxn ang="0">
                    <a:pos x="378" y="820"/>
                  </a:cxn>
                  <a:cxn ang="0">
                    <a:pos x="616" y="624"/>
                  </a:cxn>
                  <a:cxn ang="0">
                    <a:pos x="711" y="468"/>
                  </a:cxn>
                  <a:cxn ang="0">
                    <a:pos x="685" y="339"/>
                  </a:cxn>
                  <a:cxn ang="0">
                    <a:pos x="362" y="296"/>
                  </a:cxn>
                  <a:cxn ang="0">
                    <a:pos x="263" y="510"/>
                  </a:cxn>
                  <a:cxn ang="0">
                    <a:pos x="162" y="332"/>
                  </a:cxn>
                  <a:cxn ang="0">
                    <a:pos x="391" y="163"/>
                  </a:cxn>
                  <a:cxn ang="0">
                    <a:pos x="2698" y="2"/>
                  </a:cxn>
                  <a:cxn ang="0">
                    <a:pos x="2829" y="102"/>
                  </a:cxn>
                  <a:cxn ang="0">
                    <a:pos x="2975" y="177"/>
                  </a:cxn>
                  <a:cxn ang="0">
                    <a:pos x="2878" y="423"/>
                  </a:cxn>
                  <a:cxn ang="0">
                    <a:pos x="3047" y="587"/>
                  </a:cxn>
                  <a:cxn ang="0">
                    <a:pos x="3222" y="656"/>
                  </a:cxn>
                  <a:cxn ang="0">
                    <a:pos x="3295" y="791"/>
                  </a:cxn>
                  <a:cxn ang="0">
                    <a:pos x="3162" y="774"/>
                  </a:cxn>
                  <a:cxn ang="0">
                    <a:pos x="3007" y="717"/>
                  </a:cxn>
                  <a:cxn ang="0">
                    <a:pos x="2884" y="1055"/>
                  </a:cxn>
                  <a:cxn ang="0">
                    <a:pos x="2793" y="958"/>
                  </a:cxn>
                  <a:cxn ang="0">
                    <a:pos x="2951" y="663"/>
                  </a:cxn>
                  <a:cxn ang="0">
                    <a:pos x="2777" y="679"/>
                  </a:cxn>
                  <a:cxn ang="0">
                    <a:pos x="2734" y="793"/>
                  </a:cxn>
                  <a:cxn ang="0">
                    <a:pos x="2757" y="601"/>
                  </a:cxn>
                  <a:cxn ang="0">
                    <a:pos x="2616" y="413"/>
                  </a:cxn>
                  <a:cxn ang="0">
                    <a:pos x="2508" y="349"/>
                  </a:cxn>
                  <a:cxn ang="0">
                    <a:pos x="2609" y="320"/>
                  </a:cxn>
                  <a:cxn ang="0">
                    <a:pos x="2778" y="393"/>
                  </a:cxn>
                  <a:cxn ang="0">
                    <a:pos x="2727" y="110"/>
                  </a:cxn>
                  <a:cxn ang="0">
                    <a:pos x="2628" y="44"/>
                  </a:cxn>
                </a:cxnLst>
                <a:rect l="0" t="0" r="r" b="b"/>
                <a:pathLst>
                  <a:path w="3318" h="1553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240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63" name="Freeform 8"/>
              <p:cNvSpPr>
                <a:spLocks noEditPoints="1"/>
              </p:cNvSpPr>
              <p:nvPr/>
            </p:nvSpPr>
            <p:spPr bwMode="auto">
              <a:xfrm>
                <a:off x="2700338" y="133350"/>
                <a:ext cx="5630863" cy="4441825"/>
              </a:xfrm>
              <a:custGeom>
                <a:avLst/>
                <a:gdLst/>
                <a:ahLst/>
                <a:cxnLst>
                  <a:cxn ang="0">
                    <a:pos x="2939" y="2789"/>
                  </a:cxn>
                  <a:cxn ang="0">
                    <a:pos x="3154" y="1650"/>
                  </a:cxn>
                  <a:cxn ang="0">
                    <a:pos x="3498" y="1816"/>
                  </a:cxn>
                  <a:cxn ang="0">
                    <a:pos x="3398" y="1927"/>
                  </a:cxn>
                  <a:cxn ang="0">
                    <a:pos x="3052" y="1900"/>
                  </a:cxn>
                  <a:cxn ang="0">
                    <a:pos x="2899" y="1764"/>
                  </a:cxn>
                  <a:cxn ang="0">
                    <a:pos x="333" y="1511"/>
                  </a:cxn>
                  <a:cxn ang="0">
                    <a:pos x="253" y="1666"/>
                  </a:cxn>
                  <a:cxn ang="0">
                    <a:pos x="203" y="1871"/>
                  </a:cxn>
                  <a:cxn ang="0">
                    <a:pos x="403" y="1924"/>
                  </a:cxn>
                  <a:cxn ang="0">
                    <a:pos x="703" y="1982"/>
                  </a:cxn>
                  <a:cxn ang="0">
                    <a:pos x="716" y="2247"/>
                  </a:cxn>
                  <a:cxn ang="0">
                    <a:pos x="685" y="2408"/>
                  </a:cxn>
                  <a:cxn ang="0">
                    <a:pos x="917" y="2595"/>
                  </a:cxn>
                  <a:cxn ang="0">
                    <a:pos x="1074" y="2352"/>
                  </a:cxn>
                  <a:cxn ang="0">
                    <a:pos x="1283" y="2112"/>
                  </a:cxn>
                  <a:cxn ang="0">
                    <a:pos x="1392" y="2239"/>
                  </a:cxn>
                  <a:cxn ang="0">
                    <a:pos x="1173" y="2352"/>
                  </a:cxn>
                  <a:cxn ang="0">
                    <a:pos x="1307" y="2713"/>
                  </a:cxn>
                  <a:cxn ang="0">
                    <a:pos x="1081" y="2762"/>
                  </a:cxn>
                  <a:cxn ang="0">
                    <a:pos x="767" y="2760"/>
                  </a:cxn>
                  <a:cxn ang="0">
                    <a:pos x="280" y="2798"/>
                  </a:cxn>
                  <a:cxn ang="0">
                    <a:pos x="542" y="2598"/>
                  </a:cxn>
                  <a:cxn ang="0">
                    <a:pos x="611" y="2364"/>
                  </a:cxn>
                  <a:cxn ang="0">
                    <a:pos x="473" y="2115"/>
                  </a:cxn>
                  <a:cxn ang="0">
                    <a:pos x="424" y="2422"/>
                  </a:cxn>
                  <a:cxn ang="0">
                    <a:pos x="401" y="2149"/>
                  </a:cxn>
                  <a:cxn ang="0">
                    <a:pos x="293" y="1920"/>
                  </a:cxn>
                  <a:cxn ang="0">
                    <a:pos x="178" y="2115"/>
                  </a:cxn>
                  <a:cxn ang="0">
                    <a:pos x="75" y="2079"/>
                  </a:cxn>
                  <a:cxn ang="0">
                    <a:pos x="63" y="1828"/>
                  </a:cxn>
                  <a:cxn ang="0">
                    <a:pos x="100" y="1595"/>
                  </a:cxn>
                  <a:cxn ang="0">
                    <a:pos x="3065" y="1385"/>
                  </a:cxn>
                  <a:cxn ang="0">
                    <a:pos x="750" y="1499"/>
                  </a:cxn>
                  <a:cxn ang="0">
                    <a:pos x="982" y="1464"/>
                  </a:cxn>
                  <a:cxn ang="0">
                    <a:pos x="1315" y="1442"/>
                  </a:cxn>
                  <a:cxn ang="0">
                    <a:pos x="795" y="1624"/>
                  </a:cxn>
                  <a:cxn ang="0">
                    <a:pos x="596" y="1524"/>
                  </a:cxn>
                  <a:cxn ang="0">
                    <a:pos x="1566" y="1357"/>
                  </a:cxn>
                  <a:cxn ang="0">
                    <a:pos x="2239" y="1123"/>
                  </a:cxn>
                  <a:cxn ang="0">
                    <a:pos x="2041" y="1278"/>
                  </a:cxn>
                  <a:cxn ang="0">
                    <a:pos x="2027" y="1313"/>
                  </a:cxn>
                  <a:cxn ang="0">
                    <a:pos x="1964" y="1215"/>
                  </a:cxn>
                  <a:cxn ang="0">
                    <a:pos x="1493" y="35"/>
                  </a:cxn>
                  <a:cxn ang="0">
                    <a:pos x="1588" y="579"/>
                  </a:cxn>
                  <a:cxn ang="0">
                    <a:pos x="1871" y="529"/>
                  </a:cxn>
                  <a:cxn ang="0">
                    <a:pos x="2155" y="453"/>
                  </a:cxn>
                  <a:cxn ang="0">
                    <a:pos x="2422" y="196"/>
                  </a:cxn>
                  <a:cxn ang="0">
                    <a:pos x="2547" y="239"/>
                  </a:cxn>
                  <a:cxn ang="0">
                    <a:pos x="2485" y="479"/>
                  </a:cxn>
                  <a:cxn ang="0">
                    <a:pos x="2773" y="588"/>
                  </a:cxn>
                  <a:cxn ang="0">
                    <a:pos x="2795" y="1105"/>
                  </a:cxn>
                  <a:cxn ang="0">
                    <a:pos x="2797" y="1224"/>
                  </a:cxn>
                  <a:cxn ang="0">
                    <a:pos x="2645" y="1283"/>
                  </a:cxn>
                  <a:cxn ang="0">
                    <a:pos x="2499" y="1160"/>
                  </a:cxn>
                  <a:cxn ang="0">
                    <a:pos x="2361" y="1256"/>
                  </a:cxn>
                  <a:cxn ang="0">
                    <a:pos x="2441" y="1084"/>
                  </a:cxn>
                  <a:cxn ang="0">
                    <a:pos x="2561" y="1104"/>
                  </a:cxn>
                  <a:cxn ang="0">
                    <a:pos x="2654" y="1061"/>
                  </a:cxn>
                  <a:cxn ang="0">
                    <a:pos x="2336" y="454"/>
                  </a:cxn>
                  <a:cxn ang="0">
                    <a:pos x="2209" y="681"/>
                  </a:cxn>
                  <a:cxn ang="0">
                    <a:pos x="1813" y="685"/>
                  </a:cxn>
                  <a:cxn ang="0">
                    <a:pos x="1493" y="835"/>
                  </a:cxn>
                </a:cxnLst>
                <a:rect l="0" t="0" r="r" b="b"/>
                <a:pathLst>
                  <a:path w="3547" h="2798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914240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131" name="Group 127"/>
          <p:cNvGrpSpPr/>
          <p:nvPr/>
        </p:nvGrpSpPr>
        <p:grpSpPr>
          <a:xfrm>
            <a:off x="742950" y="697051"/>
            <a:ext cx="4171950" cy="4217849"/>
            <a:chOff x="2700338" y="1588"/>
            <a:chExt cx="6781800" cy="6856413"/>
          </a:xfrm>
          <a:solidFill>
            <a:schemeClr val="bg1">
              <a:alpha val="17000"/>
            </a:schemeClr>
          </a:solidFill>
        </p:grpSpPr>
        <p:sp>
          <p:nvSpPr>
            <p:cNvPr id="132" name="Freeform 6"/>
            <p:cNvSpPr>
              <a:spLocks noEditPoints="1"/>
            </p:cNvSpPr>
            <p:nvPr/>
          </p:nvSpPr>
          <p:spPr bwMode="auto">
            <a:xfrm>
              <a:off x="3144838" y="2287588"/>
              <a:ext cx="6337300" cy="4570413"/>
            </a:xfrm>
            <a:custGeom>
              <a:avLst/>
              <a:gdLst/>
              <a:ahLst/>
              <a:cxnLst>
                <a:cxn ang="0">
                  <a:pos x="932" y="1488"/>
                </a:cxn>
                <a:cxn ang="0">
                  <a:pos x="2570" y="1373"/>
                </a:cxn>
                <a:cxn ang="0">
                  <a:pos x="1791" y="110"/>
                </a:cxn>
                <a:cxn ang="0">
                  <a:pos x="2113" y="137"/>
                </a:cxn>
                <a:cxn ang="0">
                  <a:pos x="2441" y="0"/>
                </a:cxn>
                <a:cxn ang="0">
                  <a:pos x="2521" y="426"/>
                </a:cxn>
                <a:cxn ang="0">
                  <a:pos x="2305" y="1016"/>
                </a:cxn>
                <a:cxn ang="0">
                  <a:pos x="2339" y="1284"/>
                </a:cxn>
                <a:cxn ang="0">
                  <a:pos x="2561" y="1460"/>
                </a:cxn>
                <a:cxn ang="0">
                  <a:pos x="2252" y="1477"/>
                </a:cxn>
                <a:cxn ang="0">
                  <a:pos x="2640" y="1936"/>
                </a:cxn>
                <a:cxn ang="0">
                  <a:pos x="2306" y="2219"/>
                </a:cxn>
                <a:cxn ang="0">
                  <a:pos x="2710" y="2549"/>
                </a:cxn>
                <a:cxn ang="0">
                  <a:pos x="2755" y="2323"/>
                </a:cxn>
                <a:cxn ang="0">
                  <a:pos x="2818" y="1914"/>
                </a:cxn>
                <a:cxn ang="0">
                  <a:pos x="3195" y="1761"/>
                </a:cxn>
                <a:cxn ang="0">
                  <a:pos x="3623" y="1689"/>
                </a:cxn>
                <a:cxn ang="0">
                  <a:pos x="3750" y="1395"/>
                </a:cxn>
                <a:cxn ang="0">
                  <a:pos x="3936" y="1512"/>
                </a:cxn>
                <a:cxn ang="0">
                  <a:pos x="3847" y="1753"/>
                </a:cxn>
                <a:cxn ang="0">
                  <a:pos x="3880" y="1833"/>
                </a:cxn>
                <a:cxn ang="0">
                  <a:pos x="3665" y="2036"/>
                </a:cxn>
                <a:cxn ang="0">
                  <a:pos x="3539" y="1863"/>
                </a:cxn>
                <a:cxn ang="0">
                  <a:pos x="3399" y="2296"/>
                </a:cxn>
                <a:cxn ang="0">
                  <a:pos x="3326" y="1872"/>
                </a:cxn>
                <a:cxn ang="0">
                  <a:pos x="2987" y="2240"/>
                </a:cxn>
                <a:cxn ang="0">
                  <a:pos x="2769" y="2523"/>
                </a:cxn>
                <a:cxn ang="0">
                  <a:pos x="2765" y="2878"/>
                </a:cxn>
                <a:cxn ang="0">
                  <a:pos x="2171" y="2651"/>
                </a:cxn>
                <a:cxn ang="0">
                  <a:pos x="2051" y="2475"/>
                </a:cxn>
                <a:cxn ang="0">
                  <a:pos x="2149" y="2186"/>
                </a:cxn>
                <a:cxn ang="0">
                  <a:pos x="1700" y="2330"/>
                </a:cxn>
                <a:cxn ang="0">
                  <a:pos x="1621" y="2477"/>
                </a:cxn>
                <a:cxn ang="0">
                  <a:pos x="1176" y="2154"/>
                </a:cxn>
                <a:cxn ang="0">
                  <a:pos x="1002" y="2413"/>
                </a:cxn>
                <a:cxn ang="0">
                  <a:pos x="889" y="2143"/>
                </a:cxn>
                <a:cxn ang="0">
                  <a:pos x="511" y="2016"/>
                </a:cxn>
                <a:cxn ang="0">
                  <a:pos x="193" y="2130"/>
                </a:cxn>
                <a:cxn ang="0">
                  <a:pos x="468" y="1859"/>
                </a:cxn>
                <a:cxn ang="0">
                  <a:pos x="778" y="2016"/>
                </a:cxn>
                <a:cxn ang="0">
                  <a:pos x="1038" y="1752"/>
                </a:cxn>
                <a:cxn ang="0">
                  <a:pos x="1374" y="1392"/>
                </a:cxn>
                <a:cxn ang="0">
                  <a:pos x="1235" y="1014"/>
                </a:cxn>
                <a:cxn ang="0">
                  <a:pos x="1543" y="1203"/>
                </a:cxn>
                <a:cxn ang="0">
                  <a:pos x="1584" y="1238"/>
                </a:cxn>
                <a:cxn ang="0">
                  <a:pos x="1498" y="1668"/>
                </a:cxn>
                <a:cxn ang="0">
                  <a:pos x="1656" y="1724"/>
                </a:cxn>
                <a:cxn ang="0">
                  <a:pos x="1384" y="1740"/>
                </a:cxn>
                <a:cxn ang="0">
                  <a:pos x="1075" y="1881"/>
                </a:cxn>
                <a:cxn ang="0">
                  <a:pos x="1384" y="2103"/>
                </a:cxn>
                <a:cxn ang="0">
                  <a:pos x="1855" y="2147"/>
                </a:cxn>
                <a:cxn ang="0">
                  <a:pos x="2180" y="2104"/>
                </a:cxn>
                <a:cxn ang="0">
                  <a:pos x="1956" y="1807"/>
                </a:cxn>
                <a:cxn ang="0">
                  <a:pos x="2171" y="1430"/>
                </a:cxn>
                <a:cxn ang="0">
                  <a:pos x="2133" y="1236"/>
                </a:cxn>
                <a:cxn ang="0">
                  <a:pos x="2270" y="1065"/>
                </a:cxn>
                <a:cxn ang="0">
                  <a:pos x="1926" y="949"/>
                </a:cxn>
                <a:cxn ang="0">
                  <a:pos x="2260" y="955"/>
                </a:cxn>
                <a:cxn ang="0">
                  <a:pos x="2255" y="350"/>
                </a:cxn>
                <a:cxn ang="0">
                  <a:pos x="1567" y="379"/>
                </a:cxn>
                <a:cxn ang="0">
                  <a:pos x="1914" y="518"/>
                </a:cxn>
                <a:cxn ang="0">
                  <a:pos x="1526" y="536"/>
                </a:cxn>
                <a:cxn ang="0">
                  <a:pos x="1531" y="120"/>
                </a:cxn>
              </a:cxnLst>
              <a:rect l="0" t="0" r="r" b="b"/>
              <a:pathLst>
                <a:path w="3992" h="2879">
                  <a:moveTo>
                    <a:pt x="956" y="1441"/>
                  </a:moveTo>
                  <a:lnTo>
                    <a:pt x="1025" y="1441"/>
                  </a:lnTo>
                  <a:lnTo>
                    <a:pt x="1032" y="1444"/>
                  </a:lnTo>
                  <a:lnTo>
                    <a:pt x="1037" y="1447"/>
                  </a:lnTo>
                  <a:lnTo>
                    <a:pt x="1041" y="1450"/>
                  </a:lnTo>
                  <a:lnTo>
                    <a:pt x="1046" y="1454"/>
                  </a:lnTo>
                  <a:lnTo>
                    <a:pt x="1055" y="1464"/>
                  </a:lnTo>
                  <a:lnTo>
                    <a:pt x="1065" y="1482"/>
                  </a:lnTo>
                  <a:lnTo>
                    <a:pt x="1069" y="1500"/>
                  </a:lnTo>
                  <a:lnTo>
                    <a:pt x="1069" y="1515"/>
                  </a:lnTo>
                  <a:lnTo>
                    <a:pt x="1066" y="1526"/>
                  </a:lnTo>
                  <a:lnTo>
                    <a:pt x="1061" y="1538"/>
                  </a:lnTo>
                  <a:lnTo>
                    <a:pt x="1053" y="1549"/>
                  </a:lnTo>
                  <a:lnTo>
                    <a:pt x="1049" y="1553"/>
                  </a:lnTo>
                  <a:lnTo>
                    <a:pt x="1049" y="1554"/>
                  </a:lnTo>
                  <a:lnTo>
                    <a:pt x="1048" y="1554"/>
                  </a:lnTo>
                  <a:lnTo>
                    <a:pt x="1048" y="1555"/>
                  </a:lnTo>
                  <a:lnTo>
                    <a:pt x="1032" y="1567"/>
                  </a:lnTo>
                  <a:lnTo>
                    <a:pt x="1014" y="1572"/>
                  </a:lnTo>
                  <a:lnTo>
                    <a:pt x="1006" y="1574"/>
                  </a:lnTo>
                  <a:lnTo>
                    <a:pt x="999" y="1574"/>
                  </a:lnTo>
                  <a:lnTo>
                    <a:pt x="986" y="1572"/>
                  </a:lnTo>
                  <a:lnTo>
                    <a:pt x="973" y="1568"/>
                  </a:lnTo>
                  <a:lnTo>
                    <a:pt x="970" y="1567"/>
                  </a:lnTo>
                  <a:lnTo>
                    <a:pt x="969" y="1567"/>
                  </a:lnTo>
                  <a:lnTo>
                    <a:pt x="968" y="1566"/>
                  </a:lnTo>
                  <a:lnTo>
                    <a:pt x="959" y="1560"/>
                  </a:lnTo>
                  <a:lnTo>
                    <a:pt x="948" y="1551"/>
                  </a:lnTo>
                  <a:lnTo>
                    <a:pt x="942" y="1541"/>
                  </a:lnTo>
                  <a:lnTo>
                    <a:pt x="940" y="1540"/>
                  </a:lnTo>
                  <a:lnTo>
                    <a:pt x="939" y="1537"/>
                  </a:lnTo>
                  <a:lnTo>
                    <a:pt x="936" y="1529"/>
                  </a:lnTo>
                  <a:lnTo>
                    <a:pt x="932" y="1519"/>
                  </a:lnTo>
                  <a:lnTo>
                    <a:pt x="931" y="1508"/>
                  </a:lnTo>
                  <a:lnTo>
                    <a:pt x="931" y="1494"/>
                  </a:lnTo>
                  <a:lnTo>
                    <a:pt x="932" y="1488"/>
                  </a:lnTo>
                  <a:lnTo>
                    <a:pt x="935" y="1483"/>
                  </a:lnTo>
                  <a:lnTo>
                    <a:pt x="938" y="1475"/>
                  </a:lnTo>
                  <a:lnTo>
                    <a:pt x="940" y="1471"/>
                  </a:lnTo>
                  <a:lnTo>
                    <a:pt x="949" y="1458"/>
                  </a:lnTo>
                  <a:lnTo>
                    <a:pt x="960" y="1449"/>
                  </a:lnTo>
                  <a:lnTo>
                    <a:pt x="956" y="1441"/>
                  </a:lnTo>
                  <a:close/>
                  <a:moveTo>
                    <a:pt x="564" y="1441"/>
                  </a:moveTo>
                  <a:lnTo>
                    <a:pt x="579" y="1441"/>
                  </a:lnTo>
                  <a:lnTo>
                    <a:pt x="575" y="1443"/>
                  </a:lnTo>
                  <a:lnTo>
                    <a:pt x="566" y="1443"/>
                  </a:lnTo>
                  <a:lnTo>
                    <a:pt x="564" y="1441"/>
                  </a:lnTo>
                  <a:close/>
                  <a:moveTo>
                    <a:pt x="0" y="1441"/>
                  </a:moveTo>
                  <a:lnTo>
                    <a:pt x="229" y="1441"/>
                  </a:lnTo>
                  <a:lnTo>
                    <a:pt x="224" y="1460"/>
                  </a:lnTo>
                  <a:lnTo>
                    <a:pt x="216" y="1477"/>
                  </a:lnTo>
                  <a:lnTo>
                    <a:pt x="204" y="1491"/>
                  </a:lnTo>
                  <a:lnTo>
                    <a:pt x="202" y="1495"/>
                  </a:lnTo>
                  <a:lnTo>
                    <a:pt x="190" y="1507"/>
                  </a:lnTo>
                  <a:lnTo>
                    <a:pt x="166" y="1522"/>
                  </a:lnTo>
                  <a:lnTo>
                    <a:pt x="153" y="1529"/>
                  </a:lnTo>
                  <a:lnTo>
                    <a:pt x="143" y="1532"/>
                  </a:lnTo>
                  <a:lnTo>
                    <a:pt x="142" y="1532"/>
                  </a:lnTo>
                  <a:lnTo>
                    <a:pt x="131" y="1534"/>
                  </a:lnTo>
                  <a:lnTo>
                    <a:pt x="110" y="1534"/>
                  </a:lnTo>
                  <a:lnTo>
                    <a:pt x="106" y="1533"/>
                  </a:lnTo>
                  <a:lnTo>
                    <a:pt x="92" y="1533"/>
                  </a:lnTo>
                  <a:lnTo>
                    <a:pt x="67" y="1525"/>
                  </a:lnTo>
                  <a:lnTo>
                    <a:pt x="46" y="1512"/>
                  </a:lnTo>
                  <a:lnTo>
                    <a:pt x="28" y="1496"/>
                  </a:lnTo>
                  <a:lnTo>
                    <a:pt x="13" y="1475"/>
                  </a:lnTo>
                  <a:lnTo>
                    <a:pt x="12" y="1475"/>
                  </a:lnTo>
                  <a:lnTo>
                    <a:pt x="12" y="1474"/>
                  </a:lnTo>
                  <a:lnTo>
                    <a:pt x="5" y="1458"/>
                  </a:lnTo>
                  <a:lnTo>
                    <a:pt x="0" y="1441"/>
                  </a:lnTo>
                  <a:close/>
                  <a:moveTo>
                    <a:pt x="2570" y="1321"/>
                  </a:moveTo>
                  <a:lnTo>
                    <a:pt x="2570" y="1373"/>
                  </a:lnTo>
                  <a:lnTo>
                    <a:pt x="2566" y="1346"/>
                  </a:lnTo>
                  <a:lnTo>
                    <a:pt x="2566" y="1333"/>
                  </a:lnTo>
                  <a:lnTo>
                    <a:pt x="2570" y="1321"/>
                  </a:lnTo>
                  <a:close/>
                  <a:moveTo>
                    <a:pt x="1817" y="0"/>
                  </a:moveTo>
                  <a:lnTo>
                    <a:pt x="1935" y="0"/>
                  </a:lnTo>
                  <a:lnTo>
                    <a:pt x="1938" y="13"/>
                  </a:lnTo>
                  <a:lnTo>
                    <a:pt x="1938" y="19"/>
                  </a:lnTo>
                  <a:lnTo>
                    <a:pt x="1934" y="37"/>
                  </a:lnTo>
                  <a:lnTo>
                    <a:pt x="1925" y="53"/>
                  </a:lnTo>
                  <a:lnTo>
                    <a:pt x="1924" y="55"/>
                  </a:lnTo>
                  <a:lnTo>
                    <a:pt x="1921" y="56"/>
                  </a:lnTo>
                  <a:lnTo>
                    <a:pt x="1914" y="62"/>
                  </a:lnTo>
                  <a:lnTo>
                    <a:pt x="1905" y="69"/>
                  </a:lnTo>
                  <a:lnTo>
                    <a:pt x="1895" y="73"/>
                  </a:lnTo>
                  <a:lnTo>
                    <a:pt x="1893" y="73"/>
                  </a:lnTo>
                  <a:lnTo>
                    <a:pt x="1891" y="74"/>
                  </a:lnTo>
                  <a:lnTo>
                    <a:pt x="1889" y="74"/>
                  </a:lnTo>
                  <a:lnTo>
                    <a:pt x="1886" y="75"/>
                  </a:lnTo>
                  <a:lnTo>
                    <a:pt x="1865" y="75"/>
                  </a:lnTo>
                  <a:lnTo>
                    <a:pt x="1859" y="74"/>
                  </a:lnTo>
                  <a:lnTo>
                    <a:pt x="1852" y="72"/>
                  </a:lnTo>
                  <a:lnTo>
                    <a:pt x="1840" y="64"/>
                  </a:lnTo>
                  <a:lnTo>
                    <a:pt x="1837" y="61"/>
                  </a:lnTo>
                  <a:lnTo>
                    <a:pt x="1833" y="58"/>
                  </a:lnTo>
                  <a:lnTo>
                    <a:pt x="1823" y="45"/>
                  </a:lnTo>
                  <a:lnTo>
                    <a:pt x="1817" y="30"/>
                  </a:lnTo>
                  <a:lnTo>
                    <a:pt x="1815" y="13"/>
                  </a:lnTo>
                  <a:lnTo>
                    <a:pt x="1815" y="11"/>
                  </a:lnTo>
                  <a:lnTo>
                    <a:pt x="1816" y="5"/>
                  </a:lnTo>
                  <a:lnTo>
                    <a:pt x="1817" y="0"/>
                  </a:lnTo>
                  <a:close/>
                  <a:moveTo>
                    <a:pt x="1710" y="0"/>
                  </a:moveTo>
                  <a:lnTo>
                    <a:pt x="1740" y="0"/>
                  </a:lnTo>
                  <a:lnTo>
                    <a:pt x="1773" y="113"/>
                  </a:lnTo>
                  <a:lnTo>
                    <a:pt x="1780" y="111"/>
                  </a:lnTo>
                  <a:lnTo>
                    <a:pt x="1786" y="110"/>
                  </a:lnTo>
                  <a:lnTo>
                    <a:pt x="1791" y="110"/>
                  </a:lnTo>
                  <a:lnTo>
                    <a:pt x="1799" y="111"/>
                  </a:lnTo>
                  <a:lnTo>
                    <a:pt x="1806" y="112"/>
                  </a:lnTo>
                  <a:lnTo>
                    <a:pt x="1816" y="112"/>
                  </a:lnTo>
                  <a:lnTo>
                    <a:pt x="1820" y="113"/>
                  </a:lnTo>
                  <a:lnTo>
                    <a:pt x="1841" y="120"/>
                  </a:lnTo>
                  <a:lnTo>
                    <a:pt x="1861" y="130"/>
                  </a:lnTo>
                  <a:lnTo>
                    <a:pt x="1876" y="145"/>
                  </a:lnTo>
                  <a:lnTo>
                    <a:pt x="1889" y="162"/>
                  </a:lnTo>
                  <a:lnTo>
                    <a:pt x="1997" y="116"/>
                  </a:lnTo>
                  <a:lnTo>
                    <a:pt x="1997" y="104"/>
                  </a:lnTo>
                  <a:lnTo>
                    <a:pt x="1998" y="98"/>
                  </a:lnTo>
                  <a:lnTo>
                    <a:pt x="1998" y="95"/>
                  </a:lnTo>
                  <a:lnTo>
                    <a:pt x="1999" y="94"/>
                  </a:lnTo>
                  <a:lnTo>
                    <a:pt x="2005" y="79"/>
                  </a:lnTo>
                  <a:lnTo>
                    <a:pt x="2014" y="68"/>
                  </a:lnTo>
                  <a:lnTo>
                    <a:pt x="2018" y="64"/>
                  </a:lnTo>
                  <a:lnTo>
                    <a:pt x="2023" y="60"/>
                  </a:lnTo>
                  <a:lnTo>
                    <a:pt x="2027" y="57"/>
                  </a:lnTo>
                  <a:lnTo>
                    <a:pt x="2030" y="57"/>
                  </a:lnTo>
                  <a:lnTo>
                    <a:pt x="2043" y="51"/>
                  </a:lnTo>
                  <a:lnTo>
                    <a:pt x="2057" y="49"/>
                  </a:lnTo>
                  <a:lnTo>
                    <a:pt x="2064" y="49"/>
                  </a:lnTo>
                  <a:lnTo>
                    <a:pt x="2075" y="52"/>
                  </a:lnTo>
                  <a:lnTo>
                    <a:pt x="2086" y="56"/>
                  </a:lnTo>
                  <a:lnTo>
                    <a:pt x="2096" y="64"/>
                  </a:lnTo>
                  <a:lnTo>
                    <a:pt x="2099" y="65"/>
                  </a:lnTo>
                  <a:lnTo>
                    <a:pt x="2107" y="73"/>
                  </a:lnTo>
                  <a:lnTo>
                    <a:pt x="2113" y="83"/>
                  </a:lnTo>
                  <a:lnTo>
                    <a:pt x="2116" y="94"/>
                  </a:lnTo>
                  <a:lnTo>
                    <a:pt x="2117" y="96"/>
                  </a:lnTo>
                  <a:lnTo>
                    <a:pt x="2117" y="99"/>
                  </a:lnTo>
                  <a:lnTo>
                    <a:pt x="2119" y="107"/>
                  </a:lnTo>
                  <a:lnTo>
                    <a:pt x="2119" y="125"/>
                  </a:lnTo>
                  <a:lnTo>
                    <a:pt x="2116" y="132"/>
                  </a:lnTo>
                  <a:lnTo>
                    <a:pt x="2115" y="132"/>
                  </a:lnTo>
                  <a:lnTo>
                    <a:pt x="2113" y="137"/>
                  </a:lnTo>
                  <a:lnTo>
                    <a:pt x="2108" y="145"/>
                  </a:lnTo>
                  <a:lnTo>
                    <a:pt x="2106" y="147"/>
                  </a:lnTo>
                  <a:lnTo>
                    <a:pt x="2106" y="149"/>
                  </a:lnTo>
                  <a:lnTo>
                    <a:pt x="2104" y="150"/>
                  </a:lnTo>
                  <a:lnTo>
                    <a:pt x="2103" y="153"/>
                  </a:lnTo>
                  <a:lnTo>
                    <a:pt x="2102" y="154"/>
                  </a:lnTo>
                  <a:lnTo>
                    <a:pt x="2088" y="163"/>
                  </a:lnTo>
                  <a:lnTo>
                    <a:pt x="2074" y="170"/>
                  </a:lnTo>
                  <a:lnTo>
                    <a:pt x="2058" y="171"/>
                  </a:lnTo>
                  <a:lnTo>
                    <a:pt x="2053" y="171"/>
                  </a:lnTo>
                  <a:lnTo>
                    <a:pt x="2040" y="168"/>
                  </a:lnTo>
                  <a:lnTo>
                    <a:pt x="2028" y="163"/>
                  </a:lnTo>
                  <a:lnTo>
                    <a:pt x="2023" y="161"/>
                  </a:lnTo>
                  <a:lnTo>
                    <a:pt x="2018" y="157"/>
                  </a:lnTo>
                  <a:lnTo>
                    <a:pt x="2010" y="146"/>
                  </a:lnTo>
                  <a:lnTo>
                    <a:pt x="2007" y="144"/>
                  </a:lnTo>
                  <a:lnTo>
                    <a:pt x="1903" y="189"/>
                  </a:lnTo>
                  <a:lnTo>
                    <a:pt x="1905" y="202"/>
                  </a:lnTo>
                  <a:lnTo>
                    <a:pt x="1907" y="214"/>
                  </a:lnTo>
                  <a:lnTo>
                    <a:pt x="1907" y="222"/>
                  </a:lnTo>
                  <a:lnTo>
                    <a:pt x="2253" y="282"/>
                  </a:lnTo>
                  <a:lnTo>
                    <a:pt x="2261" y="256"/>
                  </a:lnTo>
                  <a:lnTo>
                    <a:pt x="2272" y="234"/>
                  </a:lnTo>
                  <a:lnTo>
                    <a:pt x="2289" y="213"/>
                  </a:lnTo>
                  <a:lnTo>
                    <a:pt x="2293" y="208"/>
                  </a:lnTo>
                  <a:lnTo>
                    <a:pt x="2298" y="204"/>
                  </a:lnTo>
                  <a:lnTo>
                    <a:pt x="2310" y="191"/>
                  </a:lnTo>
                  <a:lnTo>
                    <a:pt x="2327" y="179"/>
                  </a:lnTo>
                  <a:lnTo>
                    <a:pt x="2348" y="168"/>
                  </a:lnTo>
                  <a:lnTo>
                    <a:pt x="2367" y="162"/>
                  </a:lnTo>
                  <a:lnTo>
                    <a:pt x="2374" y="159"/>
                  </a:lnTo>
                  <a:lnTo>
                    <a:pt x="2380" y="158"/>
                  </a:lnTo>
                  <a:lnTo>
                    <a:pt x="2392" y="157"/>
                  </a:lnTo>
                  <a:lnTo>
                    <a:pt x="2405" y="155"/>
                  </a:lnTo>
                  <a:lnTo>
                    <a:pt x="2411" y="0"/>
                  </a:lnTo>
                  <a:lnTo>
                    <a:pt x="2441" y="0"/>
                  </a:lnTo>
                  <a:lnTo>
                    <a:pt x="2435" y="157"/>
                  </a:lnTo>
                  <a:lnTo>
                    <a:pt x="2452" y="159"/>
                  </a:lnTo>
                  <a:lnTo>
                    <a:pt x="2467" y="166"/>
                  </a:lnTo>
                  <a:lnTo>
                    <a:pt x="2468" y="166"/>
                  </a:lnTo>
                  <a:lnTo>
                    <a:pt x="2484" y="172"/>
                  </a:lnTo>
                  <a:lnTo>
                    <a:pt x="2497" y="180"/>
                  </a:lnTo>
                  <a:lnTo>
                    <a:pt x="2507" y="192"/>
                  </a:lnTo>
                  <a:lnTo>
                    <a:pt x="2513" y="195"/>
                  </a:lnTo>
                  <a:lnTo>
                    <a:pt x="2518" y="199"/>
                  </a:lnTo>
                  <a:lnTo>
                    <a:pt x="2523" y="204"/>
                  </a:lnTo>
                  <a:lnTo>
                    <a:pt x="2544" y="230"/>
                  </a:lnTo>
                  <a:lnTo>
                    <a:pt x="2559" y="260"/>
                  </a:lnTo>
                  <a:lnTo>
                    <a:pt x="2566" y="292"/>
                  </a:lnTo>
                  <a:lnTo>
                    <a:pt x="2566" y="328"/>
                  </a:lnTo>
                  <a:lnTo>
                    <a:pt x="2562" y="352"/>
                  </a:lnTo>
                  <a:lnTo>
                    <a:pt x="2555" y="373"/>
                  </a:lnTo>
                  <a:lnTo>
                    <a:pt x="2543" y="396"/>
                  </a:lnTo>
                  <a:lnTo>
                    <a:pt x="2539" y="403"/>
                  </a:lnTo>
                  <a:lnTo>
                    <a:pt x="2568" y="433"/>
                  </a:lnTo>
                  <a:lnTo>
                    <a:pt x="2570" y="430"/>
                  </a:lnTo>
                  <a:lnTo>
                    <a:pt x="2570" y="624"/>
                  </a:lnTo>
                  <a:lnTo>
                    <a:pt x="2569" y="623"/>
                  </a:lnTo>
                  <a:lnTo>
                    <a:pt x="2551" y="603"/>
                  </a:lnTo>
                  <a:lnTo>
                    <a:pt x="2538" y="584"/>
                  </a:lnTo>
                  <a:lnTo>
                    <a:pt x="2530" y="560"/>
                  </a:lnTo>
                  <a:lnTo>
                    <a:pt x="2528" y="557"/>
                  </a:lnTo>
                  <a:lnTo>
                    <a:pt x="2528" y="551"/>
                  </a:lnTo>
                  <a:lnTo>
                    <a:pt x="2526" y="536"/>
                  </a:lnTo>
                  <a:lnTo>
                    <a:pt x="2526" y="519"/>
                  </a:lnTo>
                  <a:lnTo>
                    <a:pt x="2528" y="502"/>
                  </a:lnTo>
                  <a:lnTo>
                    <a:pt x="2534" y="487"/>
                  </a:lnTo>
                  <a:lnTo>
                    <a:pt x="2534" y="484"/>
                  </a:lnTo>
                  <a:lnTo>
                    <a:pt x="2536" y="476"/>
                  </a:lnTo>
                  <a:lnTo>
                    <a:pt x="2542" y="467"/>
                  </a:lnTo>
                  <a:lnTo>
                    <a:pt x="2548" y="455"/>
                  </a:lnTo>
                  <a:lnTo>
                    <a:pt x="2521" y="426"/>
                  </a:lnTo>
                  <a:lnTo>
                    <a:pt x="2507" y="437"/>
                  </a:lnTo>
                  <a:lnTo>
                    <a:pt x="2502" y="441"/>
                  </a:lnTo>
                  <a:lnTo>
                    <a:pt x="2483" y="453"/>
                  </a:lnTo>
                  <a:lnTo>
                    <a:pt x="2463" y="462"/>
                  </a:lnTo>
                  <a:lnTo>
                    <a:pt x="2439" y="468"/>
                  </a:lnTo>
                  <a:lnTo>
                    <a:pt x="2416" y="471"/>
                  </a:lnTo>
                  <a:lnTo>
                    <a:pt x="2409" y="701"/>
                  </a:lnTo>
                  <a:lnTo>
                    <a:pt x="2422" y="708"/>
                  </a:lnTo>
                  <a:lnTo>
                    <a:pt x="2433" y="717"/>
                  </a:lnTo>
                  <a:lnTo>
                    <a:pt x="2439" y="722"/>
                  </a:lnTo>
                  <a:lnTo>
                    <a:pt x="2445" y="729"/>
                  </a:lnTo>
                  <a:lnTo>
                    <a:pt x="2449" y="734"/>
                  </a:lnTo>
                  <a:lnTo>
                    <a:pt x="2455" y="749"/>
                  </a:lnTo>
                  <a:lnTo>
                    <a:pt x="2460" y="764"/>
                  </a:lnTo>
                  <a:lnTo>
                    <a:pt x="2462" y="780"/>
                  </a:lnTo>
                  <a:lnTo>
                    <a:pt x="2462" y="784"/>
                  </a:lnTo>
                  <a:lnTo>
                    <a:pt x="2460" y="798"/>
                  </a:lnTo>
                  <a:lnTo>
                    <a:pt x="2455" y="813"/>
                  </a:lnTo>
                  <a:lnTo>
                    <a:pt x="2449" y="825"/>
                  </a:lnTo>
                  <a:lnTo>
                    <a:pt x="2446" y="830"/>
                  </a:lnTo>
                  <a:lnTo>
                    <a:pt x="2438" y="838"/>
                  </a:lnTo>
                  <a:lnTo>
                    <a:pt x="2433" y="842"/>
                  </a:lnTo>
                  <a:lnTo>
                    <a:pt x="2432" y="843"/>
                  </a:lnTo>
                  <a:lnTo>
                    <a:pt x="2418" y="852"/>
                  </a:lnTo>
                  <a:lnTo>
                    <a:pt x="2403" y="859"/>
                  </a:lnTo>
                  <a:lnTo>
                    <a:pt x="2387" y="861"/>
                  </a:lnTo>
                  <a:lnTo>
                    <a:pt x="2379" y="861"/>
                  </a:lnTo>
                  <a:lnTo>
                    <a:pt x="2363" y="860"/>
                  </a:lnTo>
                  <a:lnTo>
                    <a:pt x="2349" y="856"/>
                  </a:lnTo>
                  <a:lnTo>
                    <a:pt x="2286" y="970"/>
                  </a:lnTo>
                  <a:lnTo>
                    <a:pt x="2291" y="975"/>
                  </a:lnTo>
                  <a:lnTo>
                    <a:pt x="2295" y="982"/>
                  </a:lnTo>
                  <a:lnTo>
                    <a:pt x="2301" y="992"/>
                  </a:lnTo>
                  <a:lnTo>
                    <a:pt x="2303" y="1003"/>
                  </a:lnTo>
                  <a:lnTo>
                    <a:pt x="2303" y="1004"/>
                  </a:lnTo>
                  <a:lnTo>
                    <a:pt x="2305" y="1016"/>
                  </a:lnTo>
                  <a:lnTo>
                    <a:pt x="2302" y="1027"/>
                  </a:lnTo>
                  <a:lnTo>
                    <a:pt x="2298" y="1038"/>
                  </a:lnTo>
                  <a:lnTo>
                    <a:pt x="2298" y="1039"/>
                  </a:lnTo>
                  <a:lnTo>
                    <a:pt x="2363" y="1102"/>
                  </a:lnTo>
                  <a:lnTo>
                    <a:pt x="2366" y="1102"/>
                  </a:lnTo>
                  <a:lnTo>
                    <a:pt x="2369" y="1100"/>
                  </a:lnTo>
                  <a:lnTo>
                    <a:pt x="2371" y="1100"/>
                  </a:lnTo>
                  <a:lnTo>
                    <a:pt x="2373" y="1098"/>
                  </a:lnTo>
                  <a:lnTo>
                    <a:pt x="2383" y="1096"/>
                  </a:lnTo>
                  <a:lnTo>
                    <a:pt x="2403" y="1096"/>
                  </a:lnTo>
                  <a:lnTo>
                    <a:pt x="2413" y="1098"/>
                  </a:lnTo>
                  <a:lnTo>
                    <a:pt x="2418" y="1101"/>
                  </a:lnTo>
                  <a:lnTo>
                    <a:pt x="2420" y="1101"/>
                  </a:lnTo>
                  <a:lnTo>
                    <a:pt x="2434" y="1111"/>
                  </a:lnTo>
                  <a:lnTo>
                    <a:pt x="2445" y="1124"/>
                  </a:lnTo>
                  <a:lnTo>
                    <a:pt x="2451" y="1141"/>
                  </a:lnTo>
                  <a:lnTo>
                    <a:pt x="2452" y="1160"/>
                  </a:lnTo>
                  <a:lnTo>
                    <a:pt x="2452" y="1162"/>
                  </a:lnTo>
                  <a:lnTo>
                    <a:pt x="2451" y="1164"/>
                  </a:lnTo>
                  <a:lnTo>
                    <a:pt x="2450" y="1173"/>
                  </a:lnTo>
                  <a:lnTo>
                    <a:pt x="2446" y="1183"/>
                  </a:lnTo>
                  <a:lnTo>
                    <a:pt x="2439" y="1192"/>
                  </a:lnTo>
                  <a:lnTo>
                    <a:pt x="2438" y="1195"/>
                  </a:lnTo>
                  <a:lnTo>
                    <a:pt x="2432" y="1202"/>
                  </a:lnTo>
                  <a:lnTo>
                    <a:pt x="2416" y="1212"/>
                  </a:lnTo>
                  <a:lnTo>
                    <a:pt x="2408" y="1213"/>
                  </a:lnTo>
                  <a:lnTo>
                    <a:pt x="2403" y="1215"/>
                  </a:lnTo>
                  <a:lnTo>
                    <a:pt x="2396" y="1216"/>
                  </a:lnTo>
                  <a:lnTo>
                    <a:pt x="2394" y="1216"/>
                  </a:lnTo>
                  <a:lnTo>
                    <a:pt x="2390" y="1215"/>
                  </a:lnTo>
                  <a:lnTo>
                    <a:pt x="2390" y="1216"/>
                  </a:lnTo>
                  <a:lnTo>
                    <a:pt x="2386" y="1216"/>
                  </a:lnTo>
                  <a:lnTo>
                    <a:pt x="2383" y="1215"/>
                  </a:lnTo>
                  <a:lnTo>
                    <a:pt x="2379" y="1215"/>
                  </a:lnTo>
                  <a:lnTo>
                    <a:pt x="2377" y="1213"/>
                  </a:lnTo>
                  <a:lnTo>
                    <a:pt x="2339" y="1284"/>
                  </a:lnTo>
                  <a:lnTo>
                    <a:pt x="2348" y="1295"/>
                  </a:lnTo>
                  <a:lnTo>
                    <a:pt x="2357" y="1304"/>
                  </a:lnTo>
                  <a:lnTo>
                    <a:pt x="2366" y="1318"/>
                  </a:lnTo>
                  <a:lnTo>
                    <a:pt x="2370" y="1333"/>
                  </a:lnTo>
                  <a:lnTo>
                    <a:pt x="2371" y="1334"/>
                  </a:lnTo>
                  <a:lnTo>
                    <a:pt x="2371" y="1335"/>
                  </a:lnTo>
                  <a:lnTo>
                    <a:pt x="2375" y="1355"/>
                  </a:lnTo>
                  <a:lnTo>
                    <a:pt x="2375" y="1377"/>
                  </a:lnTo>
                  <a:lnTo>
                    <a:pt x="2371" y="1398"/>
                  </a:lnTo>
                  <a:lnTo>
                    <a:pt x="2369" y="1405"/>
                  </a:lnTo>
                  <a:lnTo>
                    <a:pt x="2366" y="1410"/>
                  </a:lnTo>
                  <a:lnTo>
                    <a:pt x="2417" y="1436"/>
                  </a:lnTo>
                  <a:lnTo>
                    <a:pt x="2417" y="1435"/>
                  </a:lnTo>
                  <a:lnTo>
                    <a:pt x="2432" y="1420"/>
                  </a:lnTo>
                  <a:lnTo>
                    <a:pt x="2445" y="1412"/>
                  </a:lnTo>
                  <a:lnTo>
                    <a:pt x="2456" y="1406"/>
                  </a:lnTo>
                  <a:lnTo>
                    <a:pt x="2467" y="1403"/>
                  </a:lnTo>
                  <a:lnTo>
                    <a:pt x="2476" y="1402"/>
                  </a:lnTo>
                  <a:lnTo>
                    <a:pt x="2479" y="1402"/>
                  </a:lnTo>
                  <a:lnTo>
                    <a:pt x="2480" y="1403"/>
                  </a:lnTo>
                  <a:lnTo>
                    <a:pt x="2481" y="1402"/>
                  </a:lnTo>
                  <a:lnTo>
                    <a:pt x="2487" y="1402"/>
                  </a:lnTo>
                  <a:lnTo>
                    <a:pt x="2501" y="1403"/>
                  </a:lnTo>
                  <a:lnTo>
                    <a:pt x="2515" y="1409"/>
                  </a:lnTo>
                  <a:lnTo>
                    <a:pt x="2527" y="1415"/>
                  </a:lnTo>
                  <a:lnTo>
                    <a:pt x="2532" y="1418"/>
                  </a:lnTo>
                  <a:lnTo>
                    <a:pt x="2536" y="1422"/>
                  </a:lnTo>
                  <a:lnTo>
                    <a:pt x="2540" y="1424"/>
                  </a:lnTo>
                  <a:lnTo>
                    <a:pt x="2570" y="1398"/>
                  </a:lnTo>
                  <a:lnTo>
                    <a:pt x="2570" y="1437"/>
                  </a:lnTo>
                  <a:lnTo>
                    <a:pt x="2565" y="1441"/>
                  </a:lnTo>
                  <a:lnTo>
                    <a:pt x="2557" y="1448"/>
                  </a:lnTo>
                  <a:lnTo>
                    <a:pt x="2559" y="1450"/>
                  </a:lnTo>
                  <a:lnTo>
                    <a:pt x="2559" y="1452"/>
                  </a:lnTo>
                  <a:lnTo>
                    <a:pt x="2561" y="1454"/>
                  </a:lnTo>
                  <a:lnTo>
                    <a:pt x="2561" y="1460"/>
                  </a:lnTo>
                  <a:lnTo>
                    <a:pt x="2565" y="1469"/>
                  </a:lnTo>
                  <a:lnTo>
                    <a:pt x="2568" y="1479"/>
                  </a:lnTo>
                  <a:lnTo>
                    <a:pt x="2568" y="1491"/>
                  </a:lnTo>
                  <a:lnTo>
                    <a:pt x="2565" y="1503"/>
                  </a:lnTo>
                  <a:lnTo>
                    <a:pt x="2565" y="1505"/>
                  </a:lnTo>
                  <a:lnTo>
                    <a:pt x="2564" y="1509"/>
                  </a:lnTo>
                  <a:lnTo>
                    <a:pt x="2560" y="1519"/>
                  </a:lnTo>
                  <a:lnTo>
                    <a:pt x="2555" y="1530"/>
                  </a:lnTo>
                  <a:lnTo>
                    <a:pt x="2548" y="1541"/>
                  </a:lnTo>
                  <a:lnTo>
                    <a:pt x="2540" y="1549"/>
                  </a:lnTo>
                  <a:lnTo>
                    <a:pt x="2530" y="1558"/>
                  </a:lnTo>
                  <a:lnTo>
                    <a:pt x="2519" y="1562"/>
                  </a:lnTo>
                  <a:lnTo>
                    <a:pt x="2515" y="1564"/>
                  </a:lnTo>
                  <a:lnTo>
                    <a:pt x="2510" y="1567"/>
                  </a:lnTo>
                  <a:lnTo>
                    <a:pt x="2497" y="1570"/>
                  </a:lnTo>
                  <a:lnTo>
                    <a:pt x="2484" y="1571"/>
                  </a:lnTo>
                  <a:lnTo>
                    <a:pt x="2463" y="1568"/>
                  </a:lnTo>
                  <a:lnTo>
                    <a:pt x="2442" y="1559"/>
                  </a:lnTo>
                  <a:lnTo>
                    <a:pt x="2441" y="1558"/>
                  </a:lnTo>
                  <a:lnTo>
                    <a:pt x="2426" y="1546"/>
                  </a:lnTo>
                  <a:lnTo>
                    <a:pt x="2416" y="1533"/>
                  </a:lnTo>
                  <a:lnTo>
                    <a:pt x="2407" y="1517"/>
                  </a:lnTo>
                  <a:lnTo>
                    <a:pt x="2403" y="1500"/>
                  </a:lnTo>
                  <a:lnTo>
                    <a:pt x="2401" y="1488"/>
                  </a:lnTo>
                  <a:lnTo>
                    <a:pt x="2401" y="1478"/>
                  </a:lnTo>
                  <a:lnTo>
                    <a:pt x="2404" y="1462"/>
                  </a:lnTo>
                  <a:lnTo>
                    <a:pt x="2352" y="1436"/>
                  </a:lnTo>
                  <a:lnTo>
                    <a:pt x="2335" y="1453"/>
                  </a:lnTo>
                  <a:lnTo>
                    <a:pt x="2327" y="1457"/>
                  </a:lnTo>
                  <a:lnTo>
                    <a:pt x="2312" y="1466"/>
                  </a:lnTo>
                  <a:lnTo>
                    <a:pt x="2294" y="1474"/>
                  </a:lnTo>
                  <a:lnTo>
                    <a:pt x="2274" y="1477"/>
                  </a:lnTo>
                  <a:lnTo>
                    <a:pt x="2273" y="1477"/>
                  </a:lnTo>
                  <a:lnTo>
                    <a:pt x="2269" y="1478"/>
                  </a:lnTo>
                  <a:lnTo>
                    <a:pt x="2263" y="1478"/>
                  </a:lnTo>
                  <a:lnTo>
                    <a:pt x="2252" y="1477"/>
                  </a:lnTo>
                  <a:lnTo>
                    <a:pt x="2239" y="1475"/>
                  </a:lnTo>
                  <a:lnTo>
                    <a:pt x="2225" y="1471"/>
                  </a:lnTo>
                  <a:lnTo>
                    <a:pt x="2213" y="1467"/>
                  </a:lnTo>
                  <a:lnTo>
                    <a:pt x="2145" y="1563"/>
                  </a:lnTo>
                  <a:lnTo>
                    <a:pt x="2164" y="1587"/>
                  </a:lnTo>
                  <a:lnTo>
                    <a:pt x="2179" y="1613"/>
                  </a:lnTo>
                  <a:lnTo>
                    <a:pt x="2188" y="1642"/>
                  </a:lnTo>
                  <a:lnTo>
                    <a:pt x="2192" y="1673"/>
                  </a:lnTo>
                  <a:lnTo>
                    <a:pt x="2192" y="1676"/>
                  </a:lnTo>
                  <a:lnTo>
                    <a:pt x="2189" y="1698"/>
                  </a:lnTo>
                  <a:lnTo>
                    <a:pt x="2184" y="1719"/>
                  </a:lnTo>
                  <a:lnTo>
                    <a:pt x="2178" y="1737"/>
                  </a:lnTo>
                  <a:lnTo>
                    <a:pt x="2176" y="1739"/>
                  </a:lnTo>
                  <a:lnTo>
                    <a:pt x="2175" y="1741"/>
                  </a:lnTo>
                  <a:lnTo>
                    <a:pt x="2175" y="1742"/>
                  </a:lnTo>
                  <a:lnTo>
                    <a:pt x="2443" y="1892"/>
                  </a:lnTo>
                  <a:lnTo>
                    <a:pt x="2447" y="1888"/>
                  </a:lnTo>
                  <a:lnTo>
                    <a:pt x="2466" y="1872"/>
                  </a:lnTo>
                  <a:lnTo>
                    <a:pt x="2487" y="1860"/>
                  </a:lnTo>
                  <a:lnTo>
                    <a:pt x="2502" y="1855"/>
                  </a:lnTo>
                  <a:lnTo>
                    <a:pt x="2518" y="1852"/>
                  </a:lnTo>
                  <a:lnTo>
                    <a:pt x="2531" y="1852"/>
                  </a:lnTo>
                  <a:lnTo>
                    <a:pt x="2551" y="1854"/>
                  </a:lnTo>
                  <a:lnTo>
                    <a:pt x="2570" y="1859"/>
                  </a:lnTo>
                  <a:lnTo>
                    <a:pt x="2576" y="1862"/>
                  </a:lnTo>
                  <a:lnTo>
                    <a:pt x="2581" y="1863"/>
                  </a:lnTo>
                  <a:lnTo>
                    <a:pt x="2582" y="1863"/>
                  </a:lnTo>
                  <a:lnTo>
                    <a:pt x="2582" y="1864"/>
                  </a:lnTo>
                  <a:lnTo>
                    <a:pt x="2585" y="1864"/>
                  </a:lnTo>
                  <a:lnTo>
                    <a:pt x="2585" y="1866"/>
                  </a:lnTo>
                  <a:lnTo>
                    <a:pt x="2586" y="1866"/>
                  </a:lnTo>
                  <a:lnTo>
                    <a:pt x="2602" y="1877"/>
                  </a:lnTo>
                  <a:lnTo>
                    <a:pt x="2616" y="1892"/>
                  </a:lnTo>
                  <a:lnTo>
                    <a:pt x="2628" y="1906"/>
                  </a:lnTo>
                  <a:lnTo>
                    <a:pt x="2636" y="1922"/>
                  </a:lnTo>
                  <a:lnTo>
                    <a:pt x="2640" y="1936"/>
                  </a:lnTo>
                  <a:lnTo>
                    <a:pt x="2640" y="1938"/>
                  </a:lnTo>
                  <a:lnTo>
                    <a:pt x="2641" y="1938"/>
                  </a:lnTo>
                  <a:lnTo>
                    <a:pt x="2641" y="1939"/>
                  </a:lnTo>
                  <a:lnTo>
                    <a:pt x="2644" y="1960"/>
                  </a:lnTo>
                  <a:lnTo>
                    <a:pt x="2644" y="1982"/>
                  </a:lnTo>
                  <a:lnTo>
                    <a:pt x="2638" y="2003"/>
                  </a:lnTo>
                  <a:lnTo>
                    <a:pt x="2628" y="2025"/>
                  </a:lnTo>
                  <a:lnTo>
                    <a:pt x="2615" y="2042"/>
                  </a:lnTo>
                  <a:lnTo>
                    <a:pt x="2596" y="2057"/>
                  </a:lnTo>
                  <a:lnTo>
                    <a:pt x="2589" y="2062"/>
                  </a:lnTo>
                  <a:lnTo>
                    <a:pt x="2578" y="2070"/>
                  </a:lnTo>
                  <a:lnTo>
                    <a:pt x="2555" y="2078"/>
                  </a:lnTo>
                  <a:lnTo>
                    <a:pt x="2539" y="2079"/>
                  </a:lnTo>
                  <a:lnTo>
                    <a:pt x="2536" y="2079"/>
                  </a:lnTo>
                  <a:lnTo>
                    <a:pt x="2534" y="2078"/>
                  </a:lnTo>
                  <a:lnTo>
                    <a:pt x="2530" y="2079"/>
                  </a:lnTo>
                  <a:lnTo>
                    <a:pt x="2523" y="2079"/>
                  </a:lnTo>
                  <a:lnTo>
                    <a:pt x="2510" y="2076"/>
                  </a:lnTo>
                  <a:lnTo>
                    <a:pt x="2493" y="2072"/>
                  </a:lnTo>
                  <a:lnTo>
                    <a:pt x="2476" y="2067"/>
                  </a:lnTo>
                  <a:lnTo>
                    <a:pt x="2464" y="2059"/>
                  </a:lnTo>
                  <a:lnTo>
                    <a:pt x="2464" y="2058"/>
                  </a:lnTo>
                  <a:lnTo>
                    <a:pt x="2456" y="2053"/>
                  </a:lnTo>
                  <a:lnTo>
                    <a:pt x="2450" y="2048"/>
                  </a:lnTo>
                  <a:lnTo>
                    <a:pt x="2311" y="2135"/>
                  </a:lnTo>
                  <a:lnTo>
                    <a:pt x="2312" y="2138"/>
                  </a:lnTo>
                  <a:lnTo>
                    <a:pt x="2312" y="2139"/>
                  </a:lnTo>
                  <a:lnTo>
                    <a:pt x="2314" y="2142"/>
                  </a:lnTo>
                  <a:lnTo>
                    <a:pt x="2314" y="2146"/>
                  </a:lnTo>
                  <a:lnTo>
                    <a:pt x="2319" y="2159"/>
                  </a:lnTo>
                  <a:lnTo>
                    <a:pt x="2320" y="2175"/>
                  </a:lnTo>
                  <a:lnTo>
                    <a:pt x="2318" y="2189"/>
                  </a:lnTo>
                  <a:lnTo>
                    <a:pt x="2318" y="2193"/>
                  </a:lnTo>
                  <a:lnTo>
                    <a:pt x="2316" y="2197"/>
                  </a:lnTo>
                  <a:lnTo>
                    <a:pt x="2312" y="2207"/>
                  </a:lnTo>
                  <a:lnTo>
                    <a:pt x="2306" y="2219"/>
                  </a:lnTo>
                  <a:lnTo>
                    <a:pt x="2299" y="2230"/>
                  </a:lnTo>
                  <a:lnTo>
                    <a:pt x="2291" y="2237"/>
                  </a:lnTo>
                  <a:lnTo>
                    <a:pt x="2290" y="2237"/>
                  </a:lnTo>
                  <a:lnTo>
                    <a:pt x="2285" y="2243"/>
                  </a:lnTo>
                  <a:lnTo>
                    <a:pt x="2363" y="2477"/>
                  </a:lnTo>
                  <a:lnTo>
                    <a:pt x="2367" y="2476"/>
                  </a:lnTo>
                  <a:lnTo>
                    <a:pt x="2378" y="2476"/>
                  </a:lnTo>
                  <a:lnTo>
                    <a:pt x="2384" y="2477"/>
                  </a:lnTo>
                  <a:lnTo>
                    <a:pt x="2387" y="2477"/>
                  </a:lnTo>
                  <a:lnTo>
                    <a:pt x="2391" y="2478"/>
                  </a:lnTo>
                  <a:lnTo>
                    <a:pt x="2395" y="2478"/>
                  </a:lnTo>
                  <a:lnTo>
                    <a:pt x="2413" y="2485"/>
                  </a:lnTo>
                  <a:lnTo>
                    <a:pt x="2429" y="2495"/>
                  </a:lnTo>
                  <a:lnTo>
                    <a:pt x="2443" y="2509"/>
                  </a:lnTo>
                  <a:lnTo>
                    <a:pt x="2454" y="2524"/>
                  </a:lnTo>
                  <a:lnTo>
                    <a:pt x="2454" y="2526"/>
                  </a:lnTo>
                  <a:lnTo>
                    <a:pt x="2458" y="2537"/>
                  </a:lnTo>
                  <a:lnTo>
                    <a:pt x="2462" y="2550"/>
                  </a:lnTo>
                  <a:lnTo>
                    <a:pt x="2463" y="2561"/>
                  </a:lnTo>
                  <a:lnTo>
                    <a:pt x="2463" y="2574"/>
                  </a:lnTo>
                  <a:lnTo>
                    <a:pt x="2460" y="2586"/>
                  </a:lnTo>
                  <a:lnTo>
                    <a:pt x="2570" y="2630"/>
                  </a:lnTo>
                  <a:lnTo>
                    <a:pt x="2651" y="2663"/>
                  </a:lnTo>
                  <a:lnTo>
                    <a:pt x="2653" y="2659"/>
                  </a:lnTo>
                  <a:lnTo>
                    <a:pt x="2655" y="2657"/>
                  </a:lnTo>
                  <a:lnTo>
                    <a:pt x="2657" y="2653"/>
                  </a:lnTo>
                  <a:lnTo>
                    <a:pt x="2658" y="2653"/>
                  </a:lnTo>
                  <a:lnTo>
                    <a:pt x="2658" y="2651"/>
                  </a:lnTo>
                  <a:lnTo>
                    <a:pt x="2659" y="2650"/>
                  </a:lnTo>
                  <a:lnTo>
                    <a:pt x="2676" y="2626"/>
                  </a:lnTo>
                  <a:lnTo>
                    <a:pt x="2697" y="2607"/>
                  </a:lnTo>
                  <a:lnTo>
                    <a:pt x="2722" y="2592"/>
                  </a:lnTo>
                  <a:lnTo>
                    <a:pt x="2730" y="2590"/>
                  </a:lnTo>
                  <a:lnTo>
                    <a:pt x="2713" y="2548"/>
                  </a:lnTo>
                  <a:lnTo>
                    <a:pt x="2712" y="2548"/>
                  </a:lnTo>
                  <a:lnTo>
                    <a:pt x="2710" y="2549"/>
                  </a:lnTo>
                  <a:lnTo>
                    <a:pt x="2704" y="2549"/>
                  </a:lnTo>
                  <a:lnTo>
                    <a:pt x="2699" y="2550"/>
                  </a:lnTo>
                  <a:lnTo>
                    <a:pt x="2687" y="2550"/>
                  </a:lnTo>
                  <a:lnTo>
                    <a:pt x="2682" y="2549"/>
                  </a:lnTo>
                  <a:lnTo>
                    <a:pt x="2675" y="2548"/>
                  </a:lnTo>
                  <a:lnTo>
                    <a:pt x="2672" y="2548"/>
                  </a:lnTo>
                  <a:lnTo>
                    <a:pt x="2650" y="2543"/>
                  </a:lnTo>
                  <a:lnTo>
                    <a:pt x="2628" y="2532"/>
                  </a:lnTo>
                  <a:lnTo>
                    <a:pt x="2610" y="2518"/>
                  </a:lnTo>
                  <a:lnTo>
                    <a:pt x="2593" y="2498"/>
                  </a:lnTo>
                  <a:lnTo>
                    <a:pt x="2581" y="2478"/>
                  </a:lnTo>
                  <a:lnTo>
                    <a:pt x="2574" y="2455"/>
                  </a:lnTo>
                  <a:lnTo>
                    <a:pt x="2573" y="2451"/>
                  </a:lnTo>
                  <a:lnTo>
                    <a:pt x="2573" y="2446"/>
                  </a:lnTo>
                  <a:lnTo>
                    <a:pt x="2570" y="2431"/>
                  </a:lnTo>
                  <a:lnTo>
                    <a:pt x="2572" y="2416"/>
                  </a:lnTo>
                  <a:lnTo>
                    <a:pt x="2574" y="2399"/>
                  </a:lnTo>
                  <a:lnTo>
                    <a:pt x="2581" y="2383"/>
                  </a:lnTo>
                  <a:lnTo>
                    <a:pt x="2581" y="2380"/>
                  </a:lnTo>
                  <a:lnTo>
                    <a:pt x="2582" y="2376"/>
                  </a:lnTo>
                  <a:lnTo>
                    <a:pt x="2583" y="2374"/>
                  </a:lnTo>
                  <a:lnTo>
                    <a:pt x="2590" y="2363"/>
                  </a:lnTo>
                  <a:lnTo>
                    <a:pt x="2598" y="2351"/>
                  </a:lnTo>
                  <a:lnTo>
                    <a:pt x="2608" y="2340"/>
                  </a:lnTo>
                  <a:lnTo>
                    <a:pt x="2617" y="2329"/>
                  </a:lnTo>
                  <a:lnTo>
                    <a:pt x="2628" y="2324"/>
                  </a:lnTo>
                  <a:lnTo>
                    <a:pt x="2629" y="2324"/>
                  </a:lnTo>
                  <a:lnTo>
                    <a:pt x="2640" y="2316"/>
                  </a:lnTo>
                  <a:lnTo>
                    <a:pt x="2651" y="2312"/>
                  </a:lnTo>
                  <a:lnTo>
                    <a:pt x="2663" y="2310"/>
                  </a:lnTo>
                  <a:lnTo>
                    <a:pt x="2667" y="2308"/>
                  </a:lnTo>
                  <a:lnTo>
                    <a:pt x="2678" y="2306"/>
                  </a:lnTo>
                  <a:lnTo>
                    <a:pt x="2692" y="2306"/>
                  </a:lnTo>
                  <a:lnTo>
                    <a:pt x="2714" y="2307"/>
                  </a:lnTo>
                  <a:lnTo>
                    <a:pt x="2735" y="2313"/>
                  </a:lnTo>
                  <a:lnTo>
                    <a:pt x="2755" y="2323"/>
                  </a:lnTo>
                  <a:lnTo>
                    <a:pt x="2773" y="2336"/>
                  </a:lnTo>
                  <a:lnTo>
                    <a:pt x="2775" y="2336"/>
                  </a:lnTo>
                  <a:lnTo>
                    <a:pt x="2775" y="2337"/>
                  </a:lnTo>
                  <a:lnTo>
                    <a:pt x="2785" y="2347"/>
                  </a:lnTo>
                  <a:lnTo>
                    <a:pt x="2793" y="2358"/>
                  </a:lnTo>
                  <a:lnTo>
                    <a:pt x="2877" y="2310"/>
                  </a:lnTo>
                  <a:lnTo>
                    <a:pt x="2877" y="2307"/>
                  </a:lnTo>
                  <a:lnTo>
                    <a:pt x="2875" y="2306"/>
                  </a:lnTo>
                  <a:lnTo>
                    <a:pt x="2875" y="2303"/>
                  </a:lnTo>
                  <a:lnTo>
                    <a:pt x="2873" y="2292"/>
                  </a:lnTo>
                  <a:lnTo>
                    <a:pt x="2873" y="2281"/>
                  </a:lnTo>
                  <a:lnTo>
                    <a:pt x="2877" y="2265"/>
                  </a:lnTo>
                  <a:lnTo>
                    <a:pt x="2879" y="2257"/>
                  </a:lnTo>
                  <a:lnTo>
                    <a:pt x="2882" y="2255"/>
                  </a:lnTo>
                  <a:lnTo>
                    <a:pt x="2882" y="2252"/>
                  </a:lnTo>
                  <a:lnTo>
                    <a:pt x="2883" y="2252"/>
                  </a:lnTo>
                  <a:lnTo>
                    <a:pt x="2890" y="2241"/>
                  </a:lnTo>
                  <a:lnTo>
                    <a:pt x="2899" y="2232"/>
                  </a:lnTo>
                  <a:lnTo>
                    <a:pt x="2911" y="2227"/>
                  </a:lnTo>
                  <a:lnTo>
                    <a:pt x="2916" y="2226"/>
                  </a:lnTo>
                  <a:lnTo>
                    <a:pt x="2920" y="2223"/>
                  </a:lnTo>
                  <a:lnTo>
                    <a:pt x="2903" y="2024"/>
                  </a:lnTo>
                  <a:lnTo>
                    <a:pt x="2902" y="2024"/>
                  </a:lnTo>
                  <a:lnTo>
                    <a:pt x="2886" y="2023"/>
                  </a:lnTo>
                  <a:lnTo>
                    <a:pt x="2870" y="2019"/>
                  </a:lnTo>
                  <a:lnTo>
                    <a:pt x="2869" y="2017"/>
                  </a:lnTo>
                  <a:lnTo>
                    <a:pt x="2868" y="2017"/>
                  </a:lnTo>
                  <a:lnTo>
                    <a:pt x="2866" y="2016"/>
                  </a:lnTo>
                  <a:lnTo>
                    <a:pt x="2848" y="2004"/>
                  </a:lnTo>
                  <a:lnTo>
                    <a:pt x="2832" y="1987"/>
                  </a:lnTo>
                  <a:lnTo>
                    <a:pt x="2824" y="1977"/>
                  </a:lnTo>
                  <a:lnTo>
                    <a:pt x="2820" y="1965"/>
                  </a:lnTo>
                  <a:lnTo>
                    <a:pt x="2820" y="1964"/>
                  </a:lnTo>
                  <a:lnTo>
                    <a:pt x="2816" y="1948"/>
                  </a:lnTo>
                  <a:lnTo>
                    <a:pt x="2815" y="1931"/>
                  </a:lnTo>
                  <a:lnTo>
                    <a:pt x="2818" y="1914"/>
                  </a:lnTo>
                  <a:lnTo>
                    <a:pt x="2824" y="1897"/>
                  </a:lnTo>
                  <a:lnTo>
                    <a:pt x="2835" y="1883"/>
                  </a:lnTo>
                  <a:lnTo>
                    <a:pt x="2849" y="1868"/>
                  </a:lnTo>
                  <a:lnTo>
                    <a:pt x="2852" y="1868"/>
                  </a:lnTo>
                  <a:lnTo>
                    <a:pt x="2862" y="1860"/>
                  </a:lnTo>
                  <a:lnTo>
                    <a:pt x="2877" y="1854"/>
                  </a:lnTo>
                  <a:lnTo>
                    <a:pt x="2892" y="1851"/>
                  </a:lnTo>
                  <a:lnTo>
                    <a:pt x="2894" y="1851"/>
                  </a:lnTo>
                  <a:lnTo>
                    <a:pt x="2895" y="1850"/>
                  </a:lnTo>
                  <a:lnTo>
                    <a:pt x="2902" y="1850"/>
                  </a:lnTo>
                  <a:lnTo>
                    <a:pt x="2913" y="1851"/>
                  </a:lnTo>
                  <a:lnTo>
                    <a:pt x="2926" y="1852"/>
                  </a:lnTo>
                  <a:lnTo>
                    <a:pt x="2938" y="1856"/>
                  </a:lnTo>
                  <a:lnTo>
                    <a:pt x="2947" y="1862"/>
                  </a:lnTo>
                  <a:lnTo>
                    <a:pt x="2953" y="1866"/>
                  </a:lnTo>
                  <a:lnTo>
                    <a:pt x="2959" y="1870"/>
                  </a:lnTo>
                  <a:lnTo>
                    <a:pt x="2967" y="1880"/>
                  </a:lnTo>
                  <a:lnTo>
                    <a:pt x="2968" y="1880"/>
                  </a:lnTo>
                  <a:lnTo>
                    <a:pt x="2972" y="1884"/>
                  </a:lnTo>
                  <a:lnTo>
                    <a:pt x="3068" y="1849"/>
                  </a:lnTo>
                  <a:lnTo>
                    <a:pt x="3067" y="1834"/>
                  </a:lnTo>
                  <a:lnTo>
                    <a:pt x="3069" y="1818"/>
                  </a:lnTo>
                  <a:lnTo>
                    <a:pt x="3074" y="1804"/>
                  </a:lnTo>
                  <a:lnTo>
                    <a:pt x="3074" y="1803"/>
                  </a:lnTo>
                  <a:lnTo>
                    <a:pt x="3076" y="1800"/>
                  </a:lnTo>
                  <a:lnTo>
                    <a:pt x="3076" y="1797"/>
                  </a:lnTo>
                  <a:lnTo>
                    <a:pt x="3081" y="1788"/>
                  </a:lnTo>
                  <a:lnTo>
                    <a:pt x="3099" y="1767"/>
                  </a:lnTo>
                  <a:lnTo>
                    <a:pt x="3108" y="1762"/>
                  </a:lnTo>
                  <a:lnTo>
                    <a:pt x="3110" y="1762"/>
                  </a:lnTo>
                  <a:lnTo>
                    <a:pt x="3122" y="1756"/>
                  </a:lnTo>
                  <a:lnTo>
                    <a:pt x="3135" y="1753"/>
                  </a:lnTo>
                  <a:lnTo>
                    <a:pt x="3140" y="1750"/>
                  </a:lnTo>
                  <a:lnTo>
                    <a:pt x="3153" y="1750"/>
                  </a:lnTo>
                  <a:lnTo>
                    <a:pt x="3175" y="1753"/>
                  </a:lnTo>
                  <a:lnTo>
                    <a:pt x="3195" y="1761"/>
                  </a:lnTo>
                  <a:lnTo>
                    <a:pt x="3213" y="1774"/>
                  </a:lnTo>
                  <a:lnTo>
                    <a:pt x="3214" y="1775"/>
                  </a:lnTo>
                  <a:lnTo>
                    <a:pt x="3222" y="1784"/>
                  </a:lnTo>
                  <a:lnTo>
                    <a:pt x="3229" y="1795"/>
                  </a:lnTo>
                  <a:lnTo>
                    <a:pt x="3234" y="1804"/>
                  </a:lnTo>
                  <a:lnTo>
                    <a:pt x="3241" y="1826"/>
                  </a:lnTo>
                  <a:lnTo>
                    <a:pt x="3324" y="1832"/>
                  </a:lnTo>
                  <a:lnTo>
                    <a:pt x="3331" y="1816"/>
                  </a:lnTo>
                  <a:lnTo>
                    <a:pt x="3341" y="1801"/>
                  </a:lnTo>
                  <a:lnTo>
                    <a:pt x="3344" y="1800"/>
                  </a:lnTo>
                  <a:lnTo>
                    <a:pt x="3345" y="1799"/>
                  </a:lnTo>
                  <a:lnTo>
                    <a:pt x="3355" y="1792"/>
                  </a:lnTo>
                  <a:lnTo>
                    <a:pt x="3365" y="1787"/>
                  </a:lnTo>
                  <a:lnTo>
                    <a:pt x="3377" y="1784"/>
                  </a:lnTo>
                  <a:lnTo>
                    <a:pt x="3385" y="1784"/>
                  </a:lnTo>
                  <a:lnTo>
                    <a:pt x="3386" y="1783"/>
                  </a:lnTo>
                  <a:lnTo>
                    <a:pt x="3398" y="1784"/>
                  </a:lnTo>
                  <a:lnTo>
                    <a:pt x="3408" y="1787"/>
                  </a:lnTo>
                  <a:lnTo>
                    <a:pt x="3417" y="1791"/>
                  </a:lnTo>
                  <a:lnTo>
                    <a:pt x="3423" y="1794"/>
                  </a:lnTo>
                  <a:lnTo>
                    <a:pt x="3427" y="1796"/>
                  </a:lnTo>
                  <a:lnTo>
                    <a:pt x="3440" y="1809"/>
                  </a:lnTo>
                  <a:lnTo>
                    <a:pt x="3444" y="1816"/>
                  </a:lnTo>
                  <a:lnTo>
                    <a:pt x="3446" y="1821"/>
                  </a:lnTo>
                  <a:lnTo>
                    <a:pt x="3525" y="1807"/>
                  </a:lnTo>
                  <a:lnTo>
                    <a:pt x="3527" y="1784"/>
                  </a:lnTo>
                  <a:lnTo>
                    <a:pt x="3533" y="1765"/>
                  </a:lnTo>
                  <a:lnTo>
                    <a:pt x="3540" y="1749"/>
                  </a:lnTo>
                  <a:lnTo>
                    <a:pt x="3548" y="1736"/>
                  </a:lnTo>
                  <a:lnTo>
                    <a:pt x="3563" y="1719"/>
                  </a:lnTo>
                  <a:lnTo>
                    <a:pt x="3580" y="1705"/>
                  </a:lnTo>
                  <a:lnTo>
                    <a:pt x="3601" y="1694"/>
                  </a:lnTo>
                  <a:lnTo>
                    <a:pt x="3602" y="1694"/>
                  </a:lnTo>
                  <a:lnTo>
                    <a:pt x="3603" y="1693"/>
                  </a:lnTo>
                  <a:lnTo>
                    <a:pt x="3606" y="1693"/>
                  </a:lnTo>
                  <a:lnTo>
                    <a:pt x="3623" y="1689"/>
                  </a:lnTo>
                  <a:lnTo>
                    <a:pt x="3641" y="1687"/>
                  </a:lnTo>
                  <a:lnTo>
                    <a:pt x="3647" y="1687"/>
                  </a:lnTo>
                  <a:lnTo>
                    <a:pt x="3671" y="1551"/>
                  </a:lnTo>
                  <a:lnTo>
                    <a:pt x="3666" y="1549"/>
                  </a:lnTo>
                  <a:lnTo>
                    <a:pt x="3662" y="1547"/>
                  </a:lnTo>
                  <a:lnTo>
                    <a:pt x="3654" y="1542"/>
                  </a:lnTo>
                  <a:lnTo>
                    <a:pt x="3649" y="1540"/>
                  </a:lnTo>
                  <a:lnTo>
                    <a:pt x="3644" y="1536"/>
                  </a:lnTo>
                  <a:lnTo>
                    <a:pt x="3640" y="1532"/>
                  </a:lnTo>
                  <a:lnTo>
                    <a:pt x="3636" y="1526"/>
                  </a:lnTo>
                  <a:lnTo>
                    <a:pt x="3635" y="1525"/>
                  </a:lnTo>
                  <a:lnTo>
                    <a:pt x="3633" y="1525"/>
                  </a:lnTo>
                  <a:lnTo>
                    <a:pt x="3624" y="1512"/>
                  </a:lnTo>
                  <a:lnTo>
                    <a:pt x="3618" y="1495"/>
                  </a:lnTo>
                  <a:lnTo>
                    <a:pt x="3614" y="1479"/>
                  </a:lnTo>
                  <a:lnTo>
                    <a:pt x="3614" y="1460"/>
                  </a:lnTo>
                  <a:lnTo>
                    <a:pt x="3618" y="1441"/>
                  </a:lnTo>
                  <a:lnTo>
                    <a:pt x="3619" y="1437"/>
                  </a:lnTo>
                  <a:lnTo>
                    <a:pt x="3622" y="1432"/>
                  </a:lnTo>
                  <a:lnTo>
                    <a:pt x="3624" y="1428"/>
                  </a:lnTo>
                  <a:lnTo>
                    <a:pt x="3624" y="1427"/>
                  </a:lnTo>
                  <a:lnTo>
                    <a:pt x="3628" y="1423"/>
                  </a:lnTo>
                  <a:lnTo>
                    <a:pt x="3635" y="1411"/>
                  </a:lnTo>
                  <a:lnTo>
                    <a:pt x="3647" y="1399"/>
                  </a:lnTo>
                  <a:lnTo>
                    <a:pt x="3661" y="1392"/>
                  </a:lnTo>
                  <a:lnTo>
                    <a:pt x="3664" y="1390"/>
                  </a:lnTo>
                  <a:lnTo>
                    <a:pt x="3667" y="1388"/>
                  </a:lnTo>
                  <a:lnTo>
                    <a:pt x="3678" y="1385"/>
                  </a:lnTo>
                  <a:lnTo>
                    <a:pt x="3691" y="1381"/>
                  </a:lnTo>
                  <a:lnTo>
                    <a:pt x="3704" y="1380"/>
                  </a:lnTo>
                  <a:lnTo>
                    <a:pt x="3715" y="1382"/>
                  </a:lnTo>
                  <a:lnTo>
                    <a:pt x="3716" y="1382"/>
                  </a:lnTo>
                  <a:lnTo>
                    <a:pt x="3729" y="1385"/>
                  </a:lnTo>
                  <a:lnTo>
                    <a:pt x="3741" y="1390"/>
                  </a:lnTo>
                  <a:lnTo>
                    <a:pt x="3746" y="1393"/>
                  </a:lnTo>
                  <a:lnTo>
                    <a:pt x="3750" y="1395"/>
                  </a:lnTo>
                  <a:lnTo>
                    <a:pt x="3766" y="1409"/>
                  </a:lnTo>
                  <a:lnTo>
                    <a:pt x="3777" y="1424"/>
                  </a:lnTo>
                  <a:lnTo>
                    <a:pt x="3785" y="1441"/>
                  </a:lnTo>
                  <a:lnTo>
                    <a:pt x="3785" y="1445"/>
                  </a:lnTo>
                  <a:lnTo>
                    <a:pt x="3835" y="1441"/>
                  </a:lnTo>
                  <a:lnTo>
                    <a:pt x="3870" y="1439"/>
                  </a:lnTo>
                  <a:lnTo>
                    <a:pt x="3870" y="1437"/>
                  </a:lnTo>
                  <a:lnTo>
                    <a:pt x="3872" y="1436"/>
                  </a:lnTo>
                  <a:lnTo>
                    <a:pt x="3872" y="1432"/>
                  </a:lnTo>
                  <a:lnTo>
                    <a:pt x="3873" y="1432"/>
                  </a:lnTo>
                  <a:lnTo>
                    <a:pt x="3878" y="1419"/>
                  </a:lnTo>
                  <a:lnTo>
                    <a:pt x="3886" y="1410"/>
                  </a:lnTo>
                  <a:lnTo>
                    <a:pt x="3895" y="1402"/>
                  </a:lnTo>
                  <a:lnTo>
                    <a:pt x="3907" y="1395"/>
                  </a:lnTo>
                  <a:lnTo>
                    <a:pt x="3919" y="1392"/>
                  </a:lnTo>
                  <a:lnTo>
                    <a:pt x="3923" y="1392"/>
                  </a:lnTo>
                  <a:lnTo>
                    <a:pt x="3925" y="1390"/>
                  </a:lnTo>
                  <a:lnTo>
                    <a:pt x="3932" y="1390"/>
                  </a:lnTo>
                  <a:lnTo>
                    <a:pt x="3945" y="1392"/>
                  </a:lnTo>
                  <a:lnTo>
                    <a:pt x="3958" y="1397"/>
                  </a:lnTo>
                  <a:lnTo>
                    <a:pt x="3959" y="1397"/>
                  </a:lnTo>
                  <a:lnTo>
                    <a:pt x="3973" y="1406"/>
                  </a:lnTo>
                  <a:lnTo>
                    <a:pt x="3983" y="1419"/>
                  </a:lnTo>
                  <a:lnTo>
                    <a:pt x="3988" y="1430"/>
                  </a:lnTo>
                  <a:lnTo>
                    <a:pt x="3990" y="1435"/>
                  </a:lnTo>
                  <a:lnTo>
                    <a:pt x="3990" y="1436"/>
                  </a:lnTo>
                  <a:lnTo>
                    <a:pt x="3991" y="1439"/>
                  </a:lnTo>
                  <a:lnTo>
                    <a:pt x="3991" y="1441"/>
                  </a:lnTo>
                  <a:lnTo>
                    <a:pt x="3992" y="1457"/>
                  </a:lnTo>
                  <a:lnTo>
                    <a:pt x="3988" y="1471"/>
                  </a:lnTo>
                  <a:lnTo>
                    <a:pt x="3983" y="1483"/>
                  </a:lnTo>
                  <a:lnTo>
                    <a:pt x="3976" y="1492"/>
                  </a:lnTo>
                  <a:lnTo>
                    <a:pt x="3967" y="1500"/>
                  </a:lnTo>
                  <a:lnTo>
                    <a:pt x="3966" y="1502"/>
                  </a:lnTo>
                  <a:lnTo>
                    <a:pt x="3950" y="1509"/>
                  </a:lnTo>
                  <a:lnTo>
                    <a:pt x="3936" y="1512"/>
                  </a:lnTo>
                  <a:lnTo>
                    <a:pt x="3933" y="1512"/>
                  </a:lnTo>
                  <a:lnTo>
                    <a:pt x="3932" y="1513"/>
                  </a:lnTo>
                  <a:lnTo>
                    <a:pt x="3928" y="1513"/>
                  </a:lnTo>
                  <a:lnTo>
                    <a:pt x="3918" y="1511"/>
                  </a:lnTo>
                  <a:lnTo>
                    <a:pt x="3904" y="1508"/>
                  </a:lnTo>
                  <a:lnTo>
                    <a:pt x="3895" y="1503"/>
                  </a:lnTo>
                  <a:lnTo>
                    <a:pt x="3895" y="1502"/>
                  </a:lnTo>
                  <a:lnTo>
                    <a:pt x="3890" y="1498"/>
                  </a:lnTo>
                  <a:lnTo>
                    <a:pt x="3886" y="1494"/>
                  </a:lnTo>
                  <a:lnTo>
                    <a:pt x="3882" y="1488"/>
                  </a:lnTo>
                  <a:lnTo>
                    <a:pt x="3881" y="1486"/>
                  </a:lnTo>
                  <a:lnTo>
                    <a:pt x="3878" y="1483"/>
                  </a:lnTo>
                  <a:lnTo>
                    <a:pt x="3876" y="1478"/>
                  </a:lnTo>
                  <a:lnTo>
                    <a:pt x="3873" y="1474"/>
                  </a:lnTo>
                  <a:lnTo>
                    <a:pt x="3872" y="1469"/>
                  </a:lnTo>
                  <a:lnTo>
                    <a:pt x="3788" y="1474"/>
                  </a:lnTo>
                  <a:lnTo>
                    <a:pt x="3787" y="1486"/>
                  </a:lnTo>
                  <a:lnTo>
                    <a:pt x="3785" y="1495"/>
                  </a:lnTo>
                  <a:lnTo>
                    <a:pt x="3777" y="1512"/>
                  </a:lnTo>
                  <a:lnTo>
                    <a:pt x="3767" y="1526"/>
                  </a:lnTo>
                  <a:lnTo>
                    <a:pt x="3760" y="1533"/>
                  </a:lnTo>
                  <a:lnTo>
                    <a:pt x="3754" y="1538"/>
                  </a:lnTo>
                  <a:lnTo>
                    <a:pt x="3749" y="1542"/>
                  </a:lnTo>
                  <a:lnTo>
                    <a:pt x="3726" y="1553"/>
                  </a:lnTo>
                  <a:lnTo>
                    <a:pt x="3702" y="1557"/>
                  </a:lnTo>
                  <a:lnTo>
                    <a:pt x="3675" y="1691"/>
                  </a:lnTo>
                  <a:lnTo>
                    <a:pt x="3687" y="1695"/>
                  </a:lnTo>
                  <a:lnTo>
                    <a:pt x="3698" y="1701"/>
                  </a:lnTo>
                  <a:lnTo>
                    <a:pt x="3699" y="1701"/>
                  </a:lnTo>
                  <a:lnTo>
                    <a:pt x="3700" y="1702"/>
                  </a:lnTo>
                  <a:lnTo>
                    <a:pt x="3719" y="1714"/>
                  </a:lnTo>
                  <a:lnTo>
                    <a:pt x="3736" y="1731"/>
                  </a:lnTo>
                  <a:lnTo>
                    <a:pt x="3747" y="1749"/>
                  </a:lnTo>
                  <a:lnTo>
                    <a:pt x="3757" y="1771"/>
                  </a:lnTo>
                  <a:lnTo>
                    <a:pt x="3844" y="1763"/>
                  </a:lnTo>
                  <a:lnTo>
                    <a:pt x="3847" y="1753"/>
                  </a:lnTo>
                  <a:lnTo>
                    <a:pt x="3849" y="1748"/>
                  </a:lnTo>
                  <a:lnTo>
                    <a:pt x="3852" y="1744"/>
                  </a:lnTo>
                  <a:lnTo>
                    <a:pt x="3852" y="1742"/>
                  </a:lnTo>
                  <a:lnTo>
                    <a:pt x="3853" y="1740"/>
                  </a:lnTo>
                  <a:lnTo>
                    <a:pt x="3855" y="1739"/>
                  </a:lnTo>
                  <a:lnTo>
                    <a:pt x="3860" y="1732"/>
                  </a:lnTo>
                  <a:lnTo>
                    <a:pt x="3866" y="1725"/>
                  </a:lnTo>
                  <a:lnTo>
                    <a:pt x="3874" y="1719"/>
                  </a:lnTo>
                  <a:lnTo>
                    <a:pt x="3881" y="1715"/>
                  </a:lnTo>
                  <a:lnTo>
                    <a:pt x="3882" y="1715"/>
                  </a:lnTo>
                  <a:lnTo>
                    <a:pt x="3893" y="1710"/>
                  </a:lnTo>
                  <a:lnTo>
                    <a:pt x="3901" y="1710"/>
                  </a:lnTo>
                  <a:lnTo>
                    <a:pt x="3902" y="1708"/>
                  </a:lnTo>
                  <a:lnTo>
                    <a:pt x="3908" y="1708"/>
                  </a:lnTo>
                  <a:lnTo>
                    <a:pt x="3928" y="1711"/>
                  </a:lnTo>
                  <a:lnTo>
                    <a:pt x="3944" y="1719"/>
                  </a:lnTo>
                  <a:lnTo>
                    <a:pt x="3958" y="1731"/>
                  </a:lnTo>
                  <a:lnTo>
                    <a:pt x="3959" y="1732"/>
                  </a:lnTo>
                  <a:lnTo>
                    <a:pt x="3965" y="1740"/>
                  </a:lnTo>
                  <a:lnTo>
                    <a:pt x="3969" y="1748"/>
                  </a:lnTo>
                  <a:lnTo>
                    <a:pt x="3971" y="1756"/>
                  </a:lnTo>
                  <a:lnTo>
                    <a:pt x="3974" y="1769"/>
                  </a:lnTo>
                  <a:lnTo>
                    <a:pt x="3974" y="1783"/>
                  </a:lnTo>
                  <a:lnTo>
                    <a:pt x="3973" y="1788"/>
                  </a:lnTo>
                  <a:lnTo>
                    <a:pt x="3969" y="1800"/>
                  </a:lnTo>
                  <a:lnTo>
                    <a:pt x="3959" y="1816"/>
                  </a:lnTo>
                  <a:lnTo>
                    <a:pt x="3945" y="1829"/>
                  </a:lnTo>
                  <a:lnTo>
                    <a:pt x="3944" y="1830"/>
                  </a:lnTo>
                  <a:lnTo>
                    <a:pt x="3935" y="1835"/>
                  </a:lnTo>
                  <a:lnTo>
                    <a:pt x="3923" y="1838"/>
                  </a:lnTo>
                  <a:lnTo>
                    <a:pt x="3911" y="1839"/>
                  </a:lnTo>
                  <a:lnTo>
                    <a:pt x="3899" y="1839"/>
                  </a:lnTo>
                  <a:lnTo>
                    <a:pt x="3895" y="1838"/>
                  </a:lnTo>
                  <a:lnTo>
                    <a:pt x="3893" y="1837"/>
                  </a:lnTo>
                  <a:lnTo>
                    <a:pt x="3891" y="1837"/>
                  </a:lnTo>
                  <a:lnTo>
                    <a:pt x="3880" y="1833"/>
                  </a:lnTo>
                  <a:lnTo>
                    <a:pt x="3868" y="1826"/>
                  </a:lnTo>
                  <a:lnTo>
                    <a:pt x="3860" y="1817"/>
                  </a:lnTo>
                  <a:lnTo>
                    <a:pt x="3852" y="1805"/>
                  </a:lnTo>
                  <a:lnTo>
                    <a:pt x="3847" y="1794"/>
                  </a:lnTo>
                  <a:lnTo>
                    <a:pt x="3762" y="1801"/>
                  </a:lnTo>
                  <a:lnTo>
                    <a:pt x="3762" y="1807"/>
                  </a:lnTo>
                  <a:lnTo>
                    <a:pt x="3760" y="1812"/>
                  </a:lnTo>
                  <a:lnTo>
                    <a:pt x="3760" y="1822"/>
                  </a:lnTo>
                  <a:lnTo>
                    <a:pt x="3758" y="1828"/>
                  </a:lnTo>
                  <a:lnTo>
                    <a:pt x="3755" y="1841"/>
                  </a:lnTo>
                  <a:lnTo>
                    <a:pt x="3750" y="1855"/>
                  </a:lnTo>
                  <a:lnTo>
                    <a:pt x="3742" y="1870"/>
                  </a:lnTo>
                  <a:lnTo>
                    <a:pt x="3732" y="1883"/>
                  </a:lnTo>
                  <a:lnTo>
                    <a:pt x="3730" y="1885"/>
                  </a:lnTo>
                  <a:lnTo>
                    <a:pt x="3728" y="1887"/>
                  </a:lnTo>
                  <a:lnTo>
                    <a:pt x="3717" y="1897"/>
                  </a:lnTo>
                  <a:lnTo>
                    <a:pt x="3705" y="1905"/>
                  </a:lnTo>
                  <a:lnTo>
                    <a:pt x="3692" y="1913"/>
                  </a:lnTo>
                  <a:lnTo>
                    <a:pt x="3679" y="1918"/>
                  </a:lnTo>
                  <a:lnTo>
                    <a:pt x="3669" y="1921"/>
                  </a:lnTo>
                  <a:lnTo>
                    <a:pt x="3667" y="1921"/>
                  </a:lnTo>
                  <a:lnTo>
                    <a:pt x="3658" y="1923"/>
                  </a:lnTo>
                  <a:lnTo>
                    <a:pt x="3648" y="1925"/>
                  </a:lnTo>
                  <a:lnTo>
                    <a:pt x="3644" y="1925"/>
                  </a:lnTo>
                  <a:lnTo>
                    <a:pt x="3640" y="1923"/>
                  </a:lnTo>
                  <a:lnTo>
                    <a:pt x="3628" y="1977"/>
                  </a:lnTo>
                  <a:lnTo>
                    <a:pt x="3635" y="1981"/>
                  </a:lnTo>
                  <a:lnTo>
                    <a:pt x="3640" y="1986"/>
                  </a:lnTo>
                  <a:lnTo>
                    <a:pt x="3643" y="1987"/>
                  </a:lnTo>
                  <a:lnTo>
                    <a:pt x="3644" y="1989"/>
                  </a:lnTo>
                  <a:lnTo>
                    <a:pt x="3649" y="1995"/>
                  </a:lnTo>
                  <a:lnTo>
                    <a:pt x="3656" y="2003"/>
                  </a:lnTo>
                  <a:lnTo>
                    <a:pt x="3661" y="2012"/>
                  </a:lnTo>
                  <a:lnTo>
                    <a:pt x="3662" y="2020"/>
                  </a:lnTo>
                  <a:lnTo>
                    <a:pt x="3665" y="2031"/>
                  </a:lnTo>
                  <a:lnTo>
                    <a:pt x="3665" y="2036"/>
                  </a:lnTo>
                  <a:lnTo>
                    <a:pt x="3664" y="2040"/>
                  </a:lnTo>
                  <a:lnTo>
                    <a:pt x="3665" y="2044"/>
                  </a:lnTo>
                  <a:lnTo>
                    <a:pt x="3664" y="2048"/>
                  </a:lnTo>
                  <a:lnTo>
                    <a:pt x="3658" y="2066"/>
                  </a:lnTo>
                  <a:lnTo>
                    <a:pt x="3648" y="2080"/>
                  </a:lnTo>
                  <a:lnTo>
                    <a:pt x="3635" y="2092"/>
                  </a:lnTo>
                  <a:lnTo>
                    <a:pt x="3633" y="2092"/>
                  </a:lnTo>
                  <a:lnTo>
                    <a:pt x="3633" y="2093"/>
                  </a:lnTo>
                  <a:lnTo>
                    <a:pt x="3620" y="2099"/>
                  </a:lnTo>
                  <a:lnTo>
                    <a:pt x="3607" y="2101"/>
                  </a:lnTo>
                  <a:lnTo>
                    <a:pt x="3592" y="2101"/>
                  </a:lnTo>
                  <a:lnTo>
                    <a:pt x="3578" y="2099"/>
                  </a:lnTo>
                  <a:lnTo>
                    <a:pt x="3563" y="2091"/>
                  </a:lnTo>
                  <a:lnTo>
                    <a:pt x="3550" y="2079"/>
                  </a:lnTo>
                  <a:lnTo>
                    <a:pt x="3539" y="2063"/>
                  </a:lnTo>
                  <a:lnTo>
                    <a:pt x="3539" y="2062"/>
                  </a:lnTo>
                  <a:lnTo>
                    <a:pt x="3538" y="2061"/>
                  </a:lnTo>
                  <a:lnTo>
                    <a:pt x="3538" y="2059"/>
                  </a:lnTo>
                  <a:lnTo>
                    <a:pt x="3535" y="2049"/>
                  </a:lnTo>
                  <a:lnTo>
                    <a:pt x="3534" y="2037"/>
                  </a:lnTo>
                  <a:lnTo>
                    <a:pt x="3534" y="2027"/>
                  </a:lnTo>
                  <a:lnTo>
                    <a:pt x="3535" y="2021"/>
                  </a:lnTo>
                  <a:lnTo>
                    <a:pt x="3538" y="2014"/>
                  </a:lnTo>
                  <a:lnTo>
                    <a:pt x="3540" y="2010"/>
                  </a:lnTo>
                  <a:lnTo>
                    <a:pt x="3540" y="2007"/>
                  </a:lnTo>
                  <a:lnTo>
                    <a:pt x="3551" y="1991"/>
                  </a:lnTo>
                  <a:lnTo>
                    <a:pt x="3565" y="1980"/>
                  </a:lnTo>
                  <a:lnTo>
                    <a:pt x="3582" y="1974"/>
                  </a:lnTo>
                  <a:lnTo>
                    <a:pt x="3598" y="1972"/>
                  </a:lnTo>
                  <a:lnTo>
                    <a:pt x="3610" y="1919"/>
                  </a:lnTo>
                  <a:lnTo>
                    <a:pt x="3589" y="1910"/>
                  </a:lnTo>
                  <a:lnTo>
                    <a:pt x="3569" y="1898"/>
                  </a:lnTo>
                  <a:lnTo>
                    <a:pt x="3554" y="1883"/>
                  </a:lnTo>
                  <a:lnTo>
                    <a:pt x="3540" y="1864"/>
                  </a:lnTo>
                  <a:lnTo>
                    <a:pt x="3540" y="1863"/>
                  </a:lnTo>
                  <a:lnTo>
                    <a:pt x="3539" y="1863"/>
                  </a:lnTo>
                  <a:lnTo>
                    <a:pt x="3539" y="1860"/>
                  </a:lnTo>
                  <a:lnTo>
                    <a:pt x="3533" y="1849"/>
                  </a:lnTo>
                  <a:lnTo>
                    <a:pt x="3530" y="1835"/>
                  </a:lnTo>
                  <a:lnTo>
                    <a:pt x="3453" y="1850"/>
                  </a:lnTo>
                  <a:lnTo>
                    <a:pt x="3453" y="1856"/>
                  </a:lnTo>
                  <a:lnTo>
                    <a:pt x="3451" y="1862"/>
                  </a:lnTo>
                  <a:lnTo>
                    <a:pt x="3451" y="1863"/>
                  </a:lnTo>
                  <a:lnTo>
                    <a:pt x="3446" y="1876"/>
                  </a:lnTo>
                  <a:lnTo>
                    <a:pt x="3440" y="1887"/>
                  </a:lnTo>
                  <a:lnTo>
                    <a:pt x="3436" y="1892"/>
                  </a:lnTo>
                  <a:lnTo>
                    <a:pt x="3432" y="1898"/>
                  </a:lnTo>
                  <a:lnTo>
                    <a:pt x="3425" y="1902"/>
                  </a:lnTo>
                  <a:lnTo>
                    <a:pt x="3420" y="1906"/>
                  </a:lnTo>
                  <a:lnTo>
                    <a:pt x="3415" y="1909"/>
                  </a:lnTo>
                  <a:lnTo>
                    <a:pt x="3410" y="1910"/>
                  </a:lnTo>
                  <a:lnTo>
                    <a:pt x="3411" y="2169"/>
                  </a:lnTo>
                  <a:lnTo>
                    <a:pt x="3416" y="2171"/>
                  </a:lnTo>
                  <a:lnTo>
                    <a:pt x="3420" y="2173"/>
                  </a:lnTo>
                  <a:lnTo>
                    <a:pt x="3425" y="2176"/>
                  </a:lnTo>
                  <a:lnTo>
                    <a:pt x="3427" y="2176"/>
                  </a:lnTo>
                  <a:lnTo>
                    <a:pt x="3432" y="2180"/>
                  </a:lnTo>
                  <a:lnTo>
                    <a:pt x="3438" y="2185"/>
                  </a:lnTo>
                  <a:lnTo>
                    <a:pt x="3446" y="2196"/>
                  </a:lnTo>
                  <a:lnTo>
                    <a:pt x="3453" y="2207"/>
                  </a:lnTo>
                  <a:lnTo>
                    <a:pt x="3457" y="2220"/>
                  </a:lnTo>
                  <a:lnTo>
                    <a:pt x="3458" y="2224"/>
                  </a:lnTo>
                  <a:lnTo>
                    <a:pt x="3458" y="2234"/>
                  </a:lnTo>
                  <a:lnTo>
                    <a:pt x="3457" y="2237"/>
                  </a:lnTo>
                  <a:lnTo>
                    <a:pt x="3453" y="2256"/>
                  </a:lnTo>
                  <a:lnTo>
                    <a:pt x="3444" y="2272"/>
                  </a:lnTo>
                  <a:lnTo>
                    <a:pt x="3444" y="2273"/>
                  </a:lnTo>
                  <a:lnTo>
                    <a:pt x="3434" y="2282"/>
                  </a:lnTo>
                  <a:lnTo>
                    <a:pt x="3424" y="2289"/>
                  </a:lnTo>
                  <a:lnTo>
                    <a:pt x="3415" y="2292"/>
                  </a:lnTo>
                  <a:lnTo>
                    <a:pt x="3407" y="2295"/>
                  </a:lnTo>
                  <a:lnTo>
                    <a:pt x="3399" y="2296"/>
                  </a:lnTo>
                  <a:lnTo>
                    <a:pt x="3391" y="2296"/>
                  </a:lnTo>
                  <a:lnTo>
                    <a:pt x="3374" y="2294"/>
                  </a:lnTo>
                  <a:lnTo>
                    <a:pt x="3360" y="2287"/>
                  </a:lnTo>
                  <a:lnTo>
                    <a:pt x="3344" y="2275"/>
                  </a:lnTo>
                  <a:lnTo>
                    <a:pt x="3335" y="2258"/>
                  </a:lnTo>
                  <a:lnTo>
                    <a:pt x="3334" y="2256"/>
                  </a:lnTo>
                  <a:lnTo>
                    <a:pt x="3334" y="2253"/>
                  </a:lnTo>
                  <a:lnTo>
                    <a:pt x="3330" y="2244"/>
                  </a:lnTo>
                  <a:lnTo>
                    <a:pt x="3328" y="2232"/>
                  </a:lnTo>
                  <a:lnTo>
                    <a:pt x="3330" y="2220"/>
                  </a:lnTo>
                  <a:lnTo>
                    <a:pt x="3330" y="2218"/>
                  </a:lnTo>
                  <a:lnTo>
                    <a:pt x="3331" y="2215"/>
                  </a:lnTo>
                  <a:lnTo>
                    <a:pt x="3334" y="2207"/>
                  </a:lnTo>
                  <a:lnTo>
                    <a:pt x="3338" y="2198"/>
                  </a:lnTo>
                  <a:lnTo>
                    <a:pt x="3343" y="2190"/>
                  </a:lnTo>
                  <a:lnTo>
                    <a:pt x="3349" y="2184"/>
                  </a:lnTo>
                  <a:lnTo>
                    <a:pt x="3361" y="2176"/>
                  </a:lnTo>
                  <a:lnTo>
                    <a:pt x="3365" y="2175"/>
                  </a:lnTo>
                  <a:lnTo>
                    <a:pt x="3368" y="2172"/>
                  </a:lnTo>
                  <a:lnTo>
                    <a:pt x="3370" y="2172"/>
                  </a:lnTo>
                  <a:lnTo>
                    <a:pt x="3373" y="2171"/>
                  </a:lnTo>
                  <a:lnTo>
                    <a:pt x="3381" y="2168"/>
                  </a:lnTo>
                  <a:lnTo>
                    <a:pt x="3379" y="1914"/>
                  </a:lnTo>
                  <a:lnTo>
                    <a:pt x="3376" y="1914"/>
                  </a:lnTo>
                  <a:lnTo>
                    <a:pt x="3370" y="1913"/>
                  </a:lnTo>
                  <a:lnTo>
                    <a:pt x="3366" y="1911"/>
                  </a:lnTo>
                  <a:lnTo>
                    <a:pt x="3365" y="1911"/>
                  </a:lnTo>
                  <a:lnTo>
                    <a:pt x="3364" y="1910"/>
                  </a:lnTo>
                  <a:lnTo>
                    <a:pt x="3355" y="1906"/>
                  </a:lnTo>
                  <a:lnTo>
                    <a:pt x="3344" y="1898"/>
                  </a:lnTo>
                  <a:lnTo>
                    <a:pt x="3336" y="1890"/>
                  </a:lnTo>
                  <a:lnTo>
                    <a:pt x="3328" y="1880"/>
                  </a:lnTo>
                  <a:lnTo>
                    <a:pt x="3327" y="1875"/>
                  </a:lnTo>
                  <a:lnTo>
                    <a:pt x="3327" y="1873"/>
                  </a:lnTo>
                  <a:lnTo>
                    <a:pt x="3326" y="1873"/>
                  </a:lnTo>
                  <a:lnTo>
                    <a:pt x="3326" y="1872"/>
                  </a:lnTo>
                  <a:lnTo>
                    <a:pt x="3323" y="1862"/>
                  </a:lnTo>
                  <a:lnTo>
                    <a:pt x="3238" y="1856"/>
                  </a:lnTo>
                  <a:lnTo>
                    <a:pt x="3238" y="1859"/>
                  </a:lnTo>
                  <a:lnTo>
                    <a:pt x="3237" y="1862"/>
                  </a:lnTo>
                  <a:lnTo>
                    <a:pt x="3237" y="1863"/>
                  </a:lnTo>
                  <a:lnTo>
                    <a:pt x="3230" y="1879"/>
                  </a:lnTo>
                  <a:lnTo>
                    <a:pt x="3221" y="1893"/>
                  </a:lnTo>
                  <a:lnTo>
                    <a:pt x="3207" y="1907"/>
                  </a:lnTo>
                  <a:lnTo>
                    <a:pt x="3194" y="1915"/>
                  </a:lnTo>
                  <a:lnTo>
                    <a:pt x="3179" y="1921"/>
                  </a:lnTo>
                  <a:lnTo>
                    <a:pt x="3165" y="1925"/>
                  </a:lnTo>
                  <a:lnTo>
                    <a:pt x="3144" y="1925"/>
                  </a:lnTo>
                  <a:lnTo>
                    <a:pt x="3140" y="1923"/>
                  </a:lnTo>
                  <a:lnTo>
                    <a:pt x="3137" y="1923"/>
                  </a:lnTo>
                  <a:lnTo>
                    <a:pt x="3122" y="1918"/>
                  </a:lnTo>
                  <a:lnTo>
                    <a:pt x="3106" y="1911"/>
                  </a:lnTo>
                  <a:lnTo>
                    <a:pt x="3094" y="1901"/>
                  </a:lnTo>
                  <a:lnTo>
                    <a:pt x="3084" y="1889"/>
                  </a:lnTo>
                  <a:lnTo>
                    <a:pt x="3076" y="1877"/>
                  </a:lnTo>
                  <a:lnTo>
                    <a:pt x="2985" y="1911"/>
                  </a:lnTo>
                  <a:lnTo>
                    <a:pt x="2989" y="1934"/>
                  </a:lnTo>
                  <a:lnTo>
                    <a:pt x="2988" y="1956"/>
                  </a:lnTo>
                  <a:lnTo>
                    <a:pt x="2984" y="1969"/>
                  </a:lnTo>
                  <a:lnTo>
                    <a:pt x="2976" y="1982"/>
                  </a:lnTo>
                  <a:lnTo>
                    <a:pt x="2970" y="1991"/>
                  </a:lnTo>
                  <a:lnTo>
                    <a:pt x="2962" y="2000"/>
                  </a:lnTo>
                  <a:lnTo>
                    <a:pt x="2953" y="2010"/>
                  </a:lnTo>
                  <a:lnTo>
                    <a:pt x="2941" y="2015"/>
                  </a:lnTo>
                  <a:lnTo>
                    <a:pt x="2933" y="2019"/>
                  </a:lnTo>
                  <a:lnTo>
                    <a:pt x="2950" y="2222"/>
                  </a:lnTo>
                  <a:lnTo>
                    <a:pt x="2953" y="2222"/>
                  </a:lnTo>
                  <a:lnTo>
                    <a:pt x="2954" y="2223"/>
                  </a:lnTo>
                  <a:lnTo>
                    <a:pt x="2964" y="2226"/>
                  </a:lnTo>
                  <a:lnTo>
                    <a:pt x="2975" y="2231"/>
                  </a:lnTo>
                  <a:lnTo>
                    <a:pt x="2984" y="2239"/>
                  </a:lnTo>
                  <a:lnTo>
                    <a:pt x="2987" y="2240"/>
                  </a:lnTo>
                  <a:lnTo>
                    <a:pt x="2988" y="2243"/>
                  </a:lnTo>
                  <a:lnTo>
                    <a:pt x="2993" y="2249"/>
                  </a:lnTo>
                  <a:lnTo>
                    <a:pt x="2998" y="2257"/>
                  </a:lnTo>
                  <a:lnTo>
                    <a:pt x="3002" y="2266"/>
                  </a:lnTo>
                  <a:lnTo>
                    <a:pt x="3004" y="2274"/>
                  </a:lnTo>
                  <a:lnTo>
                    <a:pt x="3004" y="2275"/>
                  </a:lnTo>
                  <a:lnTo>
                    <a:pt x="3006" y="2286"/>
                  </a:lnTo>
                  <a:lnTo>
                    <a:pt x="3005" y="2291"/>
                  </a:lnTo>
                  <a:lnTo>
                    <a:pt x="3004" y="2295"/>
                  </a:lnTo>
                  <a:lnTo>
                    <a:pt x="3004" y="2299"/>
                  </a:lnTo>
                  <a:lnTo>
                    <a:pt x="3002" y="2303"/>
                  </a:lnTo>
                  <a:lnTo>
                    <a:pt x="2996" y="2320"/>
                  </a:lnTo>
                  <a:lnTo>
                    <a:pt x="2984" y="2334"/>
                  </a:lnTo>
                  <a:lnTo>
                    <a:pt x="2970" y="2345"/>
                  </a:lnTo>
                  <a:lnTo>
                    <a:pt x="2960" y="2349"/>
                  </a:lnTo>
                  <a:lnTo>
                    <a:pt x="2950" y="2351"/>
                  </a:lnTo>
                  <a:lnTo>
                    <a:pt x="2941" y="2353"/>
                  </a:lnTo>
                  <a:lnTo>
                    <a:pt x="2930" y="2353"/>
                  </a:lnTo>
                  <a:lnTo>
                    <a:pt x="2921" y="2350"/>
                  </a:lnTo>
                  <a:lnTo>
                    <a:pt x="2913" y="2346"/>
                  </a:lnTo>
                  <a:lnTo>
                    <a:pt x="2904" y="2342"/>
                  </a:lnTo>
                  <a:lnTo>
                    <a:pt x="2898" y="2338"/>
                  </a:lnTo>
                  <a:lnTo>
                    <a:pt x="2894" y="2334"/>
                  </a:lnTo>
                  <a:lnTo>
                    <a:pt x="2807" y="2385"/>
                  </a:lnTo>
                  <a:lnTo>
                    <a:pt x="2813" y="2400"/>
                  </a:lnTo>
                  <a:lnTo>
                    <a:pt x="2814" y="2416"/>
                  </a:lnTo>
                  <a:lnTo>
                    <a:pt x="2814" y="2430"/>
                  </a:lnTo>
                  <a:lnTo>
                    <a:pt x="2813" y="2447"/>
                  </a:lnTo>
                  <a:lnTo>
                    <a:pt x="2810" y="2463"/>
                  </a:lnTo>
                  <a:lnTo>
                    <a:pt x="2801" y="2485"/>
                  </a:lnTo>
                  <a:lnTo>
                    <a:pt x="2788" y="2503"/>
                  </a:lnTo>
                  <a:lnTo>
                    <a:pt x="2772" y="2520"/>
                  </a:lnTo>
                  <a:lnTo>
                    <a:pt x="2772" y="2522"/>
                  </a:lnTo>
                  <a:lnTo>
                    <a:pt x="2771" y="2522"/>
                  </a:lnTo>
                  <a:lnTo>
                    <a:pt x="2771" y="2523"/>
                  </a:lnTo>
                  <a:lnTo>
                    <a:pt x="2769" y="2523"/>
                  </a:lnTo>
                  <a:lnTo>
                    <a:pt x="2768" y="2524"/>
                  </a:lnTo>
                  <a:lnTo>
                    <a:pt x="2767" y="2524"/>
                  </a:lnTo>
                  <a:lnTo>
                    <a:pt x="2755" y="2533"/>
                  </a:lnTo>
                  <a:lnTo>
                    <a:pt x="2742" y="2540"/>
                  </a:lnTo>
                  <a:lnTo>
                    <a:pt x="2759" y="2582"/>
                  </a:lnTo>
                  <a:lnTo>
                    <a:pt x="2771" y="2581"/>
                  </a:lnTo>
                  <a:lnTo>
                    <a:pt x="2784" y="2579"/>
                  </a:lnTo>
                  <a:lnTo>
                    <a:pt x="2797" y="2581"/>
                  </a:lnTo>
                  <a:lnTo>
                    <a:pt x="2811" y="2582"/>
                  </a:lnTo>
                  <a:lnTo>
                    <a:pt x="2816" y="2585"/>
                  </a:lnTo>
                  <a:lnTo>
                    <a:pt x="2822" y="2586"/>
                  </a:lnTo>
                  <a:lnTo>
                    <a:pt x="2839" y="2590"/>
                  </a:lnTo>
                  <a:lnTo>
                    <a:pt x="2857" y="2598"/>
                  </a:lnTo>
                  <a:lnTo>
                    <a:pt x="2875" y="2608"/>
                  </a:lnTo>
                  <a:lnTo>
                    <a:pt x="2899" y="2632"/>
                  </a:lnTo>
                  <a:lnTo>
                    <a:pt x="2908" y="2643"/>
                  </a:lnTo>
                  <a:lnTo>
                    <a:pt x="2917" y="2658"/>
                  </a:lnTo>
                  <a:lnTo>
                    <a:pt x="2925" y="2675"/>
                  </a:lnTo>
                  <a:lnTo>
                    <a:pt x="2932" y="2692"/>
                  </a:lnTo>
                  <a:lnTo>
                    <a:pt x="2934" y="2706"/>
                  </a:lnTo>
                  <a:lnTo>
                    <a:pt x="2934" y="2708"/>
                  </a:lnTo>
                  <a:lnTo>
                    <a:pt x="2937" y="2722"/>
                  </a:lnTo>
                  <a:lnTo>
                    <a:pt x="2936" y="2738"/>
                  </a:lnTo>
                  <a:lnTo>
                    <a:pt x="2933" y="2752"/>
                  </a:lnTo>
                  <a:lnTo>
                    <a:pt x="2933" y="2760"/>
                  </a:lnTo>
                  <a:lnTo>
                    <a:pt x="2930" y="2770"/>
                  </a:lnTo>
                  <a:lnTo>
                    <a:pt x="2917" y="2801"/>
                  </a:lnTo>
                  <a:lnTo>
                    <a:pt x="2900" y="2827"/>
                  </a:lnTo>
                  <a:lnTo>
                    <a:pt x="2877" y="2849"/>
                  </a:lnTo>
                  <a:lnTo>
                    <a:pt x="2849" y="2866"/>
                  </a:lnTo>
                  <a:lnTo>
                    <a:pt x="2848" y="2866"/>
                  </a:lnTo>
                  <a:lnTo>
                    <a:pt x="2827" y="2874"/>
                  </a:lnTo>
                  <a:lnTo>
                    <a:pt x="2806" y="2878"/>
                  </a:lnTo>
                  <a:lnTo>
                    <a:pt x="2788" y="2879"/>
                  </a:lnTo>
                  <a:lnTo>
                    <a:pt x="2785" y="2879"/>
                  </a:lnTo>
                  <a:lnTo>
                    <a:pt x="2765" y="2878"/>
                  </a:lnTo>
                  <a:lnTo>
                    <a:pt x="2744" y="2874"/>
                  </a:lnTo>
                  <a:lnTo>
                    <a:pt x="2726" y="2866"/>
                  </a:lnTo>
                  <a:lnTo>
                    <a:pt x="2706" y="2857"/>
                  </a:lnTo>
                  <a:lnTo>
                    <a:pt x="2691" y="2845"/>
                  </a:lnTo>
                  <a:lnTo>
                    <a:pt x="2670" y="2824"/>
                  </a:lnTo>
                  <a:lnTo>
                    <a:pt x="2654" y="2802"/>
                  </a:lnTo>
                  <a:lnTo>
                    <a:pt x="2642" y="2776"/>
                  </a:lnTo>
                  <a:lnTo>
                    <a:pt x="2640" y="2768"/>
                  </a:lnTo>
                  <a:lnTo>
                    <a:pt x="2636" y="2743"/>
                  </a:lnTo>
                  <a:lnTo>
                    <a:pt x="2636" y="2717"/>
                  </a:lnTo>
                  <a:lnTo>
                    <a:pt x="2640" y="2692"/>
                  </a:lnTo>
                  <a:lnTo>
                    <a:pt x="2640" y="2691"/>
                  </a:lnTo>
                  <a:lnTo>
                    <a:pt x="2570" y="2662"/>
                  </a:lnTo>
                  <a:lnTo>
                    <a:pt x="2449" y="2613"/>
                  </a:lnTo>
                  <a:lnTo>
                    <a:pt x="2447" y="2616"/>
                  </a:lnTo>
                  <a:lnTo>
                    <a:pt x="2445" y="2619"/>
                  </a:lnTo>
                  <a:lnTo>
                    <a:pt x="2433" y="2632"/>
                  </a:lnTo>
                  <a:lnTo>
                    <a:pt x="2420" y="2641"/>
                  </a:lnTo>
                  <a:lnTo>
                    <a:pt x="2404" y="2649"/>
                  </a:lnTo>
                  <a:lnTo>
                    <a:pt x="2403" y="2650"/>
                  </a:lnTo>
                  <a:lnTo>
                    <a:pt x="2400" y="2650"/>
                  </a:lnTo>
                  <a:lnTo>
                    <a:pt x="2388" y="2653"/>
                  </a:lnTo>
                  <a:lnTo>
                    <a:pt x="2375" y="2654"/>
                  </a:lnTo>
                  <a:lnTo>
                    <a:pt x="2354" y="2653"/>
                  </a:lnTo>
                  <a:lnTo>
                    <a:pt x="2342" y="2649"/>
                  </a:lnTo>
                  <a:lnTo>
                    <a:pt x="2332" y="2643"/>
                  </a:lnTo>
                  <a:lnTo>
                    <a:pt x="2331" y="2642"/>
                  </a:lnTo>
                  <a:lnTo>
                    <a:pt x="2329" y="2642"/>
                  </a:lnTo>
                  <a:lnTo>
                    <a:pt x="2315" y="2633"/>
                  </a:lnTo>
                  <a:lnTo>
                    <a:pt x="2303" y="2620"/>
                  </a:lnTo>
                  <a:lnTo>
                    <a:pt x="2294" y="2605"/>
                  </a:lnTo>
                  <a:lnTo>
                    <a:pt x="2291" y="2599"/>
                  </a:lnTo>
                  <a:lnTo>
                    <a:pt x="2289" y="2588"/>
                  </a:lnTo>
                  <a:lnTo>
                    <a:pt x="2179" y="2600"/>
                  </a:lnTo>
                  <a:lnTo>
                    <a:pt x="2178" y="2626"/>
                  </a:lnTo>
                  <a:lnTo>
                    <a:pt x="2171" y="2651"/>
                  </a:lnTo>
                  <a:lnTo>
                    <a:pt x="2159" y="2675"/>
                  </a:lnTo>
                  <a:lnTo>
                    <a:pt x="2142" y="2696"/>
                  </a:lnTo>
                  <a:lnTo>
                    <a:pt x="2142" y="2697"/>
                  </a:lnTo>
                  <a:lnTo>
                    <a:pt x="2141" y="2697"/>
                  </a:lnTo>
                  <a:lnTo>
                    <a:pt x="2126" y="2709"/>
                  </a:lnTo>
                  <a:lnTo>
                    <a:pt x="2111" y="2719"/>
                  </a:lnTo>
                  <a:lnTo>
                    <a:pt x="2096" y="2726"/>
                  </a:lnTo>
                  <a:lnTo>
                    <a:pt x="2082" y="2731"/>
                  </a:lnTo>
                  <a:lnTo>
                    <a:pt x="2066" y="2735"/>
                  </a:lnTo>
                  <a:lnTo>
                    <a:pt x="2052" y="2736"/>
                  </a:lnTo>
                  <a:lnTo>
                    <a:pt x="2047" y="2736"/>
                  </a:lnTo>
                  <a:lnTo>
                    <a:pt x="2043" y="2735"/>
                  </a:lnTo>
                  <a:lnTo>
                    <a:pt x="2023" y="2734"/>
                  </a:lnTo>
                  <a:lnTo>
                    <a:pt x="2007" y="2730"/>
                  </a:lnTo>
                  <a:lnTo>
                    <a:pt x="1984" y="2719"/>
                  </a:lnTo>
                  <a:lnTo>
                    <a:pt x="1964" y="2705"/>
                  </a:lnTo>
                  <a:lnTo>
                    <a:pt x="1946" y="2688"/>
                  </a:lnTo>
                  <a:lnTo>
                    <a:pt x="1942" y="2684"/>
                  </a:lnTo>
                  <a:lnTo>
                    <a:pt x="1942" y="2683"/>
                  </a:lnTo>
                  <a:lnTo>
                    <a:pt x="1941" y="2683"/>
                  </a:lnTo>
                  <a:lnTo>
                    <a:pt x="1930" y="2663"/>
                  </a:lnTo>
                  <a:lnTo>
                    <a:pt x="1922" y="2641"/>
                  </a:lnTo>
                  <a:lnTo>
                    <a:pt x="1917" y="2620"/>
                  </a:lnTo>
                  <a:lnTo>
                    <a:pt x="1917" y="2600"/>
                  </a:lnTo>
                  <a:lnTo>
                    <a:pt x="1920" y="2583"/>
                  </a:lnTo>
                  <a:lnTo>
                    <a:pt x="1920" y="2579"/>
                  </a:lnTo>
                  <a:lnTo>
                    <a:pt x="1926" y="2556"/>
                  </a:lnTo>
                  <a:lnTo>
                    <a:pt x="1938" y="2532"/>
                  </a:lnTo>
                  <a:lnTo>
                    <a:pt x="1954" y="2514"/>
                  </a:lnTo>
                  <a:lnTo>
                    <a:pt x="1975" y="2497"/>
                  </a:lnTo>
                  <a:lnTo>
                    <a:pt x="1997" y="2484"/>
                  </a:lnTo>
                  <a:lnTo>
                    <a:pt x="2022" y="2477"/>
                  </a:lnTo>
                  <a:lnTo>
                    <a:pt x="2024" y="2476"/>
                  </a:lnTo>
                  <a:lnTo>
                    <a:pt x="2032" y="2476"/>
                  </a:lnTo>
                  <a:lnTo>
                    <a:pt x="2037" y="2475"/>
                  </a:lnTo>
                  <a:lnTo>
                    <a:pt x="2051" y="2475"/>
                  </a:lnTo>
                  <a:lnTo>
                    <a:pt x="2075" y="2477"/>
                  </a:lnTo>
                  <a:lnTo>
                    <a:pt x="2099" y="2485"/>
                  </a:lnTo>
                  <a:lnTo>
                    <a:pt x="2104" y="2488"/>
                  </a:lnTo>
                  <a:lnTo>
                    <a:pt x="2109" y="2489"/>
                  </a:lnTo>
                  <a:lnTo>
                    <a:pt x="2120" y="2495"/>
                  </a:lnTo>
                  <a:lnTo>
                    <a:pt x="2132" y="2505"/>
                  </a:lnTo>
                  <a:lnTo>
                    <a:pt x="2145" y="2516"/>
                  </a:lnTo>
                  <a:lnTo>
                    <a:pt x="2154" y="2528"/>
                  </a:lnTo>
                  <a:lnTo>
                    <a:pt x="2161" y="2539"/>
                  </a:lnTo>
                  <a:lnTo>
                    <a:pt x="2162" y="2540"/>
                  </a:lnTo>
                  <a:lnTo>
                    <a:pt x="2170" y="2554"/>
                  </a:lnTo>
                  <a:lnTo>
                    <a:pt x="2174" y="2570"/>
                  </a:lnTo>
                  <a:lnTo>
                    <a:pt x="2286" y="2558"/>
                  </a:lnTo>
                  <a:lnTo>
                    <a:pt x="2286" y="2550"/>
                  </a:lnTo>
                  <a:lnTo>
                    <a:pt x="2288" y="2549"/>
                  </a:lnTo>
                  <a:lnTo>
                    <a:pt x="2289" y="2547"/>
                  </a:lnTo>
                  <a:lnTo>
                    <a:pt x="2290" y="2536"/>
                  </a:lnTo>
                  <a:lnTo>
                    <a:pt x="2301" y="2515"/>
                  </a:lnTo>
                  <a:lnTo>
                    <a:pt x="2308" y="2506"/>
                  </a:lnTo>
                  <a:lnTo>
                    <a:pt x="2310" y="2505"/>
                  </a:lnTo>
                  <a:lnTo>
                    <a:pt x="2311" y="2502"/>
                  </a:lnTo>
                  <a:lnTo>
                    <a:pt x="2314" y="2501"/>
                  </a:lnTo>
                  <a:lnTo>
                    <a:pt x="2323" y="2493"/>
                  </a:lnTo>
                  <a:lnTo>
                    <a:pt x="2335" y="2485"/>
                  </a:lnTo>
                  <a:lnTo>
                    <a:pt x="2257" y="2256"/>
                  </a:lnTo>
                  <a:lnTo>
                    <a:pt x="2246" y="2258"/>
                  </a:lnTo>
                  <a:lnTo>
                    <a:pt x="2233" y="2260"/>
                  </a:lnTo>
                  <a:lnTo>
                    <a:pt x="2209" y="2256"/>
                  </a:lnTo>
                  <a:lnTo>
                    <a:pt x="2187" y="2245"/>
                  </a:lnTo>
                  <a:lnTo>
                    <a:pt x="2185" y="2245"/>
                  </a:lnTo>
                  <a:lnTo>
                    <a:pt x="2176" y="2237"/>
                  </a:lnTo>
                  <a:lnTo>
                    <a:pt x="2167" y="2228"/>
                  </a:lnTo>
                  <a:lnTo>
                    <a:pt x="2162" y="2220"/>
                  </a:lnTo>
                  <a:lnTo>
                    <a:pt x="2155" y="2210"/>
                  </a:lnTo>
                  <a:lnTo>
                    <a:pt x="2150" y="2198"/>
                  </a:lnTo>
                  <a:lnTo>
                    <a:pt x="2149" y="2186"/>
                  </a:lnTo>
                  <a:lnTo>
                    <a:pt x="2147" y="2173"/>
                  </a:lnTo>
                  <a:lnTo>
                    <a:pt x="2147" y="2163"/>
                  </a:lnTo>
                  <a:lnTo>
                    <a:pt x="2149" y="2162"/>
                  </a:lnTo>
                  <a:lnTo>
                    <a:pt x="2149" y="2159"/>
                  </a:lnTo>
                  <a:lnTo>
                    <a:pt x="2086" y="2139"/>
                  </a:lnTo>
                  <a:lnTo>
                    <a:pt x="2075" y="2156"/>
                  </a:lnTo>
                  <a:lnTo>
                    <a:pt x="2062" y="2172"/>
                  </a:lnTo>
                  <a:lnTo>
                    <a:pt x="2048" y="2185"/>
                  </a:lnTo>
                  <a:lnTo>
                    <a:pt x="2034" y="2194"/>
                  </a:lnTo>
                  <a:lnTo>
                    <a:pt x="2032" y="2196"/>
                  </a:lnTo>
                  <a:lnTo>
                    <a:pt x="2030" y="2196"/>
                  </a:lnTo>
                  <a:lnTo>
                    <a:pt x="2011" y="2205"/>
                  </a:lnTo>
                  <a:lnTo>
                    <a:pt x="1990" y="2210"/>
                  </a:lnTo>
                  <a:lnTo>
                    <a:pt x="1969" y="2213"/>
                  </a:lnTo>
                  <a:lnTo>
                    <a:pt x="1964" y="2213"/>
                  </a:lnTo>
                  <a:lnTo>
                    <a:pt x="1958" y="2211"/>
                  </a:lnTo>
                  <a:lnTo>
                    <a:pt x="1930" y="2206"/>
                  </a:lnTo>
                  <a:lnTo>
                    <a:pt x="1908" y="2197"/>
                  </a:lnTo>
                  <a:lnTo>
                    <a:pt x="1886" y="2181"/>
                  </a:lnTo>
                  <a:lnTo>
                    <a:pt x="1882" y="2177"/>
                  </a:lnTo>
                  <a:lnTo>
                    <a:pt x="1879" y="2173"/>
                  </a:lnTo>
                  <a:lnTo>
                    <a:pt x="1878" y="2172"/>
                  </a:lnTo>
                  <a:lnTo>
                    <a:pt x="1876" y="2172"/>
                  </a:lnTo>
                  <a:lnTo>
                    <a:pt x="1874" y="2171"/>
                  </a:lnTo>
                  <a:lnTo>
                    <a:pt x="1734" y="2261"/>
                  </a:lnTo>
                  <a:lnTo>
                    <a:pt x="1735" y="2277"/>
                  </a:lnTo>
                  <a:lnTo>
                    <a:pt x="1734" y="2291"/>
                  </a:lnTo>
                  <a:lnTo>
                    <a:pt x="1734" y="2292"/>
                  </a:lnTo>
                  <a:lnTo>
                    <a:pt x="1732" y="2294"/>
                  </a:lnTo>
                  <a:lnTo>
                    <a:pt x="1726" y="2308"/>
                  </a:lnTo>
                  <a:lnTo>
                    <a:pt x="1715" y="2320"/>
                  </a:lnTo>
                  <a:lnTo>
                    <a:pt x="1713" y="2324"/>
                  </a:lnTo>
                  <a:lnTo>
                    <a:pt x="1709" y="2327"/>
                  </a:lnTo>
                  <a:lnTo>
                    <a:pt x="1701" y="2329"/>
                  </a:lnTo>
                  <a:lnTo>
                    <a:pt x="1701" y="2330"/>
                  </a:lnTo>
                  <a:lnTo>
                    <a:pt x="1700" y="2330"/>
                  </a:lnTo>
                  <a:lnTo>
                    <a:pt x="1692" y="2334"/>
                  </a:lnTo>
                  <a:lnTo>
                    <a:pt x="1697" y="2451"/>
                  </a:lnTo>
                  <a:lnTo>
                    <a:pt x="1718" y="2456"/>
                  </a:lnTo>
                  <a:lnTo>
                    <a:pt x="1736" y="2468"/>
                  </a:lnTo>
                  <a:lnTo>
                    <a:pt x="1742" y="2473"/>
                  </a:lnTo>
                  <a:lnTo>
                    <a:pt x="1752" y="2482"/>
                  </a:lnTo>
                  <a:lnTo>
                    <a:pt x="1760" y="2495"/>
                  </a:lnTo>
                  <a:lnTo>
                    <a:pt x="1765" y="2510"/>
                  </a:lnTo>
                  <a:lnTo>
                    <a:pt x="1766" y="2512"/>
                  </a:lnTo>
                  <a:lnTo>
                    <a:pt x="1768" y="2516"/>
                  </a:lnTo>
                  <a:lnTo>
                    <a:pt x="1769" y="2527"/>
                  </a:lnTo>
                  <a:lnTo>
                    <a:pt x="1770" y="2540"/>
                  </a:lnTo>
                  <a:lnTo>
                    <a:pt x="1769" y="2553"/>
                  </a:lnTo>
                  <a:lnTo>
                    <a:pt x="1766" y="2564"/>
                  </a:lnTo>
                  <a:lnTo>
                    <a:pt x="1765" y="2565"/>
                  </a:lnTo>
                  <a:lnTo>
                    <a:pt x="1761" y="2577"/>
                  </a:lnTo>
                  <a:lnTo>
                    <a:pt x="1753" y="2587"/>
                  </a:lnTo>
                  <a:lnTo>
                    <a:pt x="1751" y="2591"/>
                  </a:lnTo>
                  <a:lnTo>
                    <a:pt x="1747" y="2596"/>
                  </a:lnTo>
                  <a:lnTo>
                    <a:pt x="1727" y="2611"/>
                  </a:lnTo>
                  <a:lnTo>
                    <a:pt x="1706" y="2620"/>
                  </a:lnTo>
                  <a:lnTo>
                    <a:pt x="1683" y="2622"/>
                  </a:lnTo>
                  <a:lnTo>
                    <a:pt x="1680" y="2622"/>
                  </a:lnTo>
                  <a:lnTo>
                    <a:pt x="1660" y="2620"/>
                  </a:lnTo>
                  <a:lnTo>
                    <a:pt x="1645" y="2612"/>
                  </a:lnTo>
                  <a:lnTo>
                    <a:pt x="1630" y="2603"/>
                  </a:lnTo>
                  <a:lnTo>
                    <a:pt x="1617" y="2590"/>
                  </a:lnTo>
                  <a:lnTo>
                    <a:pt x="1609" y="2579"/>
                  </a:lnTo>
                  <a:lnTo>
                    <a:pt x="1605" y="2569"/>
                  </a:lnTo>
                  <a:lnTo>
                    <a:pt x="1599" y="2545"/>
                  </a:lnTo>
                  <a:lnTo>
                    <a:pt x="1599" y="2518"/>
                  </a:lnTo>
                  <a:lnTo>
                    <a:pt x="1600" y="2518"/>
                  </a:lnTo>
                  <a:lnTo>
                    <a:pt x="1600" y="2516"/>
                  </a:lnTo>
                  <a:lnTo>
                    <a:pt x="1604" y="2503"/>
                  </a:lnTo>
                  <a:lnTo>
                    <a:pt x="1612" y="2489"/>
                  </a:lnTo>
                  <a:lnTo>
                    <a:pt x="1621" y="2477"/>
                  </a:lnTo>
                  <a:lnTo>
                    <a:pt x="1626" y="2471"/>
                  </a:lnTo>
                  <a:lnTo>
                    <a:pt x="1639" y="2463"/>
                  </a:lnTo>
                  <a:lnTo>
                    <a:pt x="1641" y="2463"/>
                  </a:lnTo>
                  <a:lnTo>
                    <a:pt x="1641" y="2461"/>
                  </a:lnTo>
                  <a:lnTo>
                    <a:pt x="1654" y="2455"/>
                  </a:lnTo>
                  <a:lnTo>
                    <a:pt x="1667" y="2451"/>
                  </a:lnTo>
                  <a:lnTo>
                    <a:pt x="1662" y="2336"/>
                  </a:lnTo>
                  <a:lnTo>
                    <a:pt x="1646" y="2330"/>
                  </a:lnTo>
                  <a:lnTo>
                    <a:pt x="1633" y="2320"/>
                  </a:lnTo>
                  <a:lnTo>
                    <a:pt x="1629" y="2316"/>
                  </a:lnTo>
                  <a:lnTo>
                    <a:pt x="1620" y="2304"/>
                  </a:lnTo>
                  <a:lnTo>
                    <a:pt x="1615" y="2289"/>
                  </a:lnTo>
                  <a:lnTo>
                    <a:pt x="1615" y="2287"/>
                  </a:lnTo>
                  <a:lnTo>
                    <a:pt x="1613" y="2286"/>
                  </a:lnTo>
                  <a:lnTo>
                    <a:pt x="1613" y="2265"/>
                  </a:lnTo>
                  <a:lnTo>
                    <a:pt x="1616" y="2255"/>
                  </a:lnTo>
                  <a:lnTo>
                    <a:pt x="1493" y="2185"/>
                  </a:lnTo>
                  <a:lnTo>
                    <a:pt x="1476" y="2197"/>
                  </a:lnTo>
                  <a:lnTo>
                    <a:pt x="1456" y="2205"/>
                  </a:lnTo>
                  <a:lnTo>
                    <a:pt x="1435" y="2205"/>
                  </a:lnTo>
                  <a:lnTo>
                    <a:pt x="1431" y="2203"/>
                  </a:lnTo>
                  <a:lnTo>
                    <a:pt x="1427" y="2203"/>
                  </a:lnTo>
                  <a:lnTo>
                    <a:pt x="1418" y="2201"/>
                  </a:lnTo>
                  <a:lnTo>
                    <a:pt x="1409" y="2196"/>
                  </a:lnTo>
                  <a:lnTo>
                    <a:pt x="1401" y="2189"/>
                  </a:lnTo>
                  <a:lnTo>
                    <a:pt x="1397" y="2186"/>
                  </a:lnTo>
                  <a:lnTo>
                    <a:pt x="1393" y="2182"/>
                  </a:lnTo>
                  <a:lnTo>
                    <a:pt x="1391" y="2179"/>
                  </a:lnTo>
                  <a:lnTo>
                    <a:pt x="1388" y="2176"/>
                  </a:lnTo>
                  <a:lnTo>
                    <a:pt x="1379" y="2159"/>
                  </a:lnTo>
                  <a:lnTo>
                    <a:pt x="1375" y="2142"/>
                  </a:lnTo>
                  <a:lnTo>
                    <a:pt x="1220" y="2118"/>
                  </a:lnTo>
                  <a:lnTo>
                    <a:pt x="1213" y="2131"/>
                  </a:lnTo>
                  <a:lnTo>
                    <a:pt x="1209" y="2137"/>
                  </a:lnTo>
                  <a:lnTo>
                    <a:pt x="1193" y="2147"/>
                  </a:lnTo>
                  <a:lnTo>
                    <a:pt x="1176" y="2154"/>
                  </a:lnTo>
                  <a:lnTo>
                    <a:pt x="1169" y="2154"/>
                  </a:lnTo>
                  <a:lnTo>
                    <a:pt x="1165" y="2155"/>
                  </a:lnTo>
                  <a:lnTo>
                    <a:pt x="1159" y="2155"/>
                  </a:lnTo>
                  <a:lnTo>
                    <a:pt x="1143" y="2213"/>
                  </a:lnTo>
                  <a:lnTo>
                    <a:pt x="1118" y="2307"/>
                  </a:lnTo>
                  <a:lnTo>
                    <a:pt x="1124" y="2310"/>
                  </a:lnTo>
                  <a:lnTo>
                    <a:pt x="1127" y="2312"/>
                  </a:lnTo>
                  <a:lnTo>
                    <a:pt x="1131" y="2316"/>
                  </a:lnTo>
                  <a:lnTo>
                    <a:pt x="1135" y="2319"/>
                  </a:lnTo>
                  <a:lnTo>
                    <a:pt x="1138" y="2320"/>
                  </a:lnTo>
                  <a:lnTo>
                    <a:pt x="1143" y="2325"/>
                  </a:lnTo>
                  <a:lnTo>
                    <a:pt x="1150" y="2333"/>
                  </a:lnTo>
                  <a:lnTo>
                    <a:pt x="1156" y="2344"/>
                  </a:lnTo>
                  <a:lnTo>
                    <a:pt x="1162" y="2354"/>
                  </a:lnTo>
                  <a:lnTo>
                    <a:pt x="1164" y="2365"/>
                  </a:lnTo>
                  <a:lnTo>
                    <a:pt x="1165" y="2378"/>
                  </a:lnTo>
                  <a:lnTo>
                    <a:pt x="1164" y="2391"/>
                  </a:lnTo>
                  <a:lnTo>
                    <a:pt x="1165" y="2393"/>
                  </a:lnTo>
                  <a:lnTo>
                    <a:pt x="1165" y="2397"/>
                  </a:lnTo>
                  <a:lnTo>
                    <a:pt x="1164" y="2401"/>
                  </a:lnTo>
                  <a:lnTo>
                    <a:pt x="1155" y="2423"/>
                  </a:lnTo>
                  <a:lnTo>
                    <a:pt x="1143" y="2440"/>
                  </a:lnTo>
                  <a:lnTo>
                    <a:pt x="1133" y="2450"/>
                  </a:lnTo>
                  <a:lnTo>
                    <a:pt x="1122" y="2456"/>
                  </a:lnTo>
                  <a:lnTo>
                    <a:pt x="1121" y="2457"/>
                  </a:lnTo>
                  <a:lnTo>
                    <a:pt x="1120" y="2457"/>
                  </a:lnTo>
                  <a:lnTo>
                    <a:pt x="1109" y="2463"/>
                  </a:lnTo>
                  <a:lnTo>
                    <a:pt x="1097" y="2465"/>
                  </a:lnTo>
                  <a:lnTo>
                    <a:pt x="1087" y="2467"/>
                  </a:lnTo>
                  <a:lnTo>
                    <a:pt x="1080" y="2467"/>
                  </a:lnTo>
                  <a:lnTo>
                    <a:pt x="1065" y="2465"/>
                  </a:lnTo>
                  <a:lnTo>
                    <a:pt x="1052" y="2461"/>
                  </a:lnTo>
                  <a:lnTo>
                    <a:pt x="1040" y="2456"/>
                  </a:lnTo>
                  <a:lnTo>
                    <a:pt x="1031" y="2451"/>
                  </a:lnTo>
                  <a:lnTo>
                    <a:pt x="1014" y="2434"/>
                  </a:lnTo>
                  <a:lnTo>
                    <a:pt x="1002" y="2413"/>
                  </a:lnTo>
                  <a:lnTo>
                    <a:pt x="1000" y="2412"/>
                  </a:lnTo>
                  <a:lnTo>
                    <a:pt x="1000" y="2408"/>
                  </a:lnTo>
                  <a:lnTo>
                    <a:pt x="997" y="2393"/>
                  </a:lnTo>
                  <a:lnTo>
                    <a:pt x="997" y="2379"/>
                  </a:lnTo>
                  <a:lnTo>
                    <a:pt x="998" y="2366"/>
                  </a:lnTo>
                  <a:lnTo>
                    <a:pt x="1000" y="2354"/>
                  </a:lnTo>
                  <a:lnTo>
                    <a:pt x="1006" y="2344"/>
                  </a:lnTo>
                  <a:lnTo>
                    <a:pt x="1007" y="2344"/>
                  </a:lnTo>
                  <a:lnTo>
                    <a:pt x="1007" y="2341"/>
                  </a:lnTo>
                  <a:lnTo>
                    <a:pt x="1016" y="2328"/>
                  </a:lnTo>
                  <a:lnTo>
                    <a:pt x="1028" y="2316"/>
                  </a:lnTo>
                  <a:lnTo>
                    <a:pt x="1041" y="2308"/>
                  </a:lnTo>
                  <a:lnTo>
                    <a:pt x="1061" y="2300"/>
                  </a:lnTo>
                  <a:lnTo>
                    <a:pt x="1079" y="2298"/>
                  </a:lnTo>
                  <a:lnTo>
                    <a:pt x="1084" y="2298"/>
                  </a:lnTo>
                  <a:lnTo>
                    <a:pt x="1090" y="2299"/>
                  </a:lnTo>
                  <a:lnTo>
                    <a:pt x="1130" y="2145"/>
                  </a:lnTo>
                  <a:lnTo>
                    <a:pt x="1126" y="2141"/>
                  </a:lnTo>
                  <a:lnTo>
                    <a:pt x="1121" y="2137"/>
                  </a:lnTo>
                  <a:lnTo>
                    <a:pt x="1117" y="2133"/>
                  </a:lnTo>
                  <a:lnTo>
                    <a:pt x="1112" y="2125"/>
                  </a:lnTo>
                  <a:lnTo>
                    <a:pt x="1112" y="2124"/>
                  </a:lnTo>
                  <a:lnTo>
                    <a:pt x="1107" y="2116"/>
                  </a:lnTo>
                  <a:lnTo>
                    <a:pt x="1105" y="2110"/>
                  </a:lnTo>
                  <a:lnTo>
                    <a:pt x="1105" y="2107"/>
                  </a:lnTo>
                  <a:lnTo>
                    <a:pt x="1104" y="2105"/>
                  </a:lnTo>
                  <a:lnTo>
                    <a:pt x="1104" y="2095"/>
                  </a:lnTo>
                  <a:lnTo>
                    <a:pt x="995" y="2069"/>
                  </a:lnTo>
                  <a:lnTo>
                    <a:pt x="990" y="2082"/>
                  </a:lnTo>
                  <a:lnTo>
                    <a:pt x="981" y="2092"/>
                  </a:lnTo>
                  <a:lnTo>
                    <a:pt x="978" y="2100"/>
                  </a:lnTo>
                  <a:lnTo>
                    <a:pt x="974" y="2104"/>
                  </a:lnTo>
                  <a:lnTo>
                    <a:pt x="956" y="2121"/>
                  </a:lnTo>
                  <a:lnTo>
                    <a:pt x="935" y="2133"/>
                  </a:lnTo>
                  <a:lnTo>
                    <a:pt x="914" y="2141"/>
                  </a:lnTo>
                  <a:lnTo>
                    <a:pt x="889" y="2143"/>
                  </a:lnTo>
                  <a:lnTo>
                    <a:pt x="888" y="2143"/>
                  </a:lnTo>
                  <a:lnTo>
                    <a:pt x="872" y="2142"/>
                  </a:lnTo>
                  <a:lnTo>
                    <a:pt x="856" y="2137"/>
                  </a:lnTo>
                  <a:lnTo>
                    <a:pt x="843" y="2133"/>
                  </a:lnTo>
                  <a:lnTo>
                    <a:pt x="830" y="2125"/>
                  </a:lnTo>
                  <a:lnTo>
                    <a:pt x="816" y="2116"/>
                  </a:lnTo>
                  <a:lnTo>
                    <a:pt x="805" y="2105"/>
                  </a:lnTo>
                  <a:lnTo>
                    <a:pt x="796" y="2092"/>
                  </a:lnTo>
                  <a:lnTo>
                    <a:pt x="788" y="2079"/>
                  </a:lnTo>
                  <a:lnTo>
                    <a:pt x="787" y="2078"/>
                  </a:lnTo>
                  <a:lnTo>
                    <a:pt x="787" y="2075"/>
                  </a:lnTo>
                  <a:lnTo>
                    <a:pt x="756" y="2078"/>
                  </a:lnTo>
                  <a:lnTo>
                    <a:pt x="752" y="2090"/>
                  </a:lnTo>
                  <a:lnTo>
                    <a:pt x="746" y="2101"/>
                  </a:lnTo>
                  <a:lnTo>
                    <a:pt x="731" y="2117"/>
                  </a:lnTo>
                  <a:lnTo>
                    <a:pt x="716" y="2125"/>
                  </a:lnTo>
                  <a:lnTo>
                    <a:pt x="712" y="2127"/>
                  </a:lnTo>
                  <a:lnTo>
                    <a:pt x="707" y="2129"/>
                  </a:lnTo>
                  <a:lnTo>
                    <a:pt x="703" y="2130"/>
                  </a:lnTo>
                  <a:lnTo>
                    <a:pt x="697" y="2130"/>
                  </a:lnTo>
                  <a:lnTo>
                    <a:pt x="693" y="2131"/>
                  </a:lnTo>
                  <a:lnTo>
                    <a:pt x="689" y="2131"/>
                  </a:lnTo>
                  <a:lnTo>
                    <a:pt x="673" y="2130"/>
                  </a:lnTo>
                  <a:lnTo>
                    <a:pt x="659" y="2124"/>
                  </a:lnTo>
                  <a:lnTo>
                    <a:pt x="642" y="2112"/>
                  </a:lnTo>
                  <a:lnTo>
                    <a:pt x="630" y="2095"/>
                  </a:lnTo>
                  <a:lnTo>
                    <a:pt x="629" y="2093"/>
                  </a:lnTo>
                  <a:lnTo>
                    <a:pt x="629" y="2091"/>
                  </a:lnTo>
                  <a:lnTo>
                    <a:pt x="625" y="2080"/>
                  </a:lnTo>
                  <a:lnTo>
                    <a:pt x="622" y="2069"/>
                  </a:lnTo>
                  <a:lnTo>
                    <a:pt x="623" y="2057"/>
                  </a:lnTo>
                  <a:lnTo>
                    <a:pt x="623" y="2055"/>
                  </a:lnTo>
                  <a:lnTo>
                    <a:pt x="525" y="2003"/>
                  </a:lnTo>
                  <a:lnTo>
                    <a:pt x="519" y="2010"/>
                  </a:lnTo>
                  <a:lnTo>
                    <a:pt x="512" y="2015"/>
                  </a:lnTo>
                  <a:lnTo>
                    <a:pt x="511" y="2016"/>
                  </a:lnTo>
                  <a:lnTo>
                    <a:pt x="500" y="2021"/>
                  </a:lnTo>
                  <a:lnTo>
                    <a:pt x="489" y="2025"/>
                  </a:lnTo>
                  <a:lnTo>
                    <a:pt x="479" y="2028"/>
                  </a:lnTo>
                  <a:lnTo>
                    <a:pt x="474" y="2029"/>
                  </a:lnTo>
                  <a:lnTo>
                    <a:pt x="456" y="2029"/>
                  </a:lnTo>
                  <a:lnTo>
                    <a:pt x="443" y="2027"/>
                  </a:lnTo>
                  <a:lnTo>
                    <a:pt x="431" y="2023"/>
                  </a:lnTo>
                  <a:lnTo>
                    <a:pt x="422" y="2019"/>
                  </a:lnTo>
                  <a:lnTo>
                    <a:pt x="417" y="2016"/>
                  </a:lnTo>
                  <a:lnTo>
                    <a:pt x="413" y="2012"/>
                  </a:lnTo>
                  <a:lnTo>
                    <a:pt x="407" y="2008"/>
                  </a:lnTo>
                  <a:lnTo>
                    <a:pt x="347" y="2058"/>
                  </a:lnTo>
                  <a:lnTo>
                    <a:pt x="351" y="2070"/>
                  </a:lnTo>
                  <a:lnTo>
                    <a:pt x="352" y="2082"/>
                  </a:lnTo>
                  <a:lnTo>
                    <a:pt x="354" y="2092"/>
                  </a:lnTo>
                  <a:lnTo>
                    <a:pt x="352" y="2109"/>
                  </a:lnTo>
                  <a:lnTo>
                    <a:pt x="348" y="2125"/>
                  </a:lnTo>
                  <a:lnTo>
                    <a:pt x="342" y="2139"/>
                  </a:lnTo>
                  <a:lnTo>
                    <a:pt x="341" y="2139"/>
                  </a:lnTo>
                  <a:lnTo>
                    <a:pt x="341" y="2142"/>
                  </a:lnTo>
                  <a:lnTo>
                    <a:pt x="331" y="2154"/>
                  </a:lnTo>
                  <a:lnTo>
                    <a:pt x="318" y="2163"/>
                  </a:lnTo>
                  <a:lnTo>
                    <a:pt x="305" y="2171"/>
                  </a:lnTo>
                  <a:lnTo>
                    <a:pt x="293" y="2176"/>
                  </a:lnTo>
                  <a:lnTo>
                    <a:pt x="283" y="2177"/>
                  </a:lnTo>
                  <a:lnTo>
                    <a:pt x="282" y="2177"/>
                  </a:lnTo>
                  <a:lnTo>
                    <a:pt x="280" y="2179"/>
                  </a:lnTo>
                  <a:lnTo>
                    <a:pt x="267" y="2179"/>
                  </a:lnTo>
                  <a:lnTo>
                    <a:pt x="249" y="2177"/>
                  </a:lnTo>
                  <a:lnTo>
                    <a:pt x="232" y="2171"/>
                  </a:lnTo>
                  <a:lnTo>
                    <a:pt x="218" y="2162"/>
                  </a:lnTo>
                  <a:lnTo>
                    <a:pt x="204" y="2151"/>
                  </a:lnTo>
                  <a:lnTo>
                    <a:pt x="195" y="2137"/>
                  </a:lnTo>
                  <a:lnTo>
                    <a:pt x="194" y="2134"/>
                  </a:lnTo>
                  <a:lnTo>
                    <a:pt x="194" y="2133"/>
                  </a:lnTo>
                  <a:lnTo>
                    <a:pt x="193" y="2130"/>
                  </a:lnTo>
                  <a:lnTo>
                    <a:pt x="187" y="2118"/>
                  </a:lnTo>
                  <a:lnTo>
                    <a:pt x="185" y="2103"/>
                  </a:lnTo>
                  <a:lnTo>
                    <a:pt x="185" y="2080"/>
                  </a:lnTo>
                  <a:lnTo>
                    <a:pt x="187" y="2070"/>
                  </a:lnTo>
                  <a:lnTo>
                    <a:pt x="191" y="2057"/>
                  </a:lnTo>
                  <a:lnTo>
                    <a:pt x="198" y="2045"/>
                  </a:lnTo>
                  <a:lnTo>
                    <a:pt x="204" y="2037"/>
                  </a:lnTo>
                  <a:lnTo>
                    <a:pt x="214" y="2028"/>
                  </a:lnTo>
                  <a:lnTo>
                    <a:pt x="225" y="2021"/>
                  </a:lnTo>
                  <a:lnTo>
                    <a:pt x="231" y="2016"/>
                  </a:lnTo>
                  <a:lnTo>
                    <a:pt x="235" y="2015"/>
                  </a:lnTo>
                  <a:lnTo>
                    <a:pt x="252" y="2010"/>
                  </a:lnTo>
                  <a:lnTo>
                    <a:pt x="269" y="2008"/>
                  </a:lnTo>
                  <a:lnTo>
                    <a:pt x="287" y="2011"/>
                  </a:lnTo>
                  <a:lnTo>
                    <a:pt x="305" y="2016"/>
                  </a:lnTo>
                  <a:lnTo>
                    <a:pt x="307" y="2016"/>
                  </a:lnTo>
                  <a:lnTo>
                    <a:pt x="318" y="2024"/>
                  </a:lnTo>
                  <a:lnTo>
                    <a:pt x="330" y="2033"/>
                  </a:lnTo>
                  <a:lnTo>
                    <a:pt x="389" y="1986"/>
                  </a:lnTo>
                  <a:lnTo>
                    <a:pt x="388" y="1985"/>
                  </a:lnTo>
                  <a:lnTo>
                    <a:pt x="386" y="1982"/>
                  </a:lnTo>
                  <a:lnTo>
                    <a:pt x="386" y="1981"/>
                  </a:lnTo>
                  <a:lnTo>
                    <a:pt x="385" y="1980"/>
                  </a:lnTo>
                  <a:lnTo>
                    <a:pt x="381" y="1966"/>
                  </a:lnTo>
                  <a:lnTo>
                    <a:pt x="379" y="1952"/>
                  </a:lnTo>
                  <a:lnTo>
                    <a:pt x="379" y="1938"/>
                  </a:lnTo>
                  <a:lnTo>
                    <a:pt x="380" y="1925"/>
                  </a:lnTo>
                  <a:lnTo>
                    <a:pt x="384" y="1914"/>
                  </a:lnTo>
                  <a:lnTo>
                    <a:pt x="385" y="1913"/>
                  </a:lnTo>
                  <a:lnTo>
                    <a:pt x="385" y="1911"/>
                  </a:lnTo>
                  <a:lnTo>
                    <a:pt x="397" y="1890"/>
                  </a:lnTo>
                  <a:lnTo>
                    <a:pt x="415" y="1873"/>
                  </a:lnTo>
                  <a:lnTo>
                    <a:pt x="431" y="1866"/>
                  </a:lnTo>
                  <a:lnTo>
                    <a:pt x="445" y="1860"/>
                  </a:lnTo>
                  <a:lnTo>
                    <a:pt x="462" y="1859"/>
                  </a:lnTo>
                  <a:lnTo>
                    <a:pt x="468" y="1859"/>
                  </a:lnTo>
                  <a:lnTo>
                    <a:pt x="470" y="1860"/>
                  </a:lnTo>
                  <a:lnTo>
                    <a:pt x="473" y="1860"/>
                  </a:lnTo>
                  <a:lnTo>
                    <a:pt x="486" y="1862"/>
                  </a:lnTo>
                  <a:lnTo>
                    <a:pt x="499" y="1867"/>
                  </a:lnTo>
                  <a:lnTo>
                    <a:pt x="511" y="1875"/>
                  </a:lnTo>
                  <a:lnTo>
                    <a:pt x="512" y="1876"/>
                  </a:lnTo>
                  <a:lnTo>
                    <a:pt x="513" y="1876"/>
                  </a:lnTo>
                  <a:lnTo>
                    <a:pt x="516" y="1877"/>
                  </a:lnTo>
                  <a:lnTo>
                    <a:pt x="517" y="1879"/>
                  </a:lnTo>
                  <a:lnTo>
                    <a:pt x="525" y="1885"/>
                  </a:lnTo>
                  <a:lnTo>
                    <a:pt x="541" y="1906"/>
                  </a:lnTo>
                  <a:lnTo>
                    <a:pt x="545" y="1917"/>
                  </a:lnTo>
                  <a:lnTo>
                    <a:pt x="549" y="1930"/>
                  </a:lnTo>
                  <a:lnTo>
                    <a:pt x="549" y="1953"/>
                  </a:lnTo>
                  <a:lnTo>
                    <a:pt x="546" y="1966"/>
                  </a:lnTo>
                  <a:lnTo>
                    <a:pt x="542" y="1978"/>
                  </a:lnTo>
                  <a:lnTo>
                    <a:pt x="633" y="2027"/>
                  </a:lnTo>
                  <a:lnTo>
                    <a:pt x="635" y="2023"/>
                  </a:lnTo>
                  <a:lnTo>
                    <a:pt x="648" y="2010"/>
                  </a:lnTo>
                  <a:lnTo>
                    <a:pt x="656" y="2004"/>
                  </a:lnTo>
                  <a:lnTo>
                    <a:pt x="664" y="2000"/>
                  </a:lnTo>
                  <a:lnTo>
                    <a:pt x="677" y="1997"/>
                  </a:lnTo>
                  <a:lnTo>
                    <a:pt x="690" y="1995"/>
                  </a:lnTo>
                  <a:lnTo>
                    <a:pt x="705" y="1998"/>
                  </a:lnTo>
                  <a:lnTo>
                    <a:pt x="720" y="2003"/>
                  </a:lnTo>
                  <a:lnTo>
                    <a:pt x="723" y="2003"/>
                  </a:lnTo>
                  <a:lnTo>
                    <a:pt x="728" y="2007"/>
                  </a:lnTo>
                  <a:lnTo>
                    <a:pt x="735" y="2012"/>
                  </a:lnTo>
                  <a:lnTo>
                    <a:pt x="739" y="2017"/>
                  </a:lnTo>
                  <a:lnTo>
                    <a:pt x="743" y="2021"/>
                  </a:lnTo>
                  <a:lnTo>
                    <a:pt x="750" y="2033"/>
                  </a:lnTo>
                  <a:lnTo>
                    <a:pt x="756" y="2046"/>
                  </a:lnTo>
                  <a:lnTo>
                    <a:pt x="756" y="2048"/>
                  </a:lnTo>
                  <a:lnTo>
                    <a:pt x="778" y="2045"/>
                  </a:lnTo>
                  <a:lnTo>
                    <a:pt x="777" y="2031"/>
                  </a:lnTo>
                  <a:lnTo>
                    <a:pt x="778" y="2016"/>
                  </a:lnTo>
                  <a:lnTo>
                    <a:pt x="778" y="2015"/>
                  </a:lnTo>
                  <a:lnTo>
                    <a:pt x="779" y="2012"/>
                  </a:lnTo>
                  <a:lnTo>
                    <a:pt x="779" y="2010"/>
                  </a:lnTo>
                  <a:lnTo>
                    <a:pt x="784" y="1993"/>
                  </a:lnTo>
                  <a:lnTo>
                    <a:pt x="792" y="1974"/>
                  </a:lnTo>
                  <a:lnTo>
                    <a:pt x="803" y="1960"/>
                  </a:lnTo>
                  <a:lnTo>
                    <a:pt x="815" y="1948"/>
                  </a:lnTo>
                  <a:lnTo>
                    <a:pt x="826" y="1939"/>
                  </a:lnTo>
                  <a:lnTo>
                    <a:pt x="828" y="1939"/>
                  </a:lnTo>
                  <a:lnTo>
                    <a:pt x="829" y="1938"/>
                  </a:lnTo>
                  <a:lnTo>
                    <a:pt x="846" y="1927"/>
                  </a:lnTo>
                  <a:lnTo>
                    <a:pt x="867" y="1922"/>
                  </a:lnTo>
                  <a:lnTo>
                    <a:pt x="887" y="1919"/>
                  </a:lnTo>
                  <a:lnTo>
                    <a:pt x="891" y="1919"/>
                  </a:lnTo>
                  <a:lnTo>
                    <a:pt x="911" y="1922"/>
                  </a:lnTo>
                  <a:lnTo>
                    <a:pt x="930" y="1927"/>
                  </a:lnTo>
                  <a:lnTo>
                    <a:pt x="947" y="1936"/>
                  </a:lnTo>
                  <a:lnTo>
                    <a:pt x="1015" y="1855"/>
                  </a:lnTo>
                  <a:lnTo>
                    <a:pt x="1010" y="1850"/>
                  </a:lnTo>
                  <a:lnTo>
                    <a:pt x="1008" y="1846"/>
                  </a:lnTo>
                  <a:lnTo>
                    <a:pt x="1007" y="1843"/>
                  </a:lnTo>
                  <a:lnTo>
                    <a:pt x="1007" y="1842"/>
                  </a:lnTo>
                  <a:lnTo>
                    <a:pt x="1006" y="1841"/>
                  </a:lnTo>
                  <a:lnTo>
                    <a:pt x="1002" y="1830"/>
                  </a:lnTo>
                  <a:lnTo>
                    <a:pt x="999" y="1818"/>
                  </a:lnTo>
                  <a:lnTo>
                    <a:pt x="1000" y="1807"/>
                  </a:lnTo>
                  <a:lnTo>
                    <a:pt x="1000" y="1800"/>
                  </a:lnTo>
                  <a:lnTo>
                    <a:pt x="1003" y="1792"/>
                  </a:lnTo>
                  <a:lnTo>
                    <a:pt x="1007" y="1783"/>
                  </a:lnTo>
                  <a:lnTo>
                    <a:pt x="1012" y="1774"/>
                  </a:lnTo>
                  <a:lnTo>
                    <a:pt x="1018" y="1767"/>
                  </a:lnTo>
                  <a:lnTo>
                    <a:pt x="1019" y="1767"/>
                  </a:lnTo>
                  <a:lnTo>
                    <a:pt x="1027" y="1760"/>
                  </a:lnTo>
                  <a:lnTo>
                    <a:pt x="1031" y="1757"/>
                  </a:lnTo>
                  <a:lnTo>
                    <a:pt x="1035" y="1756"/>
                  </a:lnTo>
                  <a:lnTo>
                    <a:pt x="1038" y="1752"/>
                  </a:lnTo>
                  <a:lnTo>
                    <a:pt x="1042" y="1750"/>
                  </a:lnTo>
                  <a:lnTo>
                    <a:pt x="1054" y="1748"/>
                  </a:lnTo>
                  <a:lnTo>
                    <a:pt x="1067" y="1746"/>
                  </a:lnTo>
                  <a:lnTo>
                    <a:pt x="1082" y="1748"/>
                  </a:lnTo>
                  <a:lnTo>
                    <a:pt x="1096" y="1753"/>
                  </a:lnTo>
                  <a:lnTo>
                    <a:pt x="1099" y="1753"/>
                  </a:lnTo>
                  <a:lnTo>
                    <a:pt x="1101" y="1756"/>
                  </a:lnTo>
                  <a:lnTo>
                    <a:pt x="1104" y="1757"/>
                  </a:lnTo>
                  <a:lnTo>
                    <a:pt x="1143" y="1708"/>
                  </a:lnTo>
                  <a:lnTo>
                    <a:pt x="1289" y="1533"/>
                  </a:lnTo>
                  <a:lnTo>
                    <a:pt x="1283" y="1528"/>
                  </a:lnTo>
                  <a:lnTo>
                    <a:pt x="1278" y="1521"/>
                  </a:lnTo>
                  <a:lnTo>
                    <a:pt x="1274" y="1513"/>
                  </a:lnTo>
                  <a:lnTo>
                    <a:pt x="1273" y="1512"/>
                  </a:lnTo>
                  <a:lnTo>
                    <a:pt x="1272" y="1509"/>
                  </a:lnTo>
                  <a:lnTo>
                    <a:pt x="1272" y="1508"/>
                  </a:lnTo>
                  <a:lnTo>
                    <a:pt x="1268" y="1495"/>
                  </a:lnTo>
                  <a:lnTo>
                    <a:pt x="1265" y="1481"/>
                  </a:lnTo>
                  <a:lnTo>
                    <a:pt x="1265" y="1457"/>
                  </a:lnTo>
                  <a:lnTo>
                    <a:pt x="1266" y="1453"/>
                  </a:lnTo>
                  <a:lnTo>
                    <a:pt x="1237" y="1441"/>
                  </a:lnTo>
                  <a:lnTo>
                    <a:pt x="1143" y="1403"/>
                  </a:lnTo>
                  <a:lnTo>
                    <a:pt x="1143" y="1371"/>
                  </a:lnTo>
                  <a:lnTo>
                    <a:pt x="1278" y="1427"/>
                  </a:lnTo>
                  <a:lnTo>
                    <a:pt x="1290" y="1414"/>
                  </a:lnTo>
                  <a:lnTo>
                    <a:pt x="1303" y="1403"/>
                  </a:lnTo>
                  <a:lnTo>
                    <a:pt x="1319" y="1395"/>
                  </a:lnTo>
                  <a:lnTo>
                    <a:pt x="1333" y="1390"/>
                  </a:lnTo>
                  <a:lnTo>
                    <a:pt x="1350" y="1389"/>
                  </a:lnTo>
                  <a:lnTo>
                    <a:pt x="1357" y="1389"/>
                  </a:lnTo>
                  <a:lnTo>
                    <a:pt x="1358" y="1390"/>
                  </a:lnTo>
                  <a:lnTo>
                    <a:pt x="1359" y="1389"/>
                  </a:lnTo>
                  <a:lnTo>
                    <a:pt x="1364" y="1389"/>
                  </a:lnTo>
                  <a:lnTo>
                    <a:pt x="1367" y="1390"/>
                  </a:lnTo>
                  <a:lnTo>
                    <a:pt x="1371" y="1390"/>
                  </a:lnTo>
                  <a:lnTo>
                    <a:pt x="1374" y="1392"/>
                  </a:lnTo>
                  <a:lnTo>
                    <a:pt x="1395" y="1326"/>
                  </a:lnTo>
                  <a:lnTo>
                    <a:pt x="1393" y="1326"/>
                  </a:lnTo>
                  <a:lnTo>
                    <a:pt x="1393" y="1325"/>
                  </a:lnTo>
                  <a:lnTo>
                    <a:pt x="1392" y="1325"/>
                  </a:lnTo>
                  <a:lnTo>
                    <a:pt x="1384" y="1320"/>
                  </a:lnTo>
                  <a:lnTo>
                    <a:pt x="1378" y="1310"/>
                  </a:lnTo>
                  <a:lnTo>
                    <a:pt x="1372" y="1301"/>
                  </a:lnTo>
                  <a:lnTo>
                    <a:pt x="1371" y="1300"/>
                  </a:lnTo>
                  <a:lnTo>
                    <a:pt x="1371" y="1299"/>
                  </a:lnTo>
                  <a:lnTo>
                    <a:pt x="1370" y="1296"/>
                  </a:lnTo>
                  <a:lnTo>
                    <a:pt x="1367" y="1285"/>
                  </a:lnTo>
                  <a:lnTo>
                    <a:pt x="1366" y="1274"/>
                  </a:lnTo>
                  <a:lnTo>
                    <a:pt x="1367" y="1263"/>
                  </a:lnTo>
                  <a:lnTo>
                    <a:pt x="1368" y="1263"/>
                  </a:lnTo>
                  <a:lnTo>
                    <a:pt x="1368" y="1258"/>
                  </a:lnTo>
                  <a:lnTo>
                    <a:pt x="1370" y="1254"/>
                  </a:lnTo>
                  <a:lnTo>
                    <a:pt x="1375" y="1246"/>
                  </a:lnTo>
                  <a:lnTo>
                    <a:pt x="1375" y="1245"/>
                  </a:lnTo>
                  <a:lnTo>
                    <a:pt x="1376" y="1242"/>
                  </a:lnTo>
                  <a:lnTo>
                    <a:pt x="1387" y="1232"/>
                  </a:lnTo>
                  <a:lnTo>
                    <a:pt x="1307" y="1106"/>
                  </a:lnTo>
                  <a:lnTo>
                    <a:pt x="1303" y="1109"/>
                  </a:lnTo>
                  <a:lnTo>
                    <a:pt x="1298" y="1110"/>
                  </a:lnTo>
                  <a:lnTo>
                    <a:pt x="1279" y="1110"/>
                  </a:lnTo>
                  <a:lnTo>
                    <a:pt x="1273" y="1109"/>
                  </a:lnTo>
                  <a:lnTo>
                    <a:pt x="1268" y="1107"/>
                  </a:lnTo>
                  <a:lnTo>
                    <a:pt x="1256" y="1103"/>
                  </a:lnTo>
                  <a:lnTo>
                    <a:pt x="1245" y="1096"/>
                  </a:lnTo>
                  <a:lnTo>
                    <a:pt x="1240" y="1090"/>
                  </a:lnTo>
                  <a:lnTo>
                    <a:pt x="1235" y="1084"/>
                  </a:lnTo>
                  <a:lnTo>
                    <a:pt x="1227" y="1068"/>
                  </a:lnTo>
                  <a:lnTo>
                    <a:pt x="1224" y="1051"/>
                  </a:lnTo>
                  <a:lnTo>
                    <a:pt x="1224" y="1047"/>
                  </a:lnTo>
                  <a:lnTo>
                    <a:pt x="1227" y="1033"/>
                  </a:lnTo>
                  <a:lnTo>
                    <a:pt x="1232" y="1018"/>
                  </a:lnTo>
                  <a:lnTo>
                    <a:pt x="1235" y="1014"/>
                  </a:lnTo>
                  <a:lnTo>
                    <a:pt x="1240" y="1009"/>
                  </a:lnTo>
                  <a:lnTo>
                    <a:pt x="1244" y="1007"/>
                  </a:lnTo>
                  <a:lnTo>
                    <a:pt x="1245" y="1005"/>
                  </a:lnTo>
                  <a:lnTo>
                    <a:pt x="1253" y="999"/>
                  </a:lnTo>
                  <a:lnTo>
                    <a:pt x="1265" y="993"/>
                  </a:lnTo>
                  <a:lnTo>
                    <a:pt x="1275" y="991"/>
                  </a:lnTo>
                  <a:lnTo>
                    <a:pt x="1285" y="991"/>
                  </a:lnTo>
                  <a:lnTo>
                    <a:pt x="1298" y="992"/>
                  </a:lnTo>
                  <a:lnTo>
                    <a:pt x="1311" y="997"/>
                  </a:lnTo>
                  <a:lnTo>
                    <a:pt x="1312" y="999"/>
                  </a:lnTo>
                  <a:lnTo>
                    <a:pt x="1315" y="1000"/>
                  </a:lnTo>
                  <a:lnTo>
                    <a:pt x="1323" y="1005"/>
                  </a:lnTo>
                  <a:lnTo>
                    <a:pt x="1330" y="1013"/>
                  </a:lnTo>
                  <a:lnTo>
                    <a:pt x="1336" y="1022"/>
                  </a:lnTo>
                  <a:lnTo>
                    <a:pt x="1340" y="1026"/>
                  </a:lnTo>
                  <a:lnTo>
                    <a:pt x="1342" y="1034"/>
                  </a:lnTo>
                  <a:lnTo>
                    <a:pt x="1344" y="1043"/>
                  </a:lnTo>
                  <a:lnTo>
                    <a:pt x="1345" y="1051"/>
                  </a:lnTo>
                  <a:lnTo>
                    <a:pt x="1344" y="1059"/>
                  </a:lnTo>
                  <a:lnTo>
                    <a:pt x="1341" y="1072"/>
                  </a:lnTo>
                  <a:lnTo>
                    <a:pt x="1338" y="1077"/>
                  </a:lnTo>
                  <a:lnTo>
                    <a:pt x="1338" y="1079"/>
                  </a:lnTo>
                  <a:lnTo>
                    <a:pt x="1336" y="1084"/>
                  </a:lnTo>
                  <a:lnTo>
                    <a:pt x="1333" y="1086"/>
                  </a:lnTo>
                  <a:lnTo>
                    <a:pt x="1332" y="1089"/>
                  </a:lnTo>
                  <a:lnTo>
                    <a:pt x="1413" y="1217"/>
                  </a:lnTo>
                  <a:lnTo>
                    <a:pt x="1418" y="1217"/>
                  </a:lnTo>
                  <a:lnTo>
                    <a:pt x="1422" y="1216"/>
                  </a:lnTo>
                  <a:lnTo>
                    <a:pt x="1425" y="1216"/>
                  </a:lnTo>
                  <a:lnTo>
                    <a:pt x="1438" y="1217"/>
                  </a:lnTo>
                  <a:lnTo>
                    <a:pt x="1447" y="1221"/>
                  </a:lnTo>
                  <a:lnTo>
                    <a:pt x="1459" y="1227"/>
                  </a:lnTo>
                  <a:lnTo>
                    <a:pt x="1469" y="1234"/>
                  </a:lnTo>
                  <a:lnTo>
                    <a:pt x="1471" y="1237"/>
                  </a:lnTo>
                  <a:lnTo>
                    <a:pt x="1472" y="1238"/>
                  </a:lnTo>
                  <a:lnTo>
                    <a:pt x="1543" y="1203"/>
                  </a:lnTo>
                  <a:lnTo>
                    <a:pt x="1539" y="1190"/>
                  </a:lnTo>
                  <a:lnTo>
                    <a:pt x="1537" y="1177"/>
                  </a:lnTo>
                  <a:lnTo>
                    <a:pt x="1541" y="1160"/>
                  </a:lnTo>
                  <a:lnTo>
                    <a:pt x="1550" y="1144"/>
                  </a:lnTo>
                  <a:lnTo>
                    <a:pt x="1552" y="1143"/>
                  </a:lnTo>
                  <a:lnTo>
                    <a:pt x="1553" y="1140"/>
                  </a:lnTo>
                  <a:lnTo>
                    <a:pt x="1560" y="1134"/>
                  </a:lnTo>
                  <a:lnTo>
                    <a:pt x="1570" y="1127"/>
                  </a:lnTo>
                  <a:lnTo>
                    <a:pt x="1579" y="1123"/>
                  </a:lnTo>
                  <a:lnTo>
                    <a:pt x="1580" y="1123"/>
                  </a:lnTo>
                  <a:lnTo>
                    <a:pt x="1582" y="1122"/>
                  </a:lnTo>
                  <a:lnTo>
                    <a:pt x="1584" y="1122"/>
                  </a:lnTo>
                  <a:lnTo>
                    <a:pt x="1595" y="1119"/>
                  </a:lnTo>
                  <a:lnTo>
                    <a:pt x="1607" y="1119"/>
                  </a:lnTo>
                  <a:lnTo>
                    <a:pt x="1617" y="1122"/>
                  </a:lnTo>
                  <a:lnTo>
                    <a:pt x="1617" y="1123"/>
                  </a:lnTo>
                  <a:lnTo>
                    <a:pt x="1624" y="1124"/>
                  </a:lnTo>
                  <a:lnTo>
                    <a:pt x="1629" y="1127"/>
                  </a:lnTo>
                  <a:lnTo>
                    <a:pt x="1635" y="1134"/>
                  </a:lnTo>
                  <a:lnTo>
                    <a:pt x="1639" y="1135"/>
                  </a:lnTo>
                  <a:lnTo>
                    <a:pt x="1650" y="1149"/>
                  </a:lnTo>
                  <a:lnTo>
                    <a:pt x="1656" y="1165"/>
                  </a:lnTo>
                  <a:lnTo>
                    <a:pt x="1658" y="1182"/>
                  </a:lnTo>
                  <a:lnTo>
                    <a:pt x="1655" y="1195"/>
                  </a:lnTo>
                  <a:lnTo>
                    <a:pt x="1651" y="1206"/>
                  </a:lnTo>
                  <a:lnTo>
                    <a:pt x="1645" y="1217"/>
                  </a:lnTo>
                  <a:lnTo>
                    <a:pt x="1634" y="1227"/>
                  </a:lnTo>
                  <a:lnTo>
                    <a:pt x="1632" y="1229"/>
                  </a:lnTo>
                  <a:lnTo>
                    <a:pt x="1628" y="1230"/>
                  </a:lnTo>
                  <a:lnTo>
                    <a:pt x="1624" y="1233"/>
                  </a:lnTo>
                  <a:lnTo>
                    <a:pt x="1621" y="1234"/>
                  </a:lnTo>
                  <a:lnTo>
                    <a:pt x="1608" y="1238"/>
                  </a:lnTo>
                  <a:lnTo>
                    <a:pt x="1596" y="1240"/>
                  </a:lnTo>
                  <a:lnTo>
                    <a:pt x="1587" y="1240"/>
                  </a:lnTo>
                  <a:lnTo>
                    <a:pt x="1586" y="1238"/>
                  </a:lnTo>
                  <a:lnTo>
                    <a:pt x="1584" y="1238"/>
                  </a:lnTo>
                  <a:lnTo>
                    <a:pt x="1573" y="1234"/>
                  </a:lnTo>
                  <a:lnTo>
                    <a:pt x="1561" y="1228"/>
                  </a:lnTo>
                  <a:lnTo>
                    <a:pt x="1485" y="1265"/>
                  </a:lnTo>
                  <a:lnTo>
                    <a:pt x="1486" y="1270"/>
                  </a:lnTo>
                  <a:lnTo>
                    <a:pt x="1486" y="1284"/>
                  </a:lnTo>
                  <a:lnTo>
                    <a:pt x="1485" y="1293"/>
                  </a:lnTo>
                  <a:lnTo>
                    <a:pt x="1481" y="1304"/>
                  </a:lnTo>
                  <a:lnTo>
                    <a:pt x="1476" y="1312"/>
                  </a:lnTo>
                  <a:lnTo>
                    <a:pt x="1463" y="1325"/>
                  </a:lnTo>
                  <a:lnTo>
                    <a:pt x="1447" y="1333"/>
                  </a:lnTo>
                  <a:lnTo>
                    <a:pt x="1430" y="1337"/>
                  </a:lnTo>
                  <a:lnTo>
                    <a:pt x="1422" y="1337"/>
                  </a:lnTo>
                  <a:lnTo>
                    <a:pt x="1400" y="1405"/>
                  </a:lnTo>
                  <a:lnTo>
                    <a:pt x="1402" y="1405"/>
                  </a:lnTo>
                  <a:lnTo>
                    <a:pt x="1406" y="1409"/>
                  </a:lnTo>
                  <a:lnTo>
                    <a:pt x="1413" y="1414"/>
                  </a:lnTo>
                  <a:lnTo>
                    <a:pt x="1421" y="1423"/>
                  </a:lnTo>
                  <a:lnTo>
                    <a:pt x="1427" y="1432"/>
                  </a:lnTo>
                  <a:lnTo>
                    <a:pt x="1433" y="1441"/>
                  </a:lnTo>
                  <a:lnTo>
                    <a:pt x="1433" y="1444"/>
                  </a:lnTo>
                  <a:lnTo>
                    <a:pt x="1434" y="1445"/>
                  </a:lnTo>
                  <a:lnTo>
                    <a:pt x="1434" y="1448"/>
                  </a:lnTo>
                  <a:lnTo>
                    <a:pt x="1438" y="1461"/>
                  </a:lnTo>
                  <a:lnTo>
                    <a:pt x="1438" y="1483"/>
                  </a:lnTo>
                  <a:lnTo>
                    <a:pt x="1434" y="1502"/>
                  </a:lnTo>
                  <a:lnTo>
                    <a:pt x="1426" y="1519"/>
                  </a:lnTo>
                  <a:lnTo>
                    <a:pt x="1416" y="1533"/>
                  </a:lnTo>
                  <a:lnTo>
                    <a:pt x="1401" y="1545"/>
                  </a:lnTo>
                  <a:lnTo>
                    <a:pt x="1442" y="1643"/>
                  </a:lnTo>
                  <a:lnTo>
                    <a:pt x="1453" y="1643"/>
                  </a:lnTo>
                  <a:lnTo>
                    <a:pt x="1464" y="1646"/>
                  </a:lnTo>
                  <a:lnTo>
                    <a:pt x="1465" y="1646"/>
                  </a:lnTo>
                  <a:lnTo>
                    <a:pt x="1467" y="1647"/>
                  </a:lnTo>
                  <a:lnTo>
                    <a:pt x="1478" y="1651"/>
                  </a:lnTo>
                  <a:lnTo>
                    <a:pt x="1490" y="1659"/>
                  </a:lnTo>
                  <a:lnTo>
                    <a:pt x="1498" y="1668"/>
                  </a:lnTo>
                  <a:lnTo>
                    <a:pt x="1502" y="1673"/>
                  </a:lnTo>
                  <a:lnTo>
                    <a:pt x="1505" y="1677"/>
                  </a:lnTo>
                  <a:lnTo>
                    <a:pt x="1506" y="1681"/>
                  </a:lnTo>
                  <a:lnTo>
                    <a:pt x="1570" y="1667"/>
                  </a:lnTo>
                  <a:lnTo>
                    <a:pt x="1570" y="1661"/>
                  </a:lnTo>
                  <a:lnTo>
                    <a:pt x="1571" y="1656"/>
                  </a:lnTo>
                  <a:lnTo>
                    <a:pt x="1571" y="1652"/>
                  </a:lnTo>
                  <a:lnTo>
                    <a:pt x="1578" y="1636"/>
                  </a:lnTo>
                  <a:lnTo>
                    <a:pt x="1588" y="1622"/>
                  </a:lnTo>
                  <a:lnTo>
                    <a:pt x="1590" y="1622"/>
                  </a:lnTo>
                  <a:lnTo>
                    <a:pt x="1590" y="1621"/>
                  </a:lnTo>
                  <a:lnTo>
                    <a:pt x="1604" y="1612"/>
                  </a:lnTo>
                  <a:lnTo>
                    <a:pt x="1620" y="1606"/>
                  </a:lnTo>
                  <a:lnTo>
                    <a:pt x="1622" y="1606"/>
                  </a:lnTo>
                  <a:lnTo>
                    <a:pt x="1625" y="1605"/>
                  </a:lnTo>
                  <a:lnTo>
                    <a:pt x="1632" y="1605"/>
                  </a:lnTo>
                  <a:lnTo>
                    <a:pt x="1634" y="1606"/>
                  </a:lnTo>
                  <a:lnTo>
                    <a:pt x="1638" y="1606"/>
                  </a:lnTo>
                  <a:lnTo>
                    <a:pt x="1649" y="1608"/>
                  </a:lnTo>
                  <a:lnTo>
                    <a:pt x="1660" y="1613"/>
                  </a:lnTo>
                  <a:lnTo>
                    <a:pt x="1670" y="1619"/>
                  </a:lnTo>
                  <a:lnTo>
                    <a:pt x="1679" y="1630"/>
                  </a:lnTo>
                  <a:lnTo>
                    <a:pt x="1685" y="1639"/>
                  </a:lnTo>
                  <a:lnTo>
                    <a:pt x="1689" y="1651"/>
                  </a:lnTo>
                  <a:lnTo>
                    <a:pt x="1689" y="1655"/>
                  </a:lnTo>
                  <a:lnTo>
                    <a:pt x="1692" y="1664"/>
                  </a:lnTo>
                  <a:lnTo>
                    <a:pt x="1690" y="1676"/>
                  </a:lnTo>
                  <a:lnTo>
                    <a:pt x="1688" y="1686"/>
                  </a:lnTo>
                  <a:lnTo>
                    <a:pt x="1688" y="1689"/>
                  </a:lnTo>
                  <a:lnTo>
                    <a:pt x="1687" y="1690"/>
                  </a:lnTo>
                  <a:lnTo>
                    <a:pt x="1687" y="1691"/>
                  </a:lnTo>
                  <a:lnTo>
                    <a:pt x="1681" y="1701"/>
                  </a:lnTo>
                  <a:lnTo>
                    <a:pt x="1673" y="1711"/>
                  </a:lnTo>
                  <a:lnTo>
                    <a:pt x="1666" y="1718"/>
                  </a:lnTo>
                  <a:lnTo>
                    <a:pt x="1662" y="1722"/>
                  </a:lnTo>
                  <a:lnTo>
                    <a:pt x="1656" y="1724"/>
                  </a:lnTo>
                  <a:lnTo>
                    <a:pt x="1653" y="1725"/>
                  </a:lnTo>
                  <a:lnTo>
                    <a:pt x="1649" y="1725"/>
                  </a:lnTo>
                  <a:lnTo>
                    <a:pt x="1647" y="1727"/>
                  </a:lnTo>
                  <a:lnTo>
                    <a:pt x="1645" y="1728"/>
                  </a:lnTo>
                  <a:lnTo>
                    <a:pt x="1638" y="1728"/>
                  </a:lnTo>
                  <a:lnTo>
                    <a:pt x="1634" y="1729"/>
                  </a:lnTo>
                  <a:lnTo>
                    <a:pt x="1632" y="1729"/>
                  </a:lnTo>
                  <a:lnTo>
                    <a:pt x="1618" y="1728"/>
                  </a:lnTo>
                  <a:lnTo>
                    <a:pt x="1605" y="1723"/>
                  </a:lnTo>
                  <a:lnTo>
                    <a:pt x="1594" y="1716"/>
                  </a:lnTo>
                  <a:lnTo>
                    <a:pt x="1584" y="1706"/>
                  </a:lnTo>
                  <a:lnTo>
                    <a:pt x="1578" y="1695"/>
                  </a:lnTo>
                  <a:lnTo>
                    <a:pt x="1512" y="1711"/>
                  </a:lnTo>
                  <a:lnTo>
                    <a:pt x="1512" y="1722"/>
                  </a:lnTo>
                  <a:lnTo>
                    <a:pt x="1508" y="1733"/>
                  </a:lnTo>
                  <a:lnTo>
                    <a:pt x="1502" y="1746"/>
                  </a:lnTo>
                  <a:lnTo>
                    <a:pt x="1502" y="1748"/>
                  </a:lnTo>
                  <a:lnTo>
                    <a:pt x="1501" y="1749"/>
                  </a:lnTo>
                  <a:lnTo>
                    <a:pt x="1495" y="1756"/>
                  </a:lnTo>
                  <a:lnTo>
                    <a:pt x="1488" y="1763"/>
                  </a:lnTo>
                  <a:lnTo>
                    <a:pt x="1480" y="1769"/>
                  </a:lnTo>
                  <a:lnTo>
                    <a:pt x="1472" y="1773"/>
                  </a:lnTo>
                  <a:lnTo>
                    <a:pt x="1471" y="1773"/>
                  </a:lnTo>
                  <a:lnTo>
                    <a:pt x="1467" y="1774"/>
                  </a:lnTo>
                  <a:lnTo>
                    <a:pt x="1463" y="1777"/>
                  </a:lnTo>
                  <a:lnTo>
                    <a:pt x="1459" y="1778"/>
                  </a:lnTo>
                  <a:lnTo>
                    <a:pt x="1452" y="1778"/>
                  </a:lnTo>
                  <a:lnTo>
                    <a:pt x="1451" y="1777"/>
                  </a:lnTo>
                  <a:lnTo>
                    <a:pt x="1450" y="1778"/>
                  </a:lnTo>
                  <a:lnTo>
                    <a:pt x="1443" y="1778"/>
                  </a:lnTo>
                  <a:lnTo>
                    <a:pt x="1425" y="1774"/>
                  </a:lnTo>
                  <a:lnTo>
                    <a:pt x="1408" y="1766"/>
                  </a:lnTo>
                  <a:lnTo>
                    <a:pt x="1393" y="1754"/>
                  </a:lnTo>
                  <a:lnTo>
                    <a:pt x="1393" y="1753"/>
                  </a:lnTo>
                  <a:lnTo>
                    <a:pt x="1392" y="1753"/>
                  </a:lnTo>
                  <a:lnTo>
                    <a:pt x="1384" y="1740"/>
                  </a:lnTo>
                  <a:lnTo>
                    <a:pt x="1380" y="1727"/>
                  </a:lnTo>
                  <a:lnTo>
                    <a:pt x="1378" y="1712"/>
                  </a:lnTo>
                  <a:lnTo>
                    <a:pt x="1379" y="1698"/>
                  </a:lnTo>
                  <a:lnTo>
                    <a:pt x="1380" y="1693"/>
                  </a:lnTo>
                  <a:lnTo>
                    <a:pt x="1381" y="1686"/>
                  </a:lnTo>
                  <a:lnTo>
                    <a:pt x="1384" y="1681"/>
                  </a:lnTo>
                  <a:lnTo>
                    <a:pt x="1395" y="1665"/>
                  </a:lnTo>
                  <a:lnTo>
                    <a:pt x="1409" y="1652"/>
                  </a:lnTo>
                  <a:lnTo>
                    <a:pt x="1412" y="1652"/>
                  </a:lnTo>
                  <a:lnTo>
                    <a:pt x="1412" y="1651"/>
                  </a:lnTo>
                  <a:lnTo>
                    <a:pt x="1413" y="1651"/>
                  </a:lnTo>
                  <a:lnTo>
                    <a:pt x="1374" y="1557"/>
                  </a:lnTo>
                  <a:lnTo>
                    <a:pt x="1370" y="1558"/>
                  </a:lnTo>
                  <a:lnTo>
                    <a:pt x="1367" y="1558"/>
                  </a:lnTo>
                  <a:lnTo>
                    <a:pt x="1362" y="1559"/>
                  </a:lnTo>
                  <a:lnTo>
                    <a:pt x="1340" y="1559"/>
                  </a:lnTo>
                  <a:lnTo>
                    <a:pt x="1334" y="1558"/>
                  </a:lnTo>
                  <a:lnTo>
                    <a:pt x="1330" y="1557"/>
                  </a:lnTo>
                  <a:lnTo>
                    <a:pt x="1324" y="1555"/>
                  </a:lnTo>
                  <a:lnTo>
                    <a:pt x="1313" y="1550"/>
                  </a:lnTo>
                  <a:lnTo>
                    <a:pt x="1143" y="1756"/>
                  </a:lnTo>
                  <a:lnTo>
                    <a:pt x="1125" y="1778"/>
                  </a:lnTo>
                  <a:lnTo>
                    <a:pt x="1127" y="1782"/>
                  </a:lnTo>
                  <a:lnTo>
                    <a:pt x="1130" y="1787"/>
                  </a:lnTo>
                  <a:lnTo>
                    <a:pt x="1133" y="1797"/>
                  </a:lnTo>
                  <a:lnTo>
                    <a:pt x="1135" y="1811"/>
                  </a:lnTo>
                  <a:lnTo>
                    <a:pt x="1135" y="1816"/>
                  </a:lnTo>
                  <a:lnTo>
                    <a:pt x="1131" y="1834"/>
                  </a:lnTo>
                  <a:lnTo>
                    <a:pt x="1124" y="1852"/>
                  </a:lnTo>
                  <a:lnTo>
                    <a:pt x="1121" y="1855"/>
                  </a:lnTo>
                  <a:lnTo>
                    <a:pt x="1109" y="1868"/>
                  </a:lnTo>
                  <a:lnTo>
                    <a:pt x="1095" y="1876"/>
                  </a:lnTo>
                  <a:lnTo>
                    <a:pt x="1088" y="1879"/>
                  </a:lnTo>
                  <a:lnTo>
                    <a:pt x="1082" y="1880"/>
                  </a:lnTo>
                  <a:lnTo>
                    <a:pt x="1075" y="1880"/>
                  </a:lnTo>
                  <a:lnTo>
                    <a:pt x="1075" y="1881"/>
                  </a:lnTo>
                  <a:lnTo>
                    <a:pt x="1066" y="1881"/>
                  </a:lnTo>
                  <a:lnTo>
                    <a:pt x="1052" y="1880"/>
                  </a:lnTo>
                  <a:lnTo>
                    <a:pt x="1037" y="1875"/>
                  </a:lnTo>
                  <a:lnTo>
                    <a:pt x="970" y="1955"/>
                  </a:lnTo>
                  <a:lnTo>
                    <a:pt x="981" y="1965"/>
                  </a:lnTo>
                  <a:lnTo>
                    <a:pt x="987" y="1978"/>
                  </a:lnTo>
                  <a:lnTo>
                    <a:pt x="993" y="1991"/>
                  </a:lnTo>
                  <a:lnTo>
                    <a:pt x="994" y="1997"/>
                  </a:lnTo>
                  <a:lnTo>
                    <a:pt x="997" y="2000"/>
                  </a:lnTo>
                  <a:lnTo>
                    <a:pt x="999" y="2011"/>
                  </a:lnTo>
                  <a:lnTo>
                    <a:pt x="1000" y="2025"/>
                  </a:lnTo>
                  <a:lnTo>
                    <a:pt x="1000" y="2040"/>
                  </a:lnTo>
                  <a:lnTo>
                    <a:pt x="1110" y="2066"/>
                  </a:lnTo>
                  <a:lnTo>
                    <a:pt x="1114" y="2059"/>
                  </a:lnTo>
                  <a:lnTo>
                    <a:pt x="1120" y="2053"/>
                  </a:lnTo>
                  <a:lnTo>
                    <a:pt x="1120" y="2052"/>
                  </a:lnTo>
                  <a:lnTo>
                    <a:pt x="1121" y="2052"/>
                  </a:lnTo>
                  <a:lnTo>
                    <a:pt x="1131" y="2042"/>
                  </a:lnTo>
                  <a:lnTo>
                    <a:pt x="1142" y="2037"/>
                  </a:lnTo>
                  <a:lnTo>
                    <a:pt x="1143" y="2037"/>
                  </a:lnTo>
                  <a:lnTo>
                    <a:pt x="1147" y="2036"/>
                  </a:lnTo>
                  <a:lnTo>
                    <a:pt x="1158" y="2033"/>
                  </a:lnTo>
                  <a:lnTo>
                    <a:pt x="1173" y="2033"/>
                  </a:lnTo>
                  <a:lnTo>
                    <a:pt x="1184" y="2036"/>
                  </a:lnTo>
                  <a:lnTo>
                    <a:pt x="1198" y="2044"/>
                  </a:lnTo>
                  <a:lnTo>
                    <a:pt x="1211" y="2055"/>
                  </a:lnTo>
                  <a:lnTo>
                    <a:pt x="1213" y="2058"/>
                  </a:lnTo>
                  <a:lnTo>
                    <a:pt x="1214" y="2059"/>
                  </a:lnTo>
                  <a:lnTo>
                    <a:pt x="1219" y="2067"/>
                  </a:lnTo>
                  <a:lnTo>
                    <a:pt x="1223" y="2078"/>
                  </a:lnTo>
                  <a:lnTo>
                    <a:pt x="1224" y="2087"/>
                  </a:lnTo>
                  <a:lnTo>
                    <a:pt x="1226" y="2087"/>
                  </a:lnTo>
                  <a:lnTo>
                    <a:pt x="1226" y="2088"/>
                  </a:lnTo>
                  <a:lnTo>
                    <a:pt x="1380" y="2112"/>
                  </a:lnTo>
                  <a:lnTo>
                    <a:pt x="1381" y="2108"/>
                  </a:lnTo>
                  <a:lnTo>
                    <a:pt x="1384" y="2103"/>
                  </a:lnTo>
                  <a:lnTo>
                    <a:pt x="1389" y="2093"/>
                  </a:lnTo>
                  <a:lnTo>
                    <a:pt x="1396" y="2087"/>
                  </a:lnTo>
                  <a:lnTo>
                    <a:pt x="1397" y="2087"/>
                  </a:lnTo>
                  <a:lnTo>
                    <a:pt x="1397" y="2086"/>
                  </a:lnTo>
                  <a:lnTo>
                    <a:pt x="1408" y="2078"/>
                  </a:lnTo>
                  <a:lnTo>
                    <a:pt x="1421" y="2071"/>
                  </a:lnTo>
                  <a:lnTo>
                    <a:pt x="1433" y="2069"/>
                  </a:lnTo>
                  <a:lnTo>
                    <a:pt x="1438" y="2069"/>
                  </a:lnTo>
                  <a:lnTo>
                    <a:pt x="1444" y="2067"/>
                  </a:lnTo>
                  <a:lnTo>
                    <a:pt x="1459" y="2069"/>
                  </a:lnTo>
                  <a:lnTo>
                    <a:pt x="1473" y="2074"/>
                  </a:lnTo>
                  <a:lnTo>
                    <a:pt x="1477" y="2078"/>
                  </a:lnTo>
                  <a:lnTo>
                    <a:pt x="1486" y="2083"/>
                  </a:lnTo>
                  <a:lnTo>
                    <a:pt x="1495" y="2091"/>
                  </a:lnTo>
                  <a:lnTo>
                    <a:pt x="1502" y="2101"/>
                  </a:lnTo>
                  <a:lnTo>
                    <a:pt x="1503" y="2104"/>
                  </a:lnTo>
                  <a:lnTo>
                    <a:pt x="1506" y="2107"/>
                  </a:lnTo>
                  <a:lnTo>
                    <a:pt x="1508" y="2114"/>
                  </a:lnTo>
                  <a:lnTo>
                    <a:pt x="1511" y="2125"/>
                  </a:lnTo>
                  <a:lnTo>
                    <a:pt x="1512" y="2135"/>
                  </a:lnTo>
                  <a:lnTo>
                    <a:pt x="1512" y="2150"/>
                  </a:lnTo>
                  <a:lnTo>
                    <a:pt x="1511" y="2155"/>
                  </a:lnTo>
                  <a:lnTo>
                    <a:pt x="1508" y="2159"/>
                  </a:lnTo>
                  <a:lnTo>
                    <a:pt x="1632" y="2230"/>
                  </a:lnTo>
                  <a:lnTo>
                    <a:pt x="1633" y="2230"/>
                  </a:lnTo>
                  <a:lnTo>
                    <a:pt x="1633" y="2228"/>
                  </a:lnTo>
                  <a:lnTo>
                    <a:pt x="1653" y="2218"/>
                  </a:lnTo>
                  <a:lnTo>
                    <a:pt x="1673" y="2214"/>
                  </a:lnTo>
                  <a:lnTo>
                    <a:pt x="1680" y="2214"/>
                  </a:lnTo>
                  <a:lnTo>
                    <a:pt x="1689" y="2215"/>
                  </a:lnTo>
                  <a:lnTo>
                    <a:pt x="1700" y="2219"/>
                  </a:lnTo>
                  <a:lnTo>
                    <a:pt x="1706" y="2223"/>
                  </a:lnTo>
                  <a:lnTo>
                    <a:pt x="1711" y="2226"/>
                  </a:lnTo>
                  <a:lnTo>
                    <a:pt x="1717" y="2230"/>
                  </a:lnTo>
                  <a:lnTo>
                    <a:pt x="1721" y="2235"/>
                  </a:lnTo>
                  <a:lnTo>
                    <a:pt x="1855" y="2147"/>
                  </a:lnTo>
                  <a:lnTo>
                    <a:pt x="1848" y="2133"/>
                  </a:lnTo>
                  <a:lnTo>
                    <a:pt x="1844" y="2117"/>
                  </a:lnTo>
                  <a:lnTo>
                    <a:pt x="1841" y="2112"/>
                  </a:lnTo>
                  <a:lnTo>
                    <a:pt x="1840" y="2107"/>
                  </a:lnTo>
                  <a:lnTo>
                    <a:pt x="1838" y="2093"/>
                  </a:lnTo>
                  <a:lnTo>
                    <a:pt x="1838" y="2062"/>
                  </a:lnTo>
                  <a:lnTo>
                    <a:pt x="1841" y="2046"/>
                  </a:lnTo>
                  <a:lnTo>
                    <a:pt x="1846" y="2035"/>
                  </a:lnTo>
                  <a:lnTo>
                    <a:pt x="1846" y="2033"/>
                  </a:lnTo>
                  <a:lnTo>
                    <a:pt x="1850" y="2020"/>
                  </a:lnTo>
                  <a:lnTo>
                    <a:pt x="1857" y="2008"/>
                  </a:lnTo>
                  <a:lnTo>
                    <a:pt x="1866" y="2000"/>
                  </a:lnTo>
                  <a:lnTo>
                    <a:pt x="1869" y="1997"/>
                  </a:lnTo>
                  <a:lnTo>
                    <a:pt x="1876" y="1986"/>
                  </a:lnTo>
                  <a:lnTo>
                    <a:pt x="1897" y="1970"/>
                  </a:lnTo>
                  <a:lnTo>
                    <a:pt x="1920" y="1959"/>
                  </a:lnTo>
                  <a:lnTo>
                    <a:pt x="1943" y="1952"/>
                  </a:lnTo>
                  <a:lnTo>
                    <a:pt x="1969" y="1949"/>
                  </a:lnTo>
                  <a:lnTo>
                    <a:pt x="1980" y="1949"/>
                  </a:lnTo>
                  <a:lnTo>
                    <a:pt x="1999" y="1953"/>
                  </a:lnTo>
                  <a:lnTo>
                    <a:pt x="2018" y="1960"/>
                  </a:lnTo>
                  <a:lnTo>
                    <a:pt x="2032" y="1966"/>
                  </a:lnTo>
                  <a:lnTo>
                    <a:pt x="2047" y="1976"/>
                  </a:lnTo>
                  <a:lnTo>
                    <a:pt x="2061" y="1987"/>
                  </a:lnTo>
                  <a:lnTo>
                    <a:pt x="2073" y="2002"/>
                  </a:lnTo>
                  <a:lnTo>
                    <a:pt x="2083" y="2017"/>
                  </a:lnTo>
                  <a:lnTo>
                    <a:pt x="2091" y="2033"/>
                  </a:lnTo>
                  <a:lnTo>
                    <a:pt x="2098" y="2058"/>
                  </a:lnTo>
                  <a:lnTo>
                    <a:pt x="2100" y="2083"/>
                  </a:lnTo>
                  <a:lnTo>
                    <a:pt x="2098" y="2108"/>
                  </a:lnTo>
                  <a:lnTo>
                    <a:pt x="2096" y="2109"/>
                  </a:lnTo>
                  <a:lnTo>
                    <a:pt x="2096" y="2110"/>
                  </a:lnTo>
                  <a:lnTo>
                    <a:pt x="2158" y="2130"/>
                  </a:lnTo>
                  <a:lnTo>
                    <a:pt x="2166" y="2117"/>
                  </a:lnTo>
                  <a:lnTo>
                    <a:pt x="2167" y="2117"/>
                  </a:lnTo>
                  <a:lnTo>
                    <a:pt x="2180" y="2104"/>
                  </a:lnTo>
                  <a:lnTo>
                    <a:pt x="2193" y="2096"/>
                  </a:lnTo>
                  <a:lnTo>
                    <a:pt x="2206" y="2091"/>
                  </a:lnTo>
                  <a:lnTo>
                    <a:pt x="2217" y="2088"/>
                  </a:lnTo>
                  <a:lnTo>
                    <a:pt x="2226" y="2087"/>
                  </a:lnTo>
                  <a:lnTo>
                    <a:pt x="2236" y="2087"/>
                  </a:lnTo>
                  <a:lnTo>
                    <a:pt x="2251" y="2088"/>
                  </a:lnTo>
                  <a:lnTo>
                    <a:pt x="2267" y="2093"/>
                  </a:lnTo>
                  <a:lnTo>
                    <a:pt x="2280" y="2100"/>
                  </a:lnTo>
                  <a:lnTo>
                    <a:pt x="2285" y="2104"/>
                  </a:lnTo>
                  <a:lnTo>
                    <a:pt x="2289" y="2108"/>
                  </a:lnTo>
                  <a:lnTo>
                    <a:pt x="2294" y="2110"/>
                  </a:lnTo>
                  <a:lnTo>
                    <a:pt x="2433" y="2024"/>
                  </a:lnTo>
                  <a:lnTo>
                    <a:pt x="2432" y="2024"/>
                  </a:lnTo>
                  <a:lnTo>
                    <a:pt x="2432" y="2023"/>
                  </a:lnTo>
                  <a:lnTo>
                    <a:pt x="2421" y="2000"/>
                  </a:lnTo>
                  <a:lnTo>
                    <a:pt x="2417" y="1977"/>
                  </a:lnTo>
                  <a:lnTo>
                    <a:pt x="2417" y="1953"/>
                  </a:lnTo>
                  <a:lnTo>
                    <a:pt x="2422" y="1928"/>
                  </a:lnTo>
                  <a:lnTo>
                    <a:pt x="2422" y="1927"/>
                  </a:lnTo>
                  <a:lnTo>
                    <a:pt x="2424" y="1923"/>
                  </a:lnTo>
                  <a:lnTo>
                    <a:pt x="2425" y="1921"/>
                  </a:lnTo>
                  <a:lnTo>
                    <a:pt x="2428" y="1917"/>
                  </a:lnTo>
                  <a:lnTo>
                    <a:pt x="2159" y="1769"/>
                  </a:lnTo>
                  <a:lnTo>
                    <a:pt x="2149" y="1780"/>
                  </a:lnTo>
                  <a:lnTo>
                    <a:pt x="2138" y="1790"/>
                  </a:lnTo>
                  <a:lnTo>
                    <a:pt x="2126" y="1799"/>
                  </a:lnTo>
                  <a:lnTo>
                    <a:pt x="2115" y="1807"/>
                  </a:lnTo>
                  <a:lnTo>
                    <a:pt x="2104" y="1813"/>
                  </a:lnTo>
                  <a:lnTo>
                    <a:pt x="2069" y="1826"/>
                  </a:lnTo>
                  <a:lnTo>
                    <a:pt x="2034" y="1830"/>
                  </a:lnTo>
                  <a:lnTo>
                    <a:pt x="2026" y="1830"/>
                  </a:lnTo>
                  <a:lnTo>
                    <a:pt x="2018" y="1829"/>
                  </a:lnTo>
                  <a:lnTo>
                    <a:pt x="2014" y="1829"/>
                  </a:lnTo>
                  <a:lnTo>
                    <a:pt x="1994" y="1825"/>
                  </a:lnTo>
                  <a:lnTo>
                    <a:pt x="1975" y="1817"/>
                  </a:lnTo>
                  <a:lnTo>
                    <a:pt x="1956" y="1807"/>
                  </a:lnTo>
                  <a:lnTo>
                    <a:pt x="1939" y="1795"/>
                  </a:lnTo>
                  <a:lnTo>
                    <a:pt x="1922" y="1780"/>
                  </a:lnTo>
                  <a:lnTo>
                    <a:pt x="1910" y="1763"/>
                  </a:lnTo>
                  <a:lnTo>
                    <a:pt x="1909" y="1762"/>
                  </a:lnTo>
                  <a:lnTo>
                    <a:pt x="1908" y="1760"/>
                  </a:lnTo>
                  <a:lnTo>
                    <a:pt x="1897" y="1741"/>
                  </a:lnTo>
                  <a:lnTo>
                    <a:pt x="1889" y="1720"/>
                  </a:lnTo>
                  <a:lnTo>
                    <a:pt x="1884" y="1698"/>
                  </a:lnTo>
                  <a:lnTo>
                    <a:pt x="1884" y="1677"/>
                  </a:lnTo>
                  <a:lnTo>
                    <a:pt x="1887" y="1652"/>
                  </a:lnTo>
                  <a:lnTo>
                    <a:pt x="1891" y="1630"/>
                  </a:lnTo>
                  <a:lnTo>
                    <a:pt x="1900" y="1610"/>
                  </a:lnTo>
                  <a:lnTo>
                    <a:pt x="1912" y="1589"/>
                  </a:lnTo>
                  <a:lnTo>
                    <a:pt x="1916" y="1584"/>
                  </a:lnTo>
                  <a:lnTo>
                    <a:pt x="1920" y="1580"/>
                  </a:lnTo>
                  <a:lnTo>
                    <a:pt x="1930" y="1566"/>
                  </a:lnTo>
                  <a:lnTo>
                    <a:pt x="1946" y="1553"/>
                  </a:lnTo>
                  <a:lnTo>
                    <a:pt x="1964" y="1541"/>
                  </a:lnTo>
                  <a:lnTo>
                    <a:pt x="1990" y="1530"/>
                  </a:lnTo>
                  <a:lnTo>
                    <a:pt x="1996" y="1528"/>
                  </a:lnTo>
                  <a:lnTo>
                    <a:pt x="2010" y="1524"/>
                  </a:lnTo>
                  <a:lnTo>
                    <a:pt x="2028" y="1522"/>
                  </a:lnTo>
                  <a:lnTo>
                    <a:pt x="2048" y="1521"/>
                  </a:lnTo>
                  <a:lnTo>
                    <a:pt x="2060" y="1521"/>
                  </a:lnTo>
                  <a:lnTo>
                    <a:pt x="2071" y="1524"/>
                  </a:lnTo>
                  <a:lnTo>
                    <a:pt x="2081" y="1526"/>
                  </a:lnTo>
                  <a:lnTo>
                    <a:pt x="2103" y="1534"/>
                  </a:lnTo>
                  <a:lnTo>
                    <a:pt x="2121" y="1546"/>
                  </a:lnTo>
                  <a:lnTo>
                    <a:pt x="2189" y="1450"/>
                  </a:lnTo>
                  <a:lnTo>
                    <a:pt x="2185" y="1448"/>
                  </a:lnTo>
                  <a:lnTo>
                    <a:pt x="2183" y="1445"/>
                  </a:lnTo>
                  <a:lnTo>
                    <a:pt x="2181" y="1441"/>
                  </a:lnTo>
                  <a:lnTo>
                    <a:pt x="2180" y="1441"/>
                  </a:lnTo>
                  <a:lnTo>
                    <a:pt x="2180" y="1440"/>
                  </a:lnTo>
                  <a:lnTo>
                    <a:pt x="2174" y="1433"/>
                  </a:lnTo>
                  <a:lnTo>
                    <a:pt x="2171" y="1430"/>
                  </a:lnTo>
                  <a:lnTo>
                    <a:pt x="2161" y="1407"/>
                  </a:lnTo>
                  <a:lnTo>
                    <a:pt x="2154" y="1385"/>
                  </a:lnTo>
                  <a:lnTo>
                    <a:pt x="2153" y="1361"/>
                  </a:lnTo>
                  <a:lnTo>
                    <a:pt x="2157" y="1338"/>
                  </a:lnTo>
                  <a:lnTo>
                    <a:pt x="2158" y="1337"/>
                  </a:lnTo>
                  <a:lnTo>
                    <a:pt x="2158" y="1335"/>
                  </a:lnTo>
                  <a:lnTo>
                    <a:pt x="2161" y="1327"/>
                  </a:lnTo>
                  <a:lnTo>
                    <a:pt x="2140" y="1318"/>
                  </a:lnTo>
                  <a:lnTo>
                    <a:pt x="2132" y="1326"/>
                  </a:lnTo>
                  <a:lnTo>
                    <a:pt x="2128" y="1329"/>
                  </a:lnTo>
                  <a:lnTo>
                    <a:pt x="2126" y="1330"/>
                  </a:lnTo>
                  <a:lnTo>
                    <a:pt x="2116" y="1335"/>
                  </a:lnTo>
                  <a:lnTo>
                    <a:pt x="2106" y="1339"/>
                  </a:lnTo>
                  <a:lnTo>
                    <a:pt x="2095" y="1340"/>
                  </a:lnTo>
                  <a:lnTo>
                    <a:pt x="2083" y="1340"/>
                  </a:lnTo>
                  <a:lnTo>
                    <a:pt x="2078" y="1339"/>
                  </a:lnTo>
                  <a:lnTo>
                    <a:pt x="2074" y="1337"/>
                  </a:lnTo>
                  <a:lnTo>
                    <a:pt x="2071" y="1337"/>
                  </a:lnTo>
                  <a:lnTo>
                    <a:pt x="2068" y="1335"/>
                  </a:lnTo>
                  <a:lnTo>
                    <a:pt x="2053" y="1325"/>
                  </a:lnTo>
                  <a:lnTo>
                    <a:pt x="2043" y="1313"/>
                  </a:lnTo>
                  <a:lnTo>
                    <a:pt x="2036" y="1297"/>
                  </a:lnTo>
                  <a:lnTo>
                    <a:pt x="2036" y="1296"/>
                  </a:lnTo>
                  <a:lnTo>
                    <a:pt x="2034" y="1283"/>
                  </a:lnTo>
                  <a:lnTo>
                    <a:pt x="2035" y="1271"/>
                  </a:lnTo>
                  <a:lnTo>
                    <a:pt x="2037" y="1258"/>
                  </a:lnTo>
                  <a:lnTo>
                    <a:pt x="2044" y="1246"/>
                  </a:lnTo>
                  <a:lnTo>
                    <a:pt x="2056" y="1234"/>
                  </a:lnTo>
                  <a:lnTo>
                    <a:pt x="2070" y="1225"/>
                  </a:lnTo>
                  <a:lnTo>
                    <a:pt x="2086" y="1220"/>
                  </a:lnTo>
                  <a:lnTo>
                    <a:pt x="2094" y="1220"/>
                  </a:lnTo>
                  <a:lnTo>
                    <a:pt x="2107" y="1221"/>
                  </a:lnTo>
                  <a:lnTo>
                    <a:pt x="2119" y="1225"/>
                  </a:lnTo>
                  <a:lnTo>
                    <a:pt x="2129" y="1230"/>
                  </a:lnTo>
                  <a:lnTo>
                    <a:pt x="2133" y="1234"/>
                  </a:lnTo>
                  <a:lnTo>
                    <a:pt x="2133" y="1236"/>
                  </a:lnTo>
                  <a:lnTo>
                    <a:pt x="2134" y="1236"/>
                  </a:lnTo>
                  <a:lnTo>
                    <a:pt x="2142" y="1244"/>
                  </a:lnTo>
                  <a:lnTo>
                    <a:pt x="2149" y="1254"/>
                  </a:lnTo>
                  <a:lnTo>
                    <a:pt x="2151" y="1265"/>
                  </a:lnTo>
                  <a:lnTo>
                    <a:pt x="2154" y="1279"/>
                  </a:lnTo>
                  <a:lnTo>
                    <a:pt x="2153" y="1291"/>
                  </a:lnTo>
                  <a:lnTo>
                    <a:pt x="2176" y="1301"/>
                  </a:lnTo>
                  <a:lnTo>
                    <a:pt x="2180" y="1297"/>
                  </a:lnTo>
                  <a:lnTo>
                    <a:pt x="2191" y="1285"/>
                  </a:lnTo>
                  <a:lnTo>
                    <a:pt x="2202" y="1275"/>
                  </a:lnTo>
                  <a:lnTo>
                    <a:pt x="2217" y="1268"/>
                  </a:lnTo>
                  <a:lnTo>
                    <a:pt x="2233" y="1262"/>
                  </a:lnTo>
                  <a:lnTo>
                    <a:pt x="2247" y="1259"/>
                  </a:lnTo>
                  <a:lnTo>
                    <a:pt x="2257" y="1258"/>
                  </a:lnTo>
                  <a:lnTo>
                    <a:pt x="2267" y="1257"/>
                  </a:lnTo>
                  <a:lnTo>
                    <a:pt x="2288" y="1259"/>
                  </a:lnTo>
                  <a:lnTo>
                    <a:pt x="2308" y="1265"/>
                  </a:lnTo>
                  <a:lnTo>
                    <a:pt x="2311" y="1266"/>
                  </a:lnTo>
                  <a:lnTo>
                    <a:pt x="2312" y="1266"/>
                  </a:lnTo>
                  <a:lnTo>
                    <a:pt x="2312" y="1267"/>
                  </a:lnTo>
                  <a:lnTo>
                    <a:pt x="2314" y="1267"/>
                  </a:lnTo>
                  <a:lnTo>
                    <a:pt x="2352" y="1199"/>
                  </a:lnTo>
                  <a:lnTo>
                    <a:pt x="2345" y="1192"/>
                  </a:lnTo>
                  <a:lnTo>
                    <a:pt x="2342" y="1189"/>
                  </a:lnTo>
                  <a:lnTo>
                    <a:pt x="2336" y="1175"/>
                  </a:lnTo>
                  <a:lnTo>
                    <a:pt x="2333" y="1162"/>
                  </a:lnTo>
                  <a:lnTo>
                    <a:pt x="2333" y="1155"/>
                  </a:lnTo>
                  <a:lnTo>
                    <a:pt x="2335" y="1145"/>
                  </a:lnTo>
                  <a:lnTo>
                    <a:pt x="2337" y="1137"/>
                  </a:lnTo>
                  <a:lnTo>
                    <a:pt x="2340" y="1127"/>
                  </a:lnTo>
                  <a:lnTo>
                    <a:pt x="2342" y="1123"/>
                  </a:lnTo>
                  <a:lnTo>
                    <a:pt x="2278" y="1062"/>
                  </a:lnTo>
                  <a:lnTo>
                    <a:pt x="2277" y="1063"/>
                  </a:lnTo>
                  <a:lnTo>
                    <a:pt x="2274" y="1064"/>
                  </a:lnTo>
                  <a:lnTo>
                    <a:pt x="2273" y="1065"/>
                  </a:lnTo>
                  <a:lnTo>
                    <a:pt x="2270" y="1065"/>
                  </a:lnTo>
                  <a:lnTo>
                    <a:pt x="2260" y="1071"/>
                  </a:lnTo>
                  <a:lnTo>
                    <a:pt x="2246" y="1073"/>
                  </a:lnTo>
                  <a:lnTo>
                    <a:pt x="2243" y="1073"/>
                  </a:lnTo>
                  <a:lnTo>
                    <a:pt x="2240" y="1072"/>
                  </a:lnTo>
                  <a:lnTo>
                    <a:pt x="2235" y="1072"/>
                  </a:lnTo>
                  <a:lnTo>
                    <a:pt x="2225" y="1069"/>
                  </a:lnTo>
                  <a:lnTo>
                    <a:pt x="2213" y="1065"/>
                  </a:lnTo>
                  <a:lnTo>
                    <a:pt x="2205" y="1059"/>
                  </a:lnTo>
                  <a:lnTo>
                    <a:pt x="2201" y="1056"/>
                  </a:lnTo>
                  <a:lnTo>
                    <a:pt x="2197" y="1052"/>
                  </a:lnTo>
                  <a:lnTo>
                    <a:pt x="2195" y="1048"/>
                  </a:lnTo>
                  <a:lnTo>
                    <a:pt x="2193" y="1045"/>
                  </a:lnTo>
                  <a:lnTo>
                    <a:pt x="2191" y="1042"/>
                  </a:lnTo>
                  <a:lnTo>
                    <a:pt x="2189" y="1039"/>
                  </a:lnTo>
                  <a:lnTo>
                    <a:pt x="2185" y="1026"/>
                  </a:lnTo>
                  <a:lnTo>
                    <a:pt x="2184" y="1012"/>
                  </a:lnTo>
                  <a:lnTo>
                    <a:pt x="2031" y="957"/>
                  </a:lnTo>
                  <a:lnTo>
                    <a:pt x="2028" y="961"/>
                  </a:lnTo>
                  <a:lnTo>
                    <a:pt x="2023" y="966"/>
                  </a:lnTo>
                  <a:lnTo>
                    <a:pt x="2020" y="967"/>
                  </a:lnTo>
                  <a:lnTo>
                    <a:pt x="2009" y="976"/>
                  </a:lnTo>
                  <a:lnTo>
                    <a:pt x="1993" y="982"/>
                  </a:lnTo>
                  <a:lnTo>
                    <a:pt x="1992" y="982"/>
                  </a:lnTo>
                  <a:lnTo>
                    <a:pt x="1990" y="983"/>
                  </a:lnTo>
                  <a:lnTo>
                    <a:pt x="1971" y="983"/>
                  </a:lnTo>
                  <a:lnTo>
                    <a:pt x="1961" y="982"/>
                  </a:lnTo>
                  <a:lnTo>
                    <a:pt x="1955" y="979"/>
                  </a:lnTo>
                  <a:lnTo>
                    <a:pt x="1955" y="978"/>
                  </a:lnTo>
                  <a:lnTo>
                    <a:pt x="1950" y="976"/>
                  </a:lnTo>
                  <a:lnTo>
                    <a:pt x="1946" y="974"/>
                  </a:lnTo>
                  <a:lnTo>
                    <a:pt x="1943" y="971"/>
                  </a:lnTo>
                  <a:lnTo>
                    <a:pt x="1941" y="967"/>
                  </a:lnTo>
                  <a:lnTo>
                    <a:pt x="1938" y="967"/>
                  </a:lnTo>
                  <a:lnTo>
                    <a:pt x="1937" y="966"/>
                  </a:lnTo>
                  <a:lnTo>
                    <a:pt x="1935" y="963"/>
                  </a:lnTo>
                  <a:lnTo>
                    <a:pt x="1926" y="949"/>
                  </a:lnTo>
                  <a:lnTo>
                    <a:pt x="1921" y="933"/>
                  </a:lnTo>
                  <a:lnTo>
                    <a:pt x="1921" y="917"/>
                  </a:lnTo>
                  <a:lnTo>
                    <a:pt x="1924" y="903"/>
                  </a:lnTo>
                  <a:lnTo>
                    <a:pt x="1930" y="891"/>
                  </a:lnTo>
                  <a:lnTo>
                    <a:pt x="1934" y="886"/>
                  </a:lnTo>
                  <a:lnTo>
                    <a:pt x="1943" y="877"/>
                  </a:lnTo>
                  <a:lnTo>
                    <a:pt x="1948" y="873"/>
                  </a:lnTo>
                  <a:lnTo>
                    <a:pt x="1959" y="868"/>
                  </a:lnTo>
                  <a:lnTo>
                    <a:pt x="1963" y="866"/>
                  </a:lnTo>
                  <a:lnTo>
                    <a:pt x="1973" y="865"/>
                  </a:lnTo>
                  <a:lnTo>
                    <a:pt x="1982" y="864"/>
                  </a:lnTo>
                  <a:lnTo>
                    <a:pt x="1992" y="864"/>
                  </a:lnTo>
                  <a:lnTo>
                    <a:pt x="1997" y="865"/>
                  </a:lnTo>
                  <a:lnTo>
                    <a:pt x="1998" y="865"/>
                  </a:lnTo>
                  <a:lnTo>
                    <a:pt x="1998" y="866"/>
                  </a:lnTo>
                  <a:lnTo>
                    <a:pt x="1999" y="866"/>
                  </a:lnTo>
                  <a:lnTo>
                    <a:pt x="2009" y="869"/>
                  </a:lnTo>
                  <a:lnTo>
                    <a:pt x="2018" y="876"/>
                  </a:lnTo>
                  <a:lnTo>
                    <a:pt x="2028" y="886"/>
                  </a:lnTo>
                  <a:lnTo>
                    <a:pt x="2034" y="894"/>
                  </a:lnTo>
                  <a:lnTo>
                    <a:pt x="2035" y="897"/>
                  </a:lnTo>
                  <a:lnTo>
                    <a:pt x="2035" y="898"/>
                  </a:lnTo>
                  <a:lnTo>
                    <a:pt x="2036" y="899"/>
                  </a:lnTo>
                  <a:lnTo>
                    <a:pt x="2040" y="914"/>
                  </a:lnTo>
                  <a:lnTo>
                    <a:pt x="2040" y="928"/>
                  </a:lnTo>
                  <a:lnTo>
                    <a:pt x="2192" y="983"/>
                  </a:lnTo>
                  <a:lnTo>
                    <a:pt x="2195" y="979"/>
                  </a:lnTo>
                  <a:lnTo>
                    <a:pt x="2198" y="975"/>
                  </a:lnTo>
                  <a:lnTo>
                    <a:pt x="2201" y="971"/>
                  </a:lnTo>
                  <a:lnTo>
                    <a:pt x="2204" y="969"/>
                  </a:lnTo>
                  <a:lnTo>
                    <a:pt x="2214" y="961"/>
                  </a:lnTo>
                  <a:lnTo>
                    <a:pt x="2226" y="957"/>
                  </a:lnTo>
                  <a:lnTo>
                    <a:pt x="2231" y="955"/>
                  </a:lnTo>
                  <a:lnTo>
                    <a:pt x="2235" y="954"/>
                  </a:lnTo>
                  <a:lnTo>
                    <a:pt x="2252" y="954"/>
                  </a:lnTo>
                  <a:lnTo>
                    <a:pt x="2260" y="955"/>
                  </a:lnTo>
                  <a:lnTo>
                    <a:pt x="2324" y="842"/>
                  </a:lnTo>
                  <a:lnTo>
                    <a:pt x="2312" y="830"/>
                  </a:lnTo>
                  <a:lnTo>
                    <a:pt x="2305" y="815"/>
                  </a:lnTo>
                  <a:lnTo>
                    <a:pt x="2303" y="813"/>
                  </a:lnTo>
                  <a:lnTo>
                    <a:pt x="2301" y="810"/>
                  </a:lnTo>
                  <a:lnTo>
                    <a:pt x="2298" y="800"/>
                  </a:lnTo>
                  <a:lnTo>
                    <a:pt x="2294" y="788"/>
                  </a:lnTo>
                  <a:lnTo>
                    <a:pt x="2293" y="775"/>
                  </a:lnTo>
                  <a:lnTo>
                    <a:pt x="2294" y="764"/>
                  </a:lnTo>
                  <a:lnTo>
                    <a:pt x="2295" y="764"/>
                  </a:lnTo>
                  <a:lnTo>
                    <a:pt x="2298" y="751"/>
                  </a:lnTo>
                  <a:lnTo>
                    <a:pt x="2303" y="741"/>
                  </a:lnTo>
                  <a:lnTo>
                    <a:pt x="2303" y="738"/>
                  </a:lnTo>
                  <a:lnTo>
                    <a:pt x="2305" y="734"/>
                  </a:lnTo>
                  <a:lnTo>
                    <a:pt x="2307" y="732"/>
                  </a:lnTo>
                  <a:lnTo>
                    <a:pt x="2319" y="717"/>
                  </a:lnTo>
                  <a:lnTo>
                    <a:pt x="2333" y="707"/>
                  </a:lnTo>
                  <a:lnTo>
                    <a:pt x="2349" y="699"/>
                  </a:lnTo>
                  <a:lnTo>
                    <a:pt x="2367" y="695"/>
                  </a:lnTo>
                  <a:lnTo>
                    <a:pt x="2379" y="695"/>
                  </a:lnTo>
                  <a:lnTo>
                    <a:pt x="2386" y="470"/>
                  </a:lnTo>
                  <a:lnTo>
                    <a:pt x="2380" y="470"/>
                  </a:lnTo>
                  <a:lnTo>
                    <a:pt x="2374" y="468"/>
                  </a:lnTo>
                  <a:lnTo>
                    <a:pt x="2373" y="468"/>
                  </a:lnTo>
                  <a:lnTo>
                    <a:pt x="2371" y="467"/>
                  </a:lnTo>
                  <a:lnTo>
                    <a:pt x="2370" y="467"/>
                  </a:lnTo>
                  <a:lnTo>
                    <a:pt x="2350" y="462"/>
                  </a:lnTo>
                  <a:lnTo>
                    <a:pt x="2331" y="451"/>
                  </a:lnTo>
                  <a:lnTo>
                    <a:pt x="2312" y="440"/>
                  </a:lnTo>
                  <a:lnTo>
                    <a:pt x="2297" y="426"/>
                  </a:lnTo>
                  <a:lnTo>
                    <a:pt x="2282" y="408"/>
                  </a:lnTo>
                  <a:lnTo>
                    <a:pt x="2272" y="390"/>
                  </a:lnTo>
                  <a:lnTo>
                    <a:pt x="2270" y="387"/>
                  </a:lnTo>
                  <a:lnTo>
                    <a:pt x="2269" y="386"/>
                  </a:lnTo>
                  <a:lnTo>
                    <a:pt x="2260" y="370"/>
                  </a:lnTo>
                  <a:lnTo>
                    <a:pt x="2255" y="350"/>
                  </a:lnTo>
                  <a:lnTo>
                    <a:pt x="2251" y="332"/>
                  </a:lnTo>
                  <a:lnTo>
                    <a:pt x="2251" y="312"/>
                  </a:lnTo>
                  <a:lnTo>
                    <a:pt x="1904" y="252"/>
                  </a:lnTo>
                  <a:lnTo>
                    <a:pt x="1903" y="256"/>
                  </a:lnTo>
                  <a:lnTo>
                    <a:pt x="1900" y="261"/>
                  </a:lnTo>
                  <a:lnTo>
                    <a:pt x="1893" y="276"/>
                  </a:lnTo>
                  <a:lnTo>
                    <a:pt x="1886" y="288"/>
                  </a:lnTo>
                  <a:lnTo>
                    <a:pt x="1871" y="305"/>
                  </a:lnTo>
                  <a:lnTo>
                    <a:pt x="1855" y="318"/>
                  </a:lnTo>
                  <a:lnTo>
                    <a:pt x="1836" y="327"/>
                  </a:lnTo>
                  <a:lnTo>
                    <a:pt x="1834" y="328"/>
                  </a:lnTo>
                  <a:lnTo>
                    <a:pt x="1832" y="328"/>
                  </a:lnTo>
                  <a:lnTo>
                    <a:pt x="1831" y="330"/>
                  </a:lnTo>
                  <a:lnTo>
                    <a:pt x="1815" y="333"/>
                  </a:lnTo>
                  <a:lnTo>
                    <a:pt x="1797" y="335"/>
                  </a:lnTo>
                  <a:lnTo>
                    <a:pt x="1774" y="332"/>
                  </a:lnTo>
                  <a:lnTo>
                    <a:pt x="1759" y="328"/>
                  </a:lnTo>
                  <a:lnTo>
                    <a:pt x="1743" y="320"/>
                  </a:lnTo>
                  <a:lnTo>
                    <a:pt x="1742" y="320"/>
                  </a:lnTo>
                  <a:lnTo>
                    <a:pt x="1725" y="309"/>
                  </a:lnTo>
                  <a:lnTo>
                    <a:pt x="1709" y="293"/>
                  </a:lnTo>
                  <a:lnTo>
                    <a:pt x="1697" y="276"/>
                  </a:lnTo>
                  <a:lnTo>
                    <a:pt x="1689" y="254"/>
                  </a:lnTo>
                  <a:lnTo>
                    <a:pt x="1685" y="233"/>
                  </a:lnTo>
                  <a:lnTo>
                    <a:pt x="1685" y="208"/>
                  </a:lnTo>
                  <a:lnTo>
                    <a:pt x="1687" y="204"/>
                  </a:lnTo>
                  <a:lnTo>
                    <a:pt x="1688" y="201"/>
                  </a:lnTo>
                  <a:lnTo>
                    <a:pt x="1688" y="200"/>
                  </a:lnTo>
                  <a:lnTo>
                    <a:pt x="1632" y="179"/>
                  </a:lnTo>
                  <a:lnTo>
                    <a:pt x="1632" y="180"/>
                  </a:lnTo>
                  <a:lnTo>
                    <a:pt x="1630" y="180"/>
                  </a:lnTo>
                  <a:lnTo>
                    <a:pt x="1630" y="182"/>
                  </a:lnTo>
                  <a:lnTo>
                    <a:pt x="1618" y="192"/>
                  </a:lnTo>
                  <a:lnTo>
                    <a:pt x="1603" y="200"/>
                  </a:lnTo>
                  <a:lnTo>
                    <a:pt x="1590" y="202"/>
                  </a:lnTo>
                  <a:lnTo>
                    <a:pt x="1567" y="379"/>
                  </a:lnTo>
                  <a:lnTo>
                    <a:pt x="1571" y="381"/>
                  </a:lnTo>
                  <a:lnTo>
                    <a:pt x="1575" y="381"/>
                  </a:lnTo>
                  <a:lnTo>
                    <a:pt x="1578" y="382"/>
                  </a:lnTo>
                  <a:lnTo>
                    <a:pt x="1580" y="382"/>
                  </a:lnTo>
                  <a:lnTo>
                    <a:pt x="1595" y="388"/>
                  </a:lnTo>
                  <a:lnTo>
                    <a:pt x="1608" y="396"/>
                  </a:lnTo>
                  <a:lnTo>
                    <a:pt x="1620" y="408"/>
                  </a:lnTo>
                  <a:lnTo>
                    <a:pt x="1621" y="408"/>
                  </a:lnTo>
                  <a:lnTo>
                    <a:pt x="1621" y="409"/>
                  </a:lnTo>
                  <a:lnTo>
                    <a:pt x="1629" y="421"/>
                  </a:lnTo>
                  <a:lnTo>
                    <a:pt x="1635" y="436"/>
                  </a:lnTo>
                  <a:lnTo>
                    <a:pt x="1638" y="450"/>
                  </a:lnTo>
                  <a:lnTo>
                    <a:pt x="1639" y="455"/>
                  </a:lnTo>
                  <a:lnTo>
                    <a:pt x="1639" y="462"/>
                  </a:lnTo>
                  <a:lnTo>
                    <a:pt x="1756" y="476"/>
                  </a:lnTo>
                  <a:lnTo>
                    <a:pt x="1760" y="468"/>
                  </a:lnTo>
                  <a:lnTo>
                    <a:pt x="1765" y="459"/>
                  </a:lnTo>
                  <a:lnTo>
                    <a:pt x="1772" y="450"/>
                  </a:lnTo>
                  <a:lnTo>
                    <a:pt x="1789" y="434"/>
                  </a:lnTo>
                  <a:lnTo>
                    <a:pt x="1811" y="424"/>
                  </a:lnTo>
                  <a:lnTo>
                    <a:pt x="1812" y="424"/>
                  </a:lnTo>
                  <a:lnTo>
                    <a:pt x="1825" y="421"/>
                  </a:lnTo>
                  <a:lnTo>
                    <a:pt x="1832" y="421"/>
                  </a:lnTo>
                  <a:lnTo>
                    <a:pt x="1845" y="422"/>
                  </a:lnTo>
                  <a:lnTo>
                    <a:pt x="1857" y="424"/>
                  </a:lnTo>
                  <a:lnTo>
                    <a:pt x="1865" y="426"/>
                  </a:lnTo>
                  <a:lnTo>
                    <a:pt x="1871" y="429"/>
                  </a:lnTo>
                  <a:lnTo>
                    <a:pt x="1876" y="433"/>
                  </a:lnTo>
                  <a:lnTo>
                    <a:pt x="1878" y="434"/>
                  </a:lnTo>
                  <a:lnTo>
                    <a:pt x="1879" y="434"/>
                  </a:lnTo>
                  <a:lnTo>
                    <a:pt x="1892" y="443"/>
                  </a:lnTo>
                  <a:lnTo>
                    <a:pt x="1901" y="457"/>
                  </a:lnTo>
                  <a:lnTo>
                    <a:pt x="1909" y="470"/>
                  </a:lnTo>
                  <a:lnTo>
                    <a:pt x="1914" y="487"/>
                  </a:lnTo>
                  <a:lnTo>
                    <a:pt x="1916" y="502"/>
                  </a:lnTo>
                  <a:lnTo>
                    <a:pt x="1914" y="518"/>
                  </a:lnTo>
                  <a:lnTo>
                    <a:pt x="1914" y="521"/>
                  </a:lnTo>
                  <a:lnTo>
                    <a:pt x="1913" y="522"/>
                  </a:lnTo>
                  <a:lnTo>
                    <a:pt x="1912" y="525"/>
                  </a:lnTo>
                  <a:lnTo>
                    <a:pt x="1909" y="538"/>
                  </a:lnTo>
                  <a:lnTo>
                    <a:pt x="1901" y="551"/>
                  </a:lnTo>
                  <a:lnTo>
                    <a:pt x="1891" y="561"/>
                  </a:lnTo>
                  <a:lnTo>
                    <a:pt x="1889" y="564"/>
                  </a:lnTo>
                  <a:lnTo>
                    <a:pt x="1887" y="567"/>
                  </a:lnTo>
                  <a:lnTo>
                    <a:pt x="1879" y="572"/>
                  </a:lnTo>
                  <a:lnTo>
                    <a:pt x="1867" y="578"/>
                  </a:lnTo>
                  <a:lnTo>
                    <a:pt x="1855" y="584"/>
                  </a:lnTo>
                  <a:lnTo>
                    <a:pt x="1846" y="585"/>
                  </a:lnTo>
                  <a:lnTo>
                    <a:pt x="1845" y="585"/>
                  </a:lnTo>
                  <a:lnTo>
                    <a:pt x="1841" y="586"/>
                  </a:lnTo>
                  <a:lnTo>
                    <a:pt x="1834" y="586"/>
                  </a:lnTo>
                  <a:lnTo>
                    <a:pt x="1827" y="585"/>
                  </a:lnTo>
                  <a:lnTo>
                    <a:pt x="1820" y="584"/>
                  </a:lnTo>
                  <a:lnTo>
                    <a:pt x="1814" y="584"/>
                  </a:lnTo>
                  <a:lnTo>
                    <a:pt x="1810" y="582"/>
                  </a:lnTo>
                  <a:lnTo>
                    <a:pt x="1789" y="572"/>
                  </a:lnTo>
                  <a:lnTo>
                    <a:pt x="1772" y="557"/>
                  </a:lnTo>
                  <a:lnTo>
                    <a:pt x="1759" y="538"/>
                  </a:lnTo>
                  <a:lnTo>
                    <a:pt x="1759" y="535"/>
                  </a:lnTo>
                  <a:lnTo>
                    <a:pt x="1753" y="521"/>
                  </a:lnTo>
                  <a:lnTo>
                    <a:pt x="1752" y="506"/>
                  </a:lnTo>
                  <a:lnTo>
                    <a:pt x="1634" y="491"/>
                  </a:lnTo>
                  <a:lnTo>
                    <a:pt x="1626" y="505"/>
                  </a:lnTo>
                  <a:lnTo>
                    <a:pt x="1617" y="517"/>
                  </a:lnTo>
                  <a:lnTo>
                    <a:pt x="1604" y="527"/>
                  </a:lnTo>
                  <a:lnTo>
                    <a:pt x="1591" y="535"/>
                  </a:lnTo>
                  <a:lnTo>
                    <a:pt x="1574" y="540"/>
                  </a:lnTo>
                  <a:lnTo>
                    <a:pt x="1567" y="540"/>
                  </a:lnTo>
                  <a:lnTo>
                    <a:pt x="1560" y="543"/>
                  </a:lnTo>
                  <a:lnTo>
                    <a:pt x="1554" y="543"/>
                  </a:lnTo>
                  <a:lnTo>
                    <a:pt x="1540" y="542"/>
                  </a:lnTo>
                  <a:lnTo>
                    <a:pt x="1526" y="536"/>
                  </a:lnTo>
                  <a:lnTo>
                    <a:pt x="1524" y="535"/>
                  </a:lnTo>
                  <a:lnTo>
                    <a:pt x="1522" y="535"/>
                  </a:lnTo>
                  <a:lnTo>
                    <a:pt x="1520" y="534"/>
                  </a:lnTo>
                  <a:lnTo>
                    <a:pt x="1511" y="529"/>
                  </a:lnTo>
                  <a:lnTo>
                    <a:pt x="1501" y="521"/>
                  </a:lnTo>
                  <a:lnTo>
                    <a:pt x="1491" y="512"/>
                  </a:lnTo>
                  <a:lnTo>
                    <a:pt x="1486" y="504"/>
                  </a:lnTo>
                  <a:lnTo>
                    <a:pt x="1486" y="502"/>
                  </a:lnTo>
                  <a:lnTo>
                    <a:pt x="1480" y="491"/>
                  </a:lnTo>
                  <a:lnTo>
                    <a:pt x="1477" y="480"/>
                  </a:lnTo>
                  <a:lnTo>
                    <a:pt x="1476" y="477"/>
                  </a:lnTo>
                  <a:lnTo>
                    <a:pt x="1476" y="476"/>
                  </a:lnTo>
                  <a:lnTo>
                    <a:pt x="1474" y="474"/>
                  </a:lnTo>
                  <a:lnTo>
                    <a:pt x="1474" y="447"/>
                  </a:lnTo>
                  <a:lnTo>
                    <a:pt x="1481" y="426"/>
                  </a:lnTo>
                  <a:lnTo>
                    <a:pt x="1494" y="408"/>
                  </a:lnTo>
                  <a:lnTo>
                    <a:pt x="1503" y="399"/>
                  </a:lnTo>
                  <a:lnTo>
                    <a:pt x="1514" y="391"/>
                  </a:lnTo>
                  <a:lnTo>
                    <a:pt x="1524" y="386"/>
                  </a:lnTo>
                  <a:lnTo>
                    <a:pt x="1528" y="383"/>
                  </a:lnTo>
                  <a:lnTo>
                    <a:pt x="1533" y="382"/>
                  </a:lnTo>
                  <a:lnTo>
                    <a:pt x="1537" y="381"/>
                  </a:lnTo>
                  <a:lnTo>
                    <a:pt x="1560" y="196"/>
                  </a:lnTo>
                  <a:lnTo>
                    <a:pt x="1554" y="193"/>
                  </a:lnTo>
                  <a:lnTo>
                    <a:pt x="1549" y="189"/>
                  </a:lnTo>
                  <a:lnTo>
                    <a:pt x="1544" y="184"/>
                  </a:lnTo>
                  <a:lnTo>
                    <a:pt x="1540" y="179"/>
                  </a:lnTo>
                  <a:lnTo>
                    <a:pt x="1537" y="178"/>
                  </a:lnTo>
                  <a:lnTo>
                    <a:pt x="1536" y="176"/>
                  </a:lnTo>
                  <a:lnTo>
                    <a:pt x="1532" y="167"/>
                  </a:lnTo>
                  <a:lnTo>
                    <a:pt x="1528" y="155"/>
                  </a:lnTo>
                  <a:lnTo>
                    <a:pt x="1527" y="145"/>
                  </a:lnTo>
                  <a:lnTo>
                    <a:pt x="1527" y="136"/>
                  </a:lnTo>
                  <a:lnTo>
                    <a:pt x="1529" y="128"/>
                  </a:lnTo>
                  <a:lnTo>
                    <a:pt x="1529" y="123"/>
                  </a:lnTo>
                  <a:lnTo>
                    <a:pt x="1531" y="120"/>
                  </a:lnTo>
                  <a:lnTo>
                    <a:pt x="1540" y="106"/>
                  </a:lnTo>
                  <a:lnTo>
                    <a:pt x="1552" y="95"/>
                  </a:lnTo>
                  <a:lnTo>
                    <a:pt x="1566" y="89"/>
                  </a:lnTo>
                  <a:lnTo>
                    <a:pt x="1567" y="87"/>
                  </a:lnTo>
                  <a:lnTo>
                    <a:pt x="1573" y="86"/>
                  </a:lnTo>
                  <a:lnTo>
                    <a:pt x="1592" y="86"/>
                  </a:lnTo>
                  <a:lnTo>
                    <a:pt x="1604" y="89"/>
                  </a:lnTo>
                  <a:lnTo>
                    <a:pt x="1616" y="94"/>
                  </a:lnTo>
                  <a:lnTo>
                    <a:pt x="1621" y="98"/>
                  </a:lnTo>
                  <a:lnTo>
                    <a:pt x="1625" y="100"/>
                  </a:lnTo>
                  <a:lnTo>
                    <a:pt x="1628" y="104"/>
                  </a:lnTo>
                  <a:lnTo>
                    <a:pt x="1637" y="117"/>
                  </a:lnTo>
                  <a:lnTo>
                    <a:pt x="1643" y="133"/>
                  </a:lnTo>
                  <a:lnTo>
                    <a:pt x="1643" y="136"/>
                  </a:lnTo>
                  <a:lnTo>
                    <a:pt x="1645" y="140"/>
                  </a:lnTo>
                  <a:lnTo>
                    <a:pt x="1645" y="147"/>
                  </a:lnTo>
                  <a:lnTo>
                    <a:pt x="1643" y="151"/>
                  </a:lnTo>
                  <a:lnTo>
                    <a:pt x="1697" y="171"/>
                  </a:lnTo>
                  <a:lnTo>
                    <a:pt x="1704" y="159"/>
                  </a:lnTo>
                  <a:lnTo>
                    <a:pt x="1713" y="150"/>
                  </a:lnTo>
                  <a:lnTo>
                    <a:pt x="1718" y="142"/>
                  </a:lnTo>
                  <a:lnTo>
                    <a:pt x="1725" y="136"/>
                  </a:lnTo>
                  <a:lnTo>
                    <a:pt x="1745" y="123"/>
                  </a:lnTo>
                  <a:lnTo>
                    <a:pt x="17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240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3" name="Freeform 7"/>
            <p:cNvSpPr>
              <a:spLocks noEditPoints="1"/>
            </p:cNvSpPr>
            <p:nvPr/>
          </p:nvSpPr>
          <p:spPr bwMode="auto">
            <a:xfrm>
              <a:off x="3263901" y="1588"/>
              <a:ext cx="5267325" cy="2465388"/>
            </a:xfrm>
            <a:custGeom>
              <a:avLst/>
              <a:gdLst/>
              <a:ahLst/>
              <a:cxnLst>
                <a:cxn ang="0">
                  <a:pos x="1299" y="1471"/>
                </a:cxn>
                <a:cxn ang="0">
                  <a:pos x="1224" y="1551"/>
                </a:cxn>
                <a:cxn ang="0">
                  <a:pos x="2710" y="1133"/>
                </a:cxn>
                <a:cxn ang="0">
                  <a:pos x="2711" y="1256"/>
                </a:cxn>
                <a:cxn ang="0">
                  <a:pos x="2647" y="1364"/>
                </a:cxn>
                <a:cxn ang="0">
                  <a:pos x="2613" y="1405"/>
                </a:cxn>
                <a:cxn ang="0">
                  <a:pos x="2525" y="1255"/>
                </a:cxn>
                <a:cxn ang="0">
                  <a:pos x="2696" y="1134"/>
                </a:cxn>
                <a:cxn ang="0">
                  <a:pos x="967" y="1204"/>
                </a:cxn>
                <a:cxn ang="0">
                  <a:pos x="988" y="1409"/>
                </a:cxn>
                <a:cxn ang="0">
                  <a:pos x="852" y="1358"/>
                </a:cxn>
                <a:cxn ang="0">
                  <a:pos x="819" y="1251"/>
                </a:cxn>
                <a:cxn ang="0">
                  <a:pos x="908" y="1129"/>
                </a:cxn>
                <a:cxn ang="0">
                  <a:pos x="1060" y="904"/>
                </a:cxn>
                <a:cxn ang="0">
                  <a:pos x="1001" y="684"/>
                </a:cxn>
                <a:cxn ang="0">
                  <a:pos x="508" y="49"/>
                </a:cxn>
                <a:cxn ang="0">
                  <a:pos x="761" y="313"/>
                </a:cxn>
                <a:cxn ang="0">
                  <a:pos x="992" y="97"/>
                </a:cxn>
                <a:cxn ang="0">
                  <a:pos x="962" y="271"/>
                </a:cxn>
                <a:cxn ang="0">
                  <a:pos x="745" y="554"/>
                </a:cxn>
                <a:cxn ang="0">
                  <a:pos x="821" y="736"/>
                </a:cxn>
                <a:cxn ang="0">
                  <a:pos x="628" y="736"/>
                </a:cxn>
                <a:cxn ang="0">
                  <a:pos x="476" y="1065"/>
                </a:cxn>
                <a:cxn ang="0">
                  <a:pos x="493" y="1182"/>
                </a:cxn>
                <a:cxn ang="0">
                  <a:pos x="332" y="1437"/>
                </a:cxn>
                <a:cxn ang="0">
                  <a:pos x="21" y="1416"/>
                </a:cxn>
                <a:cxn ang="0">
                  <a:pos x="97" y="1275"/>
                </a:cxn>
                <a:cxn ang="0">
                  <a:pos x="336" y="1362"/>
                </a:cxn>
                <a:cxn ang="0">
                  <a:pos x="394" y="1120"/>
                </a:cxn>
                <a:cxn ang="0">
                  <a:pos x="366" y="880"/>
                </a:cxn>
                <a:cxn ang="0">
                  <a:pos x="165" y="825"/>
                </a:cxn>
                <a:cxn ang="0">
                  <a:pos x="173" y="668"/>
                </a:cxn>
                <a:cxn ang="0">
                  <a:pos x="378" y="820"/>
                </a:cxn>
                <a:cxn ang="0">
                  <a:pos x="616" y="624"/>
                </a:cxn>
                <a:cxn ang="0">
                  <a:pos x="711" y="468"/>
                </a:cxn>
                <a:cxn ang="0">
                  <a:pos x="685" y="339"/>
                </a:cxn>
                <a:cxn ang="0">
                  <a:pos x="362" y="296"/>
                </a:cxn>
                <a:cxn ang="0">
                  <a:pos x="263" y="510"/>
                </a:cxn>
                <a:cxn ang="0">
                  <a:pos x="162" y="332"/>
                </a:cxn>
                <a:cxn ang="0">
                  <a:pos x="391" y="163"/>
                </a:cxn>
                <a:cxn ang="0">
                  <a:pos x="2698" y="2"/>
                </a:cxn>
                <a:cxn ang="0">
                  <a:pos x="2829" y="102"/>
                </a:cxn>
                <a:cxn ang="0">
                  <a:pos x="2975" y="177"/>
                </a:cxn>
                <a:cxn ang="0">
                  <a:pos x="2878" y="423"/>
                </a:cxn>
                <a:cxn ang="0">
                  <a:pos x="3047" y="587"/>
                </a:cxn>
                <a:cxn ang="0">
                  <a:pos x="3222" y="656"/>
                </a:cxn>
                <a:cxn ang="0">
                  <a:pos x="3295" y="791"/>
                </a:cxn>
                <a:cxn ang="0">
                  <a:pos x="3162" y="774"/>
                </a:cxn>
                <a:cxn ang="0">
                  <a:pos x="3007" y="717"/>
                </a:cxn>
                <a:cxn ang="0">
                  <a:pos x="2884" y="1055"/>
                </a:cxn>
                <a:cxn ang="0">
                  <a:pos x="2793" y="958"/>
                </a:cxn>
                <a:cxn ang="0">
                  <a:pos x="2951" y="663"/>
                </a:cxn>
                <a:cxn ang="0">
                  <a:pos x="2777" y="679"/>
                </a:cxn>
                <a:cxn ang="0">
                  <a:pos x="2734" y="793"/>
                </a:cxn>
                <a:cxn ang="0">
                  <a:pos x="2757" y="601"/>
                </a:cxn>
                <a:cxn ang="0">
                  <a:pos x="2616" y="413"/>
                </a:cxn>
                <a:cxn ang="0">
                  <a:pos x="2508" y="349"/>
                </a:cxn>
                <a:cxn ang="0">
                  <a:pos x="2609" y="320"/>
                </a:cxn>
                <a:cxn ang="0">
                  <a:pos x="2778" y="393"/>
                </a:cxn>
                <a:cxn ang="0">
                  <a:pos x="2727" y="110"/>
                </a:cxn>
                <a:cxn ang="0">
                  <a:pos x="2628" y="44"/>
                </a:cxn>
              </a:cxnLst>
              <a:rect l="0" t="0" r="r" b="b"/>
              <a:pathLst>
                <a:path w="3318" h="1553">
                  <a:moveTo>
                    <a:pt x="1068" y="1440"/>
                  </a:moveTo>
                  <a:lnTo>
                    <a:pt x="1094" y="1440"/>
                  </a:lnTo>
                  <a:lnTo>
                    <a:pt x="1100" y="1450"/>
                  </a:lnTo>
                  <a:lnTo>
                    <a:pt x="1104" y="1460"/>
                  </a:lnTo>
                  <a:lnTo>
                    <a:pt x="1186" y="1470"/>
                  </a:lnTo>
                  <a:lnTo>
                    <a:pt x="1189" y="1464"/>
                  </a:lnTo>
                  <a:lnTo>
                    <a:pt x="1190" y="1460"/>
                  </a:lnTo>
                  <a:lnTo>
                    <a:pt x="1193" y="1455"/>
                  </a:lnTo>
                  <a:lnTo>
                    <a:pt x="1204" y="1443"/>
                  </a:lnTo>
                  <a:lnTo>
                    <a:pt x="1208" y="1442"/>
                  </a:lnTo>
                  <a:lnTo>
                    <a:pt x="1211" y="1440"/>
                  </a:lnTo>
                  <a:lnTo>
                    <a:pt x="1272" y="1440"/>
                  </a:lnTo>
                  <a:lnTo>
                    <a:pt x="1274" y="1441"/>
                  </a:lnTo>
                  <a:lnTo>
                    <a:pt x="1276" y="1442"/>
                  </a:lnTo>
                  <a:lnTo>
                    <a:pt x="1287" y="1451"/>
                  </a:lnTo>
                  <a:lnTo>
                    <a:pt x="1293" y="1460"/>
                  </a:lnTo>
                  <a:lnTo>
                    <a:pt x="1299" y="1471"/>
                  </a:lnTo>
                  <a:lnTo>
                    <a:pt x="1299" y="1476"/>
                  </a:lnTo>
                  <a:lnTo>
                    <a:pt x="1301" y="1485"/>
                  </a:lnTo>
                  <a:lnTo>
                    <a:pt x="1303" y="1496"/>
                  </a:lnTo>
                  <a:lnTo>
                    <a:pt x="1300" y="1508"/>
                  </a:lnTo>
                  <a:lnTo>
                    <a:pt x="1299" y="1509"/>
                  </a:lnTo>
                  <a:lnTo>
                    <a:pt x="1299" y="1512"/>
                  </a:lnTo>
                  <a:lnTo>
                    <a:pt x="1295" y="1521"/>
                  </a:lnTo>
                  <a:lnTo>
                    <a:pt x="1287" y="1532"/>
                  </a:lnTo>
                  <a:lnTo>
                    <a:pt x="1280" y="1539"/>
                  </a:lnTo>
                  <a:lnTo>
                    <a:pt x="1279" y="1539"/>
                  </a:lnTo>
                  <a:lnTo>
                    <a:pt x="1275" y="1543"/>
                  </a:lnTo>
                  <a:lnTo>
                    <a:pt x="1271" y="1546"/>
                  </a:lnTo>
                  <a:lnTo>
                    <a:pt x="1263" y="1548"/>
                  </a:lnTo>
                  <a:lnTo>
                    <a:pt x="1261" y="1550"/>
                  </a:lnTo>
                  <a:lnTo>
                    <a:pt x="1257" y="1551"/>
                  </a:lnTo>
                  <a:lnTo>
                    <a:pt x="1241" y="1553"/>
                  </a:lnTo>
                  <a:lnTo>
                    <a:pt x="1224" y="1551"/>
                  </a:lnTo>
                  <a:lnTo>
                    <a:pt x="1208" y="1543"/>
                  </a:lnTo>
                  <a:lnTo>
                    <a:pt x="1207" y="1542"/>
                  </a:lnTo>
                  <a:lnTo>
                    <a:pt x="1202" y="1538"/>
                  </a:lnTo>
                  <a:lnTo>
                    <a:pt x="1197" y="1532"/>
                  </a:lnTo>
                  <a:lnTo>
                    <a:pt x="1193" y="1527"/>
                  </a:lnTo>
                  <a:lnTo>
                    <a:pt x="1190" y="1523"/>
                  </a:lnTo>
                  <a:lnTo>
                    <a:pt x="1185" y="1512"/>
                  </a:lnTo>
                  <a:lnTo>
                    <a:pt x="1182" y="1500"/>
                  </a:lnTo>
                  <a:lnTo>
                    <a:pt x="1105" y="1491"/>
                  </a:lnTo>
                  <a:lnTo>
                    <a:pt x="1102" y="1505"/>
                  </a:lnTo>
                  <a:lnTo>
                    <a:pt x="1096" y="1521"/>
                  </a:lnTo>
                  <a:lnTo>
                    <a:pt x="1087" y="1532"/>
                  </a:lnTo>
                  <a:lnTo>
                    <a:pt x="1075" y="1544"/>
                  </a:lnTo>
                  <a:lnTo>
                    <a:pt x="1068" y="1550"/>
                  </a:lnTo>
                  <a:lnTo>
                    <a:pt x="1068" y="1440"/>
                  </a:lnTo>
                  <a:close/>
                  <a:moveTo>
                    <a:pt x="2701" y="1133"/>
                  </a:moveTo>
                  <a:lnTo>
                    <a:pt x="2710" y="1133"/>
                  </a:lnTo>
                  <a:lnTo>
                    <a:pt x="2727" y="1136"/>
                  </a:lnTo>
                  <a:lnTo>
                    <a:pt x="2743" y="1144"/>
                  </a:lnTo>
                  <a:lnTo>
                    <a:pt x="2748" y="1147"/>
                  </a:lnTo>
                  <a:lnTo>
                    <a:pt x="2755" y="1153"/>
                  </a:lnTo>
                  <a:lnTo>
                    <a:pt x="2762" y="1163"/>
                  </a:lnTo>
                  <a:lnTo>
                    <a:pt x="2768" y="1175"/>
                  </a:lnTo>
                  <a:lnTo>
                    <a:pt x="2770" y="1188"/>
                  </a:lnTo>
                  <a:lnTo>
                    <a:pt x="2770" y="1205"/>
                  </a:lnTo>
                  <a:lnTo>
                    <a:pt x="2765" y="1222"/>
                  </a:lnTo>
                  <a:lnTo>
                    <a:pt x="2756" y="1237"/>
                  </a:lnTo>
                  <a:lnTo>
                    <a:pt x="2755" y="1237"/>
                  </a:lnTo>
                  <a:lnTo>
                    <a:pt x="2755" y="1238"/>
                  </a:lnTo>
                  <a:lnTo>
                    <a:pt x="2741" y="1247"/>
                  </a:lnTo>
                  <a:lnTo>
                    <a:pt x="2726" y="1254"/>
                  </a:lnTo>
                  <a:lnTo>
                    <a:pt x="2721" y="1255"/>
                  </a:lnTo>
                  <a:lnTo>
                    <a:pt x="2714" y="1256"/>
                  </a:lnTo>
                  <a:lnTo>
                    <a:pt x="2711" y="1256"/>
                  </a:lnTo>
                  <a:lnTo>
                    <a:pt x="2709" y="1255"/>
                  </a:lnTo>
                  <a:lnTo>
                    <a:pt x="2707" y="1255"/>
                  </a:lnTo>
                  <a:lnTo>
                    <a:pt x="2690" y="1252"/>
                  </a:lnTo>
                  <a:lnTo>
                    <a:pt x="2672" y="1243"/>
                  </a:lnTo>
                  <a:lnTo>
                    <a:pt x="2668" y="1239"/>
                  </a:lnTo>
                  <a:lnTo>
                    <a:pt x="2591" y="1295"/>
                  </a:lnTo>
                  <a:lnTo>
                    <a:pt x="2594" y="1301"/>
                  </a:lnTo>
                  <a:lnTo>
                    <a:pt x="2596" y="1307"/>
                  </a:lnTo>
                  <a:lnTo>
                    <a:pt x="2597" y="1312"/>
                  </a:lnTo>
                  <a:lnTo>
                    <a:pt x="2600" y="1320"/>
                  </a:lnTo>
                  <a:lnTo>
                    <a:pt x="2601" y="1332"/>
                  </a:lnTo>
                  <a:lnTo>
                    <a:pt x="2601" y="1347"/>
                  </a:lnTo>
                  <a:lnTo>
                    <a:pt x="2599" y="1360"/>
                  </a:lnTo>
                  <a:lnTo>
                    <a:pt x="2630" y="1375"/>
                  </a:lnTo>
                  <a:lnTo>
                    <a:pt x="2634" y="1371"/>
                  </a:lnTo>
                  <a:lnTo>
                    <a:pt x="2645" y="1366"/>
                  </a:lnTo>
                  <a:lnTo>
                    <a:pt x="2647" y="1364"/>
                  </a:lnTo>
                  <a:lnTo>
                    <a:pt x="2648" y="1364"/>
                  </a:lnTo>
                  <a:lnTo>
                    <a:pt x="2651" y="1362"/>
                  </a:lnTo>
                  <a:lnTo>
                    <a:pt x="2663" y="1358"/>
                  </a:lnTo>
                  <a:lnTo>
                    <a:pt x="2673" y="1357"/>
                  </a:lnTo>
                  <a:lnTo>
                    <a:pt x="2688" y="1358"/>
                  </a:lnTo>
                  <a:lnTo>
                    <a:pt x="2702" y="1365"/>
                  </a:lnTo>
                  <a:lnTo>
                    <a:pt x="2713" y="1373"/>
                  </a:lnTo>
                  <a:lnTo>
                    <a:pt x="2722" y="1382"/>
                  </a:lnTo>
                  <a:lnTo>
                    <a:pt x="2728" y="1392"/>
                  </a:lnTo>
                  <a:lnTo>
                    <a:pt x="2732" y="1405"/>
                  </a:lnTo>
                  <a:lnTo>
                    <a:pt x="2734" y="1411"/>
                  </a:lnTo>
                  <a:lnTo>
                    <a:pt x="2734" y="1421"/>
                  </a:lnTo>
                  <a:lnTo>
                    <a:pt x="2731" y="1440"/>
                  </a:lnTo>
                  <a:lnTo>
                    <a:pt x="2616" y="1440"/>
                  </a:lnTo>
                  <a:lnTo>
                    <a:pt x="2612" y="1425"/>
                  </a:lnTo>
                  <a:lnTo>
                    <a:pt x="2613" y="1411"/>
                  </a:lnTo>
                  <a:lnTo>
                    <a:pt x="2613" y="1405"/>
                  </a:lnTo>
                  <a:lnTo>
                    <a:pt x="2614" y="1404"/>
                  </a:lnTo>
                  <a:lnTo>
                    <a:pt x="2614" y="1402"/>
                  </a:lnTo>
                  <a:lnTo>
                    <a:pt x="2586" y="1386"/>
                  </a:lnTo>
                  <a:lnTo>
                    <a:pt x="2584" y="1387"/>
                  </a:lnTo>
                  <a:lnTo>
                    <a:pt x="2583" y="1390"/>
                  </a:lnTo>
                  <a:lnTo>
                    <a:pt x="2578" y="1395"/>
                  </a:lnTo>
                  <a:lnTo>
                    <a:pt x="2561" y="1409"/>
                  </a:lnTo>
                  <a:lnTo>
                    <a:pt x="2541" y="1417"/>
                  </a:lnTo>
                  <a:lnTo>
                    <a:pt x="2519" y="1420"/>
                  </a:lnTo>
                  <a:lnTo>
                    <a:pt x="2516" y="1420"/>
                  </a:lnTo>
                  <a:lnTo>
                    <a:pt x="2506" y="1419"/>
                  </a:lnTo>
                  <a:lnTo>
                    <a:pt x="2495" y="1416"/>
                  </a:lnTo>
                  <a:lnTo>
                    <a:pt x="2495" y="1257"/>
                  </a:lnTo>
                  <a:lnTo>
                    <a:pt x="2507" y="1255"/>
                  </a:lnTo>
                  <a:lnTo>
                    <a:pt x="2518" y="1254"/>
                  </a:lnTo>
                  <a:lnTo>
                    <a:pt x="2521" y="1254"/>
                  </a:lnTo>
                  <a:lnTo>
                    <a:pt x="2525" y="1255"/>
                  </a:lnTo>
                  <a:lnTo>
                    <a:pt x="2542" y="1257"/>
                  </a:lnTo>
                  <a:lnTo>
                    <a:pt x="2557" y="1263"/>
                  </a:lnTo>
                  <a:lnTo>
                    <a:pt x="2570" y="1272"/>
                  </a:lnTo>
                  <a:lnTo>
                    <a:pt x="2571" y="1273"/>
                  </a:lnTo>
                  <a:lnTo>
                    <a:pt x="2652" y="1213"/>
                  </a:lnTo>
                  <a:lnTo>
                    <a:pt x="2652" y="1210"/>
                  </a:lnTo>
                  <a:lnTo>
                    <a:pt x="2650" y="1201"/>
                  </a:lnTo>
                  <a:lnTo>
                    <a:pt x="2650" y="1189"/>
                  </a:lnTo>
                  <a:lnTo>
                    <a:pt x="2651" y="1179"/>
                  </a:lnTo>
                  <a:lnTo>
                    <a:pt x="2652" y="1176"/>
                  </a:lnTo>
                  <a:lnTo>
                    <a:pt x="2652" y="1174"/>
                  </a:lnTo>
                  <a:lnTo>
                    <a:pt x="2655" y="1167"/>
                  </a:lnTo>
                  <a:lnTo>
                    <a:pt x="2666" y="1151"/>
                  </a:lnTo>
                  <a:lnTo>
                    <a:pt x="2672" y="1146"/>
                  </a:lnTo>
                  <a:lnTo>
                    <a:pt x="2680" y="1141"/>
                  </a:lnTo>
                  <a:lnTo>
                    <a:pt x="2688" y="1138"/>
                  </a:lnTo>
                  <a:lnTo>
                    <a:pt x="2696" y="1134"/>
                  </a:lnTo>
                  <a:lnTo>
                    <a:pt x="2701" y="1133"/>
                  </a:lnTo>
                  <a:close/>
                  <a:moveTo>
                    <a:pt x="960" y="1086"/>
                  </a:moveTo>
                  <a:lnTo>
                    <a:pt x="963" y="1086"/>
                  </a:lnTo>
                  <a:lnTo>
                    <a:pt x="979" y="1089"/>
                  </a:lnTo>
                  <a:lnTo>
                    <a:pt x="994" y="1094"/>
                  </a:lnTo>
                  <a:lnTo>
                    <a:pt x="1005" y="1104"/>
                  </a:lnTo>
                  <a:lnTo>
                    <a:pt x="1015" y="1115"/>
                  </a:lnTo>
                  <a:lnTo>
                    <a:pt x="1020" y="1127"/>
                  </a:lnTo>
                  <a:lnTo>
                    <a:pt x="1022" y="1138"/>
                  </a:lnTo>
                  <a:lnTo>
                    <a:pt x="1022" y="1151"/>
                  </a:lnTo>
                  <a:lnTo>
                    <a:pt x="1018" y="1167"/>
                  </a:lnTo>
                  <a:lnTo>
                    <a:pt x="1011" y="1182"/>
                  </a:lnTo>
                  <a:lnTo>
                    <a:pt x="999" y="1193"/>
                  </a:lnTo>
                  <a:lnTo>
                    <a:pt x="997" y="1193"/>
                  </a:lnTo>
                  <a:lnTo>
                    <a:pt x="996" y="1195"/>
                  </a:lnTo>
                  <a:lnTo>
                    <a:pt x="982" y="1201"/>
                  </a:lnTo>
                  <a:lnTo>
                    <a:pt x="967" y="1204"/>
                  </a:lnTo>
                  <a:lnTo>
                    <a:pt x="957" y="1204"/>
                  </a:lnTo>
                  <a:lnTo>
                    <a:pt x="952" y="1202"/>
                  </a:lnTo>
                  <a:lnTo>
                    <a:pt x="950" y="1202"/>
                  </a:lnTo>
                  <a:lnTo>
                    <a:pt x="945" y="1200"/>
                  </a:lnTo>
                  <a:lnTo>
                    <a:pt x="940" y="1199"/>
                  </a:lnTo>
                  <a:lnTo>
                    <a:pt x="894" y="1260"/>
                  </a:lnTo>
                  <a:lnTo>
                    <a:pt x="903" y="1271"/>
                  </a:lnTo>
                  <a:lnTo>
                    <a:pt x="908" y="1285"/>
                  </a:lnTo>
                  <a:lnTo>
                    <a:pt x="908" y="1286"/>
                  </a:lnTo>
                  <a:lnTo>
                    <a:pt x="910" y="1289"/>
                  </a:lnTo>
                  <a:lnTo>
                    <a:pt x="911" y="1299"/>
                  </a:lnTo>
                  <a:lnTo>
                    <a:pt x="910" y="1311"/>
                  </a:lnTo>
                  <a:lnTo>
                    <a:pt x="907" y="1322"/>
                  </a:lnTo>
                  <a:lnTo>
                    <a:pt x="906" y="1322"/>
                  </a:lnTo>
                  <a:lnTo>
                    <a:pt x="906" y="1324"/>
                  </a:lnTo>
                  <a:lnTo>
                    <a:pt x="987" y="1411"/>
                  </a:lnTo>
                  <a:lnTo>
                    <a:pt x="988" y="1409"/>
                  </a:lnTo>
                  <a:lnTo>
                    <a:pt x="991" y="1409"/>
                  </a:lnTo>
                  <a:lnTo>
                    <a:pt x="1005" y="1403"/>
                  </a:lnTo>
                  <a:lnTo>
                    <a:pt x="1021" y="1400"/>
                  </a:lnTo>
                  <a:lnTo>
                    <a:pt x="1022" y="1402"/>
                  </a:lnTo>
                  <a:lnTo>
                    <a:pt x="1039" y="1402"/>
                  </a:lnTo>
                  <a:lnTo>
                    <a:pt x="1045" y="1403"/>
                  </a:lnTo>
                  <a:lnTo>
                    <a:pt x="1056" y="1407"/>
                  </a:lnTo>
                  <a:lnTo>
                    <a:pt x="1068" y="1412"/>
                  </a:lnTo>
                  <a:lnTo>
                    <a:pt x="1068" y="1440"/>
                  </a:lnTo>
                  <a:lnTo>
                    <a:pt x="957" y="1440"/>
                  </a:lnTo>
                  <a:lnTo>
                    <a:pt x="958" y="1437"/>
                  </a:lnTo>
                  <a:lnTo>
                    <a:pt x="962" y="1433"/>
                  </a:lnTo>
                  <a:lnTo>
                    <a:pt x="963" y="1430"/>
                  </a:lnTo>
                  <a:lnTo>
                    <a:pt x="965" y="1429"/>
                  </a:lnTo>
                  <a:lnTo>
                    <a:pt x="886" y="1347"/>
                  </a:lnTo>
                  <a:lnTo>
                    <a:pt x="870" y="1356"/>
                  </a:lnTo>
                  <a:lnTo>
                    <a:pt x="852" y="1358"/>
                  </a:lnTo>
                  <a:lnTo>
                    <a:pt x="848" y="1358"/>
                  </a:lnTo>
                  <a:lnTo>
                    <a:pt x="839" y="1357"/>
                  </a:lnTo>
                  <a:lnTo>
                    <a:pt x="830" y="1354"/>
                  </a:lnTo>
                  <a:lnTo>
                    <a:pt x="823" y="1350"/>
                  </a:lnTo>
                  <a:lnTo>
                    <a:pt x="818" y="1348"/>
                  </a:lnTo>
                  <a:lnTo>
                    <a:pt x="813" y="1344"/>
                  </a:lnTo>
                  <a:lnTo>
                    <a:pt x="805" y="1333"/>
                  </a:lnTo>
                  <a:lnTo>
                    <a:pt x="801" y="1330"/>
                  </a:lnTo>
                  <a:lnTo>
                    <a:pt x="798" y="1324"/>
                  </a:lnTo>
                  <a:lnTo>
                    <a:pt x="797" y="1320"/>
                  </a:lnTo>
                  <a:lnTo>
                    <a:pt x="793" y="1303"/>
                  </a:lnTo>
                  <a:lnTo>
                    <a:pt x="795" y="1286"/>
                  </a:lnTo>
                  <a:lnTo>
                    <a:pt x="795" y="1285"/>
                  </a:lnTo>
                  <a:lnTo>
                    <a:pt x="801" y="1271"/>
                  </a:lnTo>
                  <a:lnTo>
                    <a:pt x="810" y="1257"/>
                  </a:lnTo>
                  <a:lnTo>
                    <a:pt x="814" y="1254"/>
                  </a:lnTo>
                  <a:lnTo>
                    <a:pt x="819" y="1251"/>
                  </a:lnTo>
                  <a:lnTo>
                    <a:pt x="823" y="1248"/>
                  </a:lnTo>
                  <a:lnTo>
                    <a:pt x="826" y="1248"/>
                  </a:lnTo>
                  <a:lnTo>
                    <a:pt x="838" y="1242"/>
                  </a:lnTo>
                  <a:lnTo>
                    <a:pt x="852" y="1240"/>
                  </a:lnTo>
                  <a:lnTo>
                    <a:pt x="855" y="1240"/>
                  </a:lnTo>
                  <a:lnTo>
                    <a:pt x="859" y="1242"/>
                  </a:lnTo>
                  <a:lnTo>
                    <a:pt x="863" y="1242"/>
                  </a:lnTo>
                  <a:lnTo>
                    <a:pt x="865" y="1243"/>
                  </a:lnTo>
                  <a:lnTo>
                    <a:pt x="869" y="1244"/>
                  </a:lnTo>
                  <a:lnTo>
                    <a:pt x="916" y="1180"/>
                  </a:lnTo>
                  <a:lnTo>
                    <a:pt x="910" y="1167"/>
                  </a:lnTo>
                  <a:lnTo>
                    <a:pt x="907" y="1154"/>
                  </a:lnTo>
                  <a:lnTo>
                    <a:pt x="906" y="1153"/>
                  </a:lnTo>
                  <a:lnTo>
                    <a:pt x="906" y="1150"/>
                  </a:lnTo>
                  <a:lnTo>
                    <a:pt x="907" y="1149"/>
                  </a:lnTo>
                  <a:lnTo>
                    <a:pt x="906" y="1140"/>
                  </a:lnTo>
                  <a:lnTo>
                    <a:pt x="908" y="1129"/>
                  </a:lnTo>
                  <a:lnTo>
                    <a:pt x="912" y="1120"/>
                  </a:lnTo>
                  <a:lnTo>
                    <a:pt x="912" y="1119"/>
                  </a:lnTo>
                  <a:lnTo>
                    <a:pt x="914" y="1117"/>
                  </a:lnTo>
                  <a:lnTo>
                    <a:pt x="914" y="1115"/>
                  </a:lnTo>
                  <a:lnTo>
                    <a:pt x="920" y="1107"/>
                  </a:lnTo>
                  <a:lnTo>
                    <a:pt x="928" y="1098"/>
                  </a:lnTo>
                  <a:lnTo>
                    <a:pt x="937" y="1092"/>
                  </a:lnTo>
                  <a:lnTo>
                    <a:pt x="943" y="1090"/>
                  </a:lnTo>
                  <a:lnTo>
                    <a:pt x="949" y="1089"/>
                  </a:lnTo>
                  <a:lnTo>
                    <a:pt x="954" y="1089"/>
                  </a:lnTo>
                  <a:lnTo>
                    <a:pt x="956" y="1087"/>
                  </a:lnTo>
                  <a:lnTo>
                    <a:pt x="958" y="1087"/>
                  </a:lnTo>
                  <a:lnTo>
                    <a:pt x="960" y="1086"/>
                  </a:lnTo>
                  <a:close/>
                  <a:moveTo>
                    <a:pt x="1068" y="632"/>
                  </a:moveTo>
                  <a:lnTo>
                    <a:pt x="1068" y="908"/>
                  </a:lnTo>
                  <a:lnTo>
                    <a:pt x="1064" y="905"/>
                  </a:lnTo>
                  <a:lnTo>
                    <a:pt x="1060" y="904"/>
                  </a:lnTo>
                  <a:lnTo>
                    <a:pt x="1058" y="901"/>
                  </a:lnTo>
                  <a:lnTo>
                    <a:pt x="1050" y="899"/>
                  </a:lnTo>
                  <a:lnTo>
                    <a:pt x="1034" y="888"/>
                  </a:lnTo>
                  <a:lnTo>
                    <a:pt x="1020" y="876"/>
                  </a:lnTo>
                  <a:lnTo>
                    <a:pt x="1007" y="862"/>
                  </a:lnTo>
                  <a:lnTo>
                    <a:pt x="996" y="849"/>
                  </a:lnTo>
                  <a:lnTo>
                    <a:pt x="990" y="836"/>
                  </a:lnTo>
                  <a:lnTo>
                    <a:pt x="990" y="834"/>
                  </a:lnTo>
                  <a:lnTo>
                    <a:pt x="982" y="820"/>
                  </a:lnTo>
                  <a:lnTo>
                    <a:pt x="978" y="806"/>
                  </a:lnTo>
                  <a:lnTo>
                    <a:pt x="978" y="791"/>
                  </a:lnTo>
                  <a:lnTo>
                    <a:pt x="975" y="783"/>
                  </a:lnTo>
                  <a:lnTo>
                    <a:pt x="974" y="778"/>
                  </a:lnTo>
                  <a:lnTo>
                    <a:pt x="974" y="773"/>
                  </a:lnTo>
                  <a:lnTo>
                    <a:pt x="977" y="740"/>
                  </a:lnTo>
                  <a:lnTo>
                    <a:pt x="986" y="711"/>
                  </a:lnTo>
                  <a:lnTo>
                    <a:pt x="1001" y="684"/>
                  </a:lnTo>
                  <a:lnTo>
                    <a:pt x="1022" y="659"/>
                  </a:lnTo>
                  <a:lnTo>
                    <a:pt x="1024" y="659"/>
                  </a:lnTo>
                  <a:lnTo>
                    <a:pt x="1024" y="658"/>
                  </a:lnTo>
                  <a:lnTo>
                    <a:pt x="1025" y="658"/>
                  </a:lnTo>
                  <a:lnTo>
                    <a:pt x="1038" y="647"/>
                  </a:lnTo>
                  <a:lnTo>
                    <a:pt x="1054" y="638"/>
                  </a:lnTo>
                  <a:lnTo>
                    <a:pt x="1068" y="632"/>
                  </a:lnTo>
                  <a:close/>
                  <a:moveTo>
                    <a:pt x="446" y="23"/>
                  </a:moveTo>
                  <a:lnTo>
                    <a:pt x="452" y="23"/>
                  </a:lnTo>
                  <a:lnTo>
                    <a:pt x="465" y="24"/>
                  </a:lnTo>
                  <a:lnTo>
                    <a:pt x="478" y="29"/>
                  </a:lnTo>
                  <a:lnTo>
                    <a:pt x="489" y="34"/>
                  </a:lnTo>
                  <a:lnTo>
                    <a:pt x="495" y="37"/>
                  </a:lnTo>
                  <a:lnTo>
                    <a:pt x="500" y="41"/>
                  </a:lnTo>
                  <a:lnTo>
                    <a:pt x="504" y="45"/>
                  </a:lnTo>
                  <a:lnTo>
                    <a:pt x="507" y="49"/>
                  </a:lnTo>
                  <a:lnTo>
                    <a:pt x="508" y="49"/>
                  </a:lnTo>
                  <a:lnTo>
                    <a:pt x="508" y="50"/>
                  </a:lnTo>
                  <a:lnTo>
                    <a:pt x="509" y="50"/>
                  </a:lnTo>
                  <a:lnTo>
                    <a:pt x="518" y="62"/>
                  </a:lnTo>
                  <a:lnTo>
                    <a:pt x="525" y="78"/>
                  </a:lnTo>
                  <a:lnTo>
                    <a:pt x="529" y="92"/>
                  </a:lnTo>
                  <a:lnTo>
                    <a:pt x="529" y="109"/>
                  </a:lnTo>
                  <a:lnTo>
                    <a:pt x="526" y="123"/>
                  </a:lnTo>
                  <a:lnTo>
                    <a:pt x="521" y="139"/>
                  </a:lnTo>
                  <a:lnTo>
                    <a:pt x="518" y="142"/>
                  </a:lnTo>
                  <a:lnTo>
                    <a:pt x="517" y="144"/>
                  </a:lnTo>
                  <a:lnTo>
                    <a:pt x="517" y="146"/>
                  </a:lnTo>
                  <a:lnTo>
                    <a:pt x="709" y="321"/>
                  </a:lnTo>
                  <a:lnTo>
                    <a:pt x="723" y="316"/>
                  </a:lnTo>
                  <a:lnTo>
                    <a:pt x="729" y="315"/>
                  </a:lnTo>
                  <a:lnTo>
                    <a:pt x="740" y="312"/>
                  </a:lnTo>
                  <a:lnTo>
                    <a:pt x="746" y="312"/>
                  </a:lnTo>
                  <a:lnTo>
                    <a:pt x="761" y="313"/>
                  </a:lnTo>
                  <a:lnTo>
                    <a:pt x="775" y="317"/>
                  </a:lnTo>
                  <a:lnTo>
                    <a:pt x="775" y="319"/>
                  </a:lnTo>
                  <a:lnTo>
                    <a:pt x="776" y="319"/>
                  </a:lnTo>
                  <a:lnTo>
                    <a:pt x="791" y="325"/>
                  </a:lnTo>
                  <a:lnTo>
                    <a:pt x="804" y="337"/>
                  </a:lnTo>
                  <a:lnTo>
                    <a:pt x="944" y="241"/>
                  </a:lnTo>
                  <a:lnTo>
                    <a:pt x="939" y="228"/>
                  </a:lnTo>
                  <a:lnTo>
                    <a:pt x="935" y="214"/>
                  </a:lnTo>
                  <a:lnTo>
                    <a:pt x="935" y="184"/>
                  </a:lnTo>
                  <a:lnTo>
                    <a:pt x="940" y="167"/>
                  </a:lnTo>
                  <a:lnTo>
                    <a:pt x="940" y="164"/>
                  </a:lnTo>
                  <a:lnTo>
                    <a:pt x="941" y="161"/>
                  </a:lnTo>
                  <a:lnTo>
                    <a:pt x="943" y="157"/>
                  </a:lnTo>
                  <a:lnTo>
                    <a:pt x="944" y="152"/>
                  </a:lnTo>
                  <a:lnTo>
                    <a:pt x="957" y="130"/>
                  </a:lnTo>
                  <a:lnTo>
                    <a:pt x="973" y="112"/>
                  </a:lnTo>
                  <a:lnTo>
                    <a:pt x="992" y="97"/>
                  </a:lnTo>
                  <a:lnTo>
                    <a:pt x="1016" y="87"/>
                  </a:lnTo>
                  <a:lnTo>
                    <a:pt x="1017" y="87"/>
                  </a:lnTo>
                  <a:lnTo>
                    <a:pt x="1034" y="83"/>
                  </a:lnTo>
                  <a:lnTo>
                    <a:pt x="1051" y="82"/>
                  </a:lnTo>
                  <a:lnTo>
                    <a:pt x="1062" y="82"/>
                  </a:lnTo>
                  <a:lnTo>
                    <a:pt x="1066" y="83"/>
                  </a:lnTo>
                  <a:lnTo>
                    <a:pt x="1068" y="83"/>
                  </a:lnTo>
                  <a:lnTo>
                    <a:pt x="1068" y="440"/>
                  </a:lnTo>
                  <a:lnTo>
                    <a:pt x="1056" y="316"/>
                  </a:lnTo>
                  <a:lnTo>
                    <a:pt x="1054" y="316"/>
                  </a:lnTo>
                  <a:lnTo>
                    <a:pt x="1037" y="315"/>
                  </a:lnTo>
                  <a:lnTo>
                    <a:pt x="1020" y="311"/>
                  </a:lnTo>
                  <a:lnTo>
                    <a:pt x="1012" y="305"/>
                  </a:lnTo>
                  <a:lnTo>
                    <a:pt x="999" y="302"/>
                  </a:lnTo>
                  <a:lnTo>
                    <a:pt x="984" y="294"/>
                  </a:lnTo>
                  <a:lnTo>
                    <a:pt x="973" y="283"/>
                  </a:lnTo>
                  <a:lnTo>
                    <a:pt x="962" y="271"/>
                  </a:lnTo>
                  <a:lnTo>
                    <a:pt x="961" y="269"/>
                  </a:lnTo>
                  <a:lnTo>
                    <a:pt x="960" y="267"/>
                  </a:lnTo>
                  <a:lnTo>
                    <a:pt x="819" y="363"/>
                  </a:lnTo>
                  <a:lnTo>
                    <a:pt x="821" y="364"/>
                  </a:lnTo>
                  <a:lnTo>
                    <a:pt x="821" y="367"/>
                  </a:lnTo>
                  <a:lnTo>
                    <a:pt x="825" y="381"/>
                  </a:lnTo>
                  <a:lnTo>
                    <a:pt x="825" y="397"/>
                  </a:lnTo>
                  <a:lnTo>
                    <a:pt x="822" y="413"/>
                  </a:lnTo>
                  <a:lnTo>
                    <a:pt x="817" y="429"/>
                  </a:lnTo>
                  <a:lnTo>
                    <a:pt x="808" y="442"/>
                  </a:lnTo>
                  <a:lnTo>
                    <a:pt x="797" y="453"/>
                  </a:lnTo>
                  <a:lnTo>
                    <a:pt x="795" y="455"/>
                  </a:lnTo>
                  <a:lnTo>
                    <a:pt x="792" y="457"/>
                  </a:lnTo>
                  <a:lnTo>
                    <a:pt x="781" y="465"/>
                  </a:lnTo>
                  <a:lnTo>
                    <a:pt x="767" y="470"/>
                  </a:lnTo>
                  <a:lnTo>
                    <a:pt x="753" y="473"/>
                  </a:lnTo>
                  <a:lnTo>
                    <a:pt x="745" y="554"/>
                  </a:lnTo>
                  <a:lnTo>
                    <a:pt x="763" y="558"/>
                  </a:lnTo>
                  <a:lnTo>
                    <a:pt x="780" y="566"/>
                  </a:lnTo>
                  <a:lnTo>
                    <a:pt x="795" y="577"/>
                  </a:lnTo>
                  <a:lnTo>
                    <a:pt x="813" y="594"/>
                  </a:lnTo>
                  <a:lnTo>
                    <a:pt x="826" y="612"/>
                  </a:lnTo>
                  <a:lnTo>
                    <a:pt x="834" y="634"/>
                  </a:lnTo>
                  <a:lnTo>
                    <a:pt x="835" y="638"/>
                  </a:lnTo>
                  <a:lnTo>
                    <a:pt x="835" y="643"/>
                  </a:lnTo>
                  <a:lnTo>
                    <a:pt x="839" y="656"/>
                  </a:lnTo>
                  <a:lnTo>
                    <a:pt x="840" y="673"/>
                  </a:lnTo>
                  <a:lnTo>
                    <a:pt x="839" y="689"/>
                  </a:lnTo>
                  <a:lnTo>
                    <a:pt x="835" y="704"/>
                  </a:lnTo>
                  <a:lnTo>
                    <a:pt x="834" y="707"/>
                  </a:lnTo>
                  <a:lnTo>
                    <a:pt x="834" y="710"/>
                  </a:lnTo>
                  <a:lnTo>
                    <a:pt x="833" y="714"/>
                  </a:lnTo>
                  <a:lnTo>
                    <a:pt x="827" y="724"/>
                  </a:lnTo>
                  <a:lnTo>
                    <a:pt x="821" y="736"/>
                  </a:lnTo>
                  <a:lnTo>
                    <a:pt x="813" y="748"/>
                  </a:lnTo>
                  <a:lnTo>
                    <a:pt x="802" y="759"/>
                  </a:lnTo>
                  <a:lnTo>
                    <a:pt x="793" y="765"/>
                  </a:lnTo>
                  <a:lnTo>
                    <a:pt x="793" y="766"/>
                  </a:lnTo>
                  <a:lnTo>
                    <a:pt x="778" y="776"/>
                  </a:lnTo>
                  <a:lnTo>
                    <a:pt x="762" y="781"/>
                  </a:lnTo>
                  <a:lnTo>
                    <a:pt x="757" y="783"/>
                  </a:lnTo>
                  <a:lnTo>
                    <a:pt x="753" y="785"/>
                  </a:lnTo>
                  <a:lnTo>
                    <a:pt x="747" y="786"/>
                  </a:lnTo>
                  <a:lnTo>
                    <a:pt x="724" y="789"/>
                  </a:lnTo>
                  <a:lnTo>
                    <a:pt x="699" y="786"/>
                  </a:lnTo>
                  <a:lnTo>
                    <a:pt x="675" y="778"/>
                  </a:lnTo>
                  <a:lnTo>
                    <a:pt x="653" y="764"/>
                  </a:lnTo>
                  <a:lnTo>
                    <a:pt x="652" y="764"/>
                  </a:lnTo>
                  <a:lnTo>
                    <a:pt x="652" y="762"/>
                  </a:lnTo>
                  <a:lnTo>
                    <a:pt x="639" y="751"/>
                  </a:lnTo>
                  <a:lnTo>
                    <a:pt x="628" y="736"/>
                  </a:lnTo>
                  <a:lnTo>
                    <a:pt x="478" y="836"/>
                  </a:lnTo>
                  <a:lnTo>
                    <a:pt x="482" y="849"/>
                  </a:lnTo>
                  <a:lnTo>
                    <a:pt x="483" y="863"/>
                  </a:lnTo>
                  <a:lnTo>
                    <a:pt x="483" y="869"/>
                  </a:lnTo>
                  <a:lnTo>
                    <a:pt x="482" y="879"/>
                  </a:lnTo>
                  <a:lnTo>
                    <a:pt x="478" y="891"/>
                  </a:lnTo>
                  <a:lnTo>
                    <a:pt x="471" y="899"/>
                  </a:lnTo>
                  <a:lnTo>
                    <a:pt x="470" y="900"/>
                  </a:lnTo>
                  <a:lnTo>
                    <a:pt x="467" y="904"/>
                  </a:lnTo>
                  <a:lnTo>
                    <a:pt x="465" y="907"/>
                  </a:lnTo>
                  <a:lnTo>
                    <a:pt x="457" y="912"/>
                  </a:lnTo>
                  <a:lnTo>
                    <a:pt x="454" y="913"/>
                  </a:lnTo>
                  <a:lnTo>
                    <a:pt x="450" y="916"/>
                  </a:lnTo>
                  <a:lnTo>
                    <a:pt x="449" y="916"/>
                  </a:lnTo>
                  <a:lnTo>
                    <a:pt x="465" y="1064"/>
                  </a:lnTo>
                  <a:lnTo>
                    <a:pt x="470" y="1064"/>
                  </a:lnTo>
                  <a:lnTo>
                    <a:pt x="476" y="1065"/>
                  </a:lnTo>
                  <a:lnTo>
                    <a:pt x="489" y="1070"/>
                  </a:lnTo>
                  <a:lnTo>
                    <a:pt x="500" y="1077"/>
                  </a:lnTo>
                  <a:lnTo>
                    <a:pt x="508" y="1087"/>
                  </a:lnTo>
                  <a:lnTo>
                    <a:pt x="509" y="1089"/>
                  </a:lnTo>
                  <a:lnTo>
                    <a:pt x="510" y="1091"/>
                  </a:lnTo>
                  <a:lnTo>
                    <a:pt x="517" y="1099"/>
                  </a:lnTo>
                  <a:lnTo>
                    <a:pt x="521" y="1111"/>
                  </a:lnTo>
                  <a:lnTo>
                    <a:pt x="522" y="1123"/>
                  </a:lnTo>
                  <a:lnTo>
                    <a:pt x="522" y="1136"/>
                  </a:lnTo>
                  <a:lnTo>
                    <a:pt x="521" y="1145"/>
                  </a:lnTo>
                  <a:lnTo>
                    <a:pt x="517" y="1155"/>
                  </a:lnTo>
                  <a:lnTo>
                    <a:pt x="513" y="1162"/>
                  </a:lnTo>
                  <a:lnTo>
                    <a:pt x="510" y="1167"/>
                  </a:lnTo>
                  <a:lnTo>
                    <a:pt x="508" y="1171"/>
                  </a:lnTo>
                  <a:lnTo>
                    <a:pt x="500" y="1176"/>
                  </a:lnTo>
                  <a:lnTo>
                    <a:pt x="496" y="1180"/>
                  </a:lnTo>
                  <a:lnTo>
                    <a:pt x="493" y="1182"/>
                  </a:lnTo>
                  <a:lnTo>
                    <a:pt x="476" y="1189"/>
                  </a:lnTo>
                  <a:lnTo>
                    <a:pt x="459" y="1192"/>
                  </a:lnTo>
                  <a:lnTo>
                    <a:pt x="455" y="1192"/>
                  </a:lnTo>
                  <a:lnTo>
                    <a:pt x="414" y="1344"/>
                  </a:lnTo>
                  <a:lnTo>
                    <a:pt x="428" y="1353"/>
                  </a:lnTo>
                  <a:lnTo>
                    <a:pt x="440" y="1367"/>
                  </a:lnTo>
                  <a:lnTo>
                    <a:pt x="441" y="1369"/>
                  </a:lnTo>
                  <a:lnTo>
                    <a:pt x="446" y="1382"/>
                  </a:lnTo>
                  <a:lnTo>
                    <a:pt x="449" y="1395"/>
                  </a:lnTo>
                  <a:lnTo>
                    <a:pt x="449" y="1408"/>
                  </a:lnTo>
                  <a:lnTo>
                    <a:pt x="445" y="1428"/>
                  </a:lnTo>
                  <a:lnTo>
                    <a:pt x="442" y="1433"/>
                  </a:lnTo>
                  <a:lnTo>
                    <a:pt x="440" y="1437"/>
                  </a:lnTo>
                  <a:lnTo>
                    <a:pt x="438" y="1438"/>
                  </a:lnTo>
                  <a:lnTo>
                    <a:pt x="438" y="1440"/>
                  </a:lnTo>
                  <a:lnTo>
                    <a:pt x="334" y="1440"/>
                  </a:lnTo>
                  <a:lnTo>
                    <a:pt x="332" y="1437"/>
                  </a:lnTo>
                  <a:lnTo>
                    <a:pt x="331" y="1436"/>
                  </a:lnTo>
                  <a:lnTo>
                    <a:pt x="325" y="1422"/>
                  </a:lnTo>
                  <a:lnTo>
                    <a:pt x="322" y="1409"/>
                  </a:lnTo>
                  <a:lnTo>
                    <a:pt x="166" y="1385"/>
                  </a:lnTo>
                  <a:lnTo>
                    <a:pt x="163" y="1392"/>
                  </a:lnTo>
                  <a:lnTo>
                    <a:pt x="154" y="1408"/>
                  </a:lnTo>
                  <a:lnTo>
                    <a:pt x="143" y="1421"/>
                  </a:lnTo>
                  <a:lnTo>
                    <a:pt x="139" y="1425"/>
                  </a:lnTo>
                  <a:lnTo>
                    <a:pt x="128" y="1433"/>
                  </a:lnTo>
                  <a:lnTo>
                    <a:pt x="124" y="1436"/>
                  </a:lnTo>
                  <a:lnTo>
                    <a:pt x="119" y="1437"/>
                  </a:lnTo>
                  <a:lnTo>
                    <a:pt x="114" y="1440"/>
                  </a:lnTo>
                  <a:lnTo>
                    <a:pt x="56" y="1440"/>
                  </a:lnTo>
                  <a:lnTo>
                    <a:pt x="43" y="1434"/>
                  </a:lnTo>
                  <a:lnTo>
                    <a:pt x="33" y="1428"/>
                  </a:lnTo>
                  <a:lnTo>
                    <a:pt x="26" y="1422"/>
                  </a:lnTo>
                  <a:lnTo>
                    <a:pt x="21" y="1416"/>
                  </a:lnTo>
                  <a:lnTo>
                    <a:pt x="17" y="1409"/>
                  </a:lnTo>
                  <a:lnTo>
                    <a:pt x="16" y="1408"/>
                  </a:lnTo>
                  <a:lnTo>
                    <a:pt x="8" y="1395"/>
                  </a:lnTo>
                  <a:lnTo>
                    <a:pt x="2" y="1378"/>
                  </a:lnTo>
                  <a:lnTo>
                    <a:pt x="0" y="1362"/>
                  </a:lnTo>
                  <a:lnTo>
                    <a:pt x="2" y="1344"/>
                  </a:lnTo>
                  <a:lnTo>
                    <a:pt x="6" y="1330"/>
                  </a:lnTo>
                  <a:lnTo>
                    <a:pt x="14" y="1314"/>
                  </a:lnTo>
                  <a:lnTo>
                    <a:pt x="18" y="1310"/>
                  </a:lnTo>
                  <a:lnTo>
                    <a:pt x="26" y="1299"/>
                  </a:lnTo>
                  <a:lnTo>
                    <a:pt x="39" y="1289"/>
                  </a:lnTo>
                  <a:lnTo>
                    <a:pt x="54" y="1282"/>
                  </a:lnTo>
                  <a:lnTo>
                    <a:pt x="56" y="1281"/>
                  </a:lnTo>
                  <a:lnTo>
                    <a:pt x="60" y="1280"/>
                  </a:lnTo>
                  <a:lnTo>
                    <a:pt x="73" y="1276"/>
                  </a:lnTo>
                  <a:lnTo>
                    <a:pt x="90" y="1275"/>
                  </a:lnTo>
                  <a:lnTo>
                    <a:pt x="97" y="1275"/>
                  </a:lnTo>
                  <a:lnTo>
                    <a:pt x="102" y="1276"/>
                  </a:lnTo>
                  <a:lnTo>
                    <a:pt x="106" y="1277"/>
                  </a:lnTo>
                  <a:lnTo>
                    <a:pt x="107" y="1277"/>
                  </a:lnTo>
                  <a:lnTo>
                    <a:pt x="119" y="1281"/>
                  </a:lnTo>
                  <a:lnTo>
                    <a:pt x="129" y="1288"/>
                  </a:lnTo>
                  <a:lnTo>
                    <a:pt x="132" y="1289"/>
                  </a:lnTo>
                  <a:lnTo>
                    <a:pt x="136" y="1290"/>
                  </a:lnTo>
                  <a:lnTo>
                    <a:pt x="139" y="1293"/>
                  </a:lnTo>
                  <a:lnTo>
                    <a:pt x="154" y="1310"/>
                  </a:lnTo>
                  <a:lnTo>
                    <a:pt x="165" y="1330"/>
                  </a:lnTo>
                  <a:lnTo>
                    <a:pt x="170" y="1352"/>
                  </a:lnTo>
                  <a:lnTo>
                    <a:pt x="170" y="1356"/>
                  </a:lnTo>
                  <a:lnTo>
                    <a:pt x="326" y="1379"/>
                  </a:lnTo>
                  <a:lnTo>
                    <a:pt x="328" y="1374"/>
                  </a:lnTo>
                  <a:lnTo>
                    <a:pt x="330" y="1370"/>
                  </a:lnTo>
                  <a:lnTo>
                    <a:pt x="332" y="1366"/>
                  </a:lnTo>
                  <a:lnTo>
                    <a:pt x="336" y="1362"/>
                  </a:lnTo>
                  <a:lnTo>
                    <a:pt x="338" y="1360"/>
                  </a:lnTo>
                  <a:lnTo>
                    <a:pt x="339" y="1358"/>
                  </a:lnTo>
                  <a:lnTo>
                    <a:pt x="345" y="1353"/>
                  </a:lnTo>
                  <a:lnTo>
                    <a:pt x="353" y="1347"/>
                  </a:lnTo>
                  <a:lnTo>
                    <a:pt x="361" y="1341"/>
                  </a:lnTo>
                  <a:lnTo>
                    <a:pt x="369" y="1340"/>
                  </a:lnTo>
                  <a:lnTo>
                    <a:pt x="372" y="1339"/>
                  </a:lnTo>
                  <a:lnTo>
                    <a:pt x="376" y="1337"/>
                  </a:lnTo>
                  <a:lnTo>
                    <a:pt x="385" y="1337"/>
                  </a:lnTo>
                  <a:lnTo>
                    <a:pt x="427" y="1183"/>
                  </a:lnTo>
                  <a:lnTo>
                    <a:pt x="423" y="1182"/>
                  </a:lnTo>
                  <a:lnTo>
                    <a:pt x="417" y="1176"/>
                  </a:lnTo>
                  <a:lnTo>
                    <a:pt x="407" y="1167"/>
                  </a:lnTo>
                  <a:lnTo>
                    <a:pt x="400" y="1155"/>
                  </a:lnTo>
                  <a:lnTo>
                    <a:pt x="398" y="1149"/>
                  </a:lnTo>
                  <a:lnTo>
                    <a:pt x="395" y="1138"/>
                  </a:lnTo>
                  <a:lnTo>
                    <a:pt x="394" y="1120"/>
                  </a:lnTo>
                  <a:lnTo>
                    <a:pt x="399" y="1102"/>
                  </a:lnTo>
                  <a:lnTo>
                    <a:pt x="399" y="1100"/>
                  </a:lnTo>
                  <a:lnTo>
                    <a:pt x="400" y="1100"/>
                  </a:lnTo>
                  <a:lnTo>
                    <a:pt x="400" y="1099"/>
                  </a:lnTo>
                  <a:lnTo>
                    <a:pt x="410" y="1086"/>
                  </a:lnTo>
                  <a:lnTo>
                    <a:pt x="421" y="1074"/>
                  </a:lnTo>
                  <a:lnTo>
                    <a:pt x="428" y="1070"/>
                  </a:lnTo>
                  <a:lnTo>
                    <a:pt x="435" y="1068"/>
                  </a:lnTo>
                  <a:lnTo>
                    <a:pt x="419" y="922"/>
                  </a:lnTo>
                  <a:lnTo>
                    <a:pt x="400" y="917"/>
                  </a:lnTo>
                  <a:lnTo>
                    <a:pt x="399" y="917"/>
                  </a:lnTo>
                  <a:lnTo>
                    <a:pt x="394" y="913"/>
                  </a:lnTo>
                  <a:lnTo>
                    <a:pt x="387" y="909"/>
                  </a:lnTo>
                  <a:lnTo>
                    <a:pt x="383" y="907"/>
                  </a:lnTo>
                  <a:lnTo>
                    <a:pt x="380" y="903"/>
                  </a:lnTo>
                  <a:lnTo>
                    <a:pt x="372" y="892"/>
                  </a:lnTo>
                  <a:lnTo>
                    <a:pt x="366" y="880"/>
                  </a:lnTo>
                  <a:lnTo>
                    <a:pt x="365" y="876"/>
                  </a:lnTo>
                  <a:lnTo>
                    <a:pt x="365" y="872"/>
                  </a:lnTo>
                  <a:lnTo>
                    <a:pt x="364" y="869"/>
                  </a:lnTo>
                  <a:lnTo>
                    <a:pt x="364" y="852"/>
                  </a:lnTo>
                  <a:lnTo>
                    <a:pt x="365" y="846"/>
                  </a:lnTo>
                  <a:lnTo>
                    <a:pt x="260" y="794"/>
                  </a:lnTo>
                  <a:lnTo>
                    <a:pt x="259" y="797"/>
                  </a:lnTo>
                  <a:lnTo>
                    <a:pt x="256" y="798"/>
                  </a:lnTo>
                  <a:lnTo>
                    <a:pt x="254" y="800"/>
                  </a:lnTo>
                  <a:lnTo>
                    <a:pt x="254" y="802"/>
                  </a:lnTo>
                  <a:lnTo>
                    <a:pt x="250" y="806"/>
                  </a:lnTo>
                  <a:lnTo>
                    <a:pt x="249" y="808"/>
                  </a:lnTo>
                  <a:lnTo>
                    <a:pt x="232" y="820"/>
                  </a:lnTo>
                  <a:lnTo>
                    <a:pt x="212" y="827"/>
                  </a:lnTo>
                  <a:lnTo>
                    <a:pt x="192" y="829"/>
                  </a:lnTo>
                  <a:lnTo>
                    <a:pt x="182" y="829"/>
                  </a:lnTo>
                  <a:lnTo>
                    <a:pt x="165" y="825"/>
                  </a:lnTo>
                  <a:lnTo>
                    <a:pt x="150" y="817"/>
                  </a:lnTo>
                  <a:lnTo>
                    <a:pt x="136" y="808"/>
                  </a:lnTo>
                  <a:lnTo>
                    <a:pt x="126" y="795"/>
                  </a:lnTo>
                  <a:lnTo>
                    <a:pt x="115" y="774"/>
                  </a:lnTo>
                  <a:lnTo>
                    <a:pt x="110" y="751"/>
                  </a:lnTo>
                  <a:lnTo>
                    <a:pt x="112" y="728"/>
                  </a:lnTo>
                  <a:lnTo>
                    <a:pt x="112" y="726"/>
                  </a:lnTo>
                  <a:lnTo>
                    <a:pt x="118" y="713"/>
                  </a:lnTo>
                  <a:lnTo>
                    <a:pt x="126" y="700"/>
                  </a:lnTo>
                  <a:lnTo>
                    <a:pt x="135" y="689"/>
                  </a:lnTo>
                  <a:lnTo>
                    <a:pt x="140" y="685"/>
                  </a:lnTo>
                  <a:lnTo>
                    <a:pt x="144" y="681"/>
                  </a:lnTo>
                  <a:lnTo>
                    <a:pt x="148" y="679"/>
                  </a:lnTo>
                  <a:lnTo>
                    <a:pt x="153" y="676"/>
                  </a:lnTo>
                  <a:lnTo>
                    <a:pt x="154" y="675"/>
                  </a:lnTo>
                  <a:lnTo>
                    <a:pt x="156" y="675"/>
                  </a:lnTo>
                  <a:lnTo>
                    <a:pt x="173" y="668"/>
                  </a:lnTo>
                  <a:lnTo>
                    <a:pt x="191" y="666"/>
                  </a:lnTo>
                  <a:lnTo>
                    <a:pt x="198" y="666"/>
                  </a:lnTo>
                  <a:lnTo>
                    <a:pt x="201" y="667"/>
                  </a:lnTo>
                  <a:lnTo>
                    <a:pt x="218" y="671"/>
                  </a:lnTo>
                  <a:lnTo>
                    <a:pt x="232" y="677"/>
                  </a:lnTo>
                  <a:lnTo>
                    <a:pt x="246" y="687"/>
                  </a:lnTo>
                  <a:lnTo>
                    <a:pt x="247" y="689"/>
                  </a:lnTo>
                  <a:lnTo>
                    <a:pt x="259" y="701"/>
                  </a:lnTo>
                  <a:lnTo>
                    <a:pt x="267" y="714"/>
                  </a:lnTo>
                  <a:lnTo>
                    <a:pt x="271" y="728"/>
                  </a:lnTo>
                  <a:lnTo>
                    <a:pt x="271" y="730"/>
                  </a:lnTo>
                  <a:lnTo>
                    <a:pt x="272" y="732"/>
                  </a:lnTo>
                  <a:lnTo>
                    <a:pt x="272" y="734"/>
                  </a:lnTo>
                  <a:lnTo>
                    <a:pt x="273" y="743"/>
                  </a:lnTo>
                  <a:lnTo>
                    <a:pt x="273" y="755"/>
                  </a:lnTo>
                  <a:lnTo>
                    <a:pt x="272" y="766"/>
                  </a:lnTo>
                  <a:lnTo>
                    <a:pt x="378" y="820"/>
                  </a:lnTo>
                  <a:lnTo>
                    <a:pt x="383" y="815"/>
                  </a:lnTo>
                  <a:lnTo>
                    <a:pt x="390" y="811"/>
                  </a:lnTo>
                  <a:lnTo>
                    <a:pt x="395" y="807"/>
                  </a:lnTo>
                  <a:lnTo>
                    <a:pt x="411" y="802"/>
                  </a:lnTo>
                  <a:lnTo>
                    <a:pt x="412" y="802"/>
                  </a:lnTo>
                  <a:lnTo>
                    <a:pt x="417" y="800"/>
                  </a:lnTo>
                  <a:lnTo>
                    <a:pt x="424" y="800"/>
                  </a:lnTo>
                  <a:lnTo>
                    <a:pt x="436" y="802"/>
                  </a:lnTo>
                  <a:lnTo>
                    <a:pt x="448" y="806"/>
                  </a:lnTo>
                  <a:lnTo>
                    <a:pt x="453" y="808"/>
                  </a:lnTo>
                  <a:lnTo>
                    <a:pt x="459" y="812"/>
                  </a:lnTo>
                  <a:lnTo>
                    <a:pt x="614" y="710"/>
                  </a:lnTo>
                  <a:lnTo>
                    <a:pt x="609" y="694"/>
                  </a:lnTo>
                  <a:lnTo>
                    <a:pt x="607" y="679"/>
                  </a:lnTo>
                  <a:lnTo>
                    <a:pt x="607" y="662"/>
                  </a:lnTo>
                  <a:lnTo>
                    <a:pt x="610" y="646"/>
                  </a:lnTo>
                  <a:lnTo>
                    <a:pt x="616" y="624"/>
                  </a:lnTo>
                  <a:lnTo>
                    <a:pt x="626" y="604"/>
                  </a:lnTo>
                  <a:lnTo>
                    <a:pt x="640" y="587"/>
                  </a:lnTo>
                  <a:lnTo>
                    <a:pt x="640" y="586"/>
                  </a:lnTo>
                  <a:lnTo>
                    <a:pt x="641" y="586"/>
                  </a:lnTo>
                  <a:lnTo>
                    <a:pt x="641" y="584"/>
                  </a:lnTo>
                  <a:lnTo>
                    <a:pt x="643" y="584"/>
                  </a:lnTo>
                  <a:lnTo>
                    <a:pt x="643" y="583"/>
                  </a:lnTo>
                  <a:lnTo>
                    <a:pt x="644" y="582"/>
                  </a:lnTo>
                  <a:lnTo>
                    <a:pt x="660" y="570"/>
                  </a:lnTo>
                  <a:lnTo>
                    <a:pt x="678" y="561"/>
                  </a:lnTo>
                  <a:lnTo>
                    <a:pt x="698" y="554"/>
                  </a:lnTo>
                  <a:lnTo>
                    <a:pt x="703" y="553"/>
                  </a:lnTo>
                  <a:lnTo>
                    <a:pt x="709" y="552"/>
                  </a:lnTo>
                  <a:lnTo>
                    <a:pt x="715" y="552"/>
                  </a:lnTo>
                  <a:lnTo>
                    <a:pt x="723" y="472"/>
                  </a:lnTo>
                  <a:lnTo>
                    <a:pt x="717" y="469"/>
                  </a:lnTo>
                  <a:lnTo>
                    <a:pt x="711" y="468"/>
                  </a:lnTo>
                  <a:lnTo>
                    <a:pt x="707" y="465"/>
                  </a:lnTo>
                  <a:lnTo>
                    <a:pt x="703" y="464"/>
                  </a:lnTo>
                  <a:lnTo>
                    <a:pt x="703" y="463"/>
                  </a:lnTo>
                  <a:lnTo>
                    <a:pt x="698" y="460"/>
                  </a:lnTo>
                  <a:lnTo>
                    <a:pt x="691" y="456"/>
                  </a:lnTo>
                  <a:lnTo>
                    <a:pt x="687" y="452"/>
                  </a:lnTo>
                  <a:lnTo>
                    <a:pt x="685" y="447"/>
                  </a:lnTo>
                  <a:lnTo>
                    <a:pt x="682" y="446"/>
                  </a:lnTo>
                  <a:lnTo>
                    <a:pt x="677" y="440"/>
                  </a:lnTo>
                  <a:lnTo>
                    <a:pt x="666" y="421"/>
                  </a:lnTo>
                  <a:lnTo>
                    <a:pt x="662" y="398"/>
                  </a:lnTo>
                  <a:lnTo>
                    <a:pt x="665" y="376"/>
                  </a:lnTo>
                  <a:lnTo>
                    <a:pt x="665" y="374"/>
                  </a:lnTo>
                  <a:lnTo>
                    <a:pt x="669" y="362"/>
                  </a:lnTo>
                  <a:lnTo>
                    <a:pt x="675" y="351"/>
                  </a:lnTo>
                  <a:lnTo>
                    <a:pt x="681" y="343"/>
                  </a:lnTo>
                  <a:lnTo>
                    <a:pt x="685" y="339"/>
                  </a:lnTo>
                  <a:lnTo>
                    <a:pt x="497" y="168"/>
                  </a:lnTo>
                  <a:lnTo>
                    <a:pt x="495" y="171"/>
                  </a:lnTo>
                  <a:lnTo>
                    <a:pt x="491" y="173"/>
                  </a:lnTo>
                  <a:lnTo>
                    <a:pt x="488" y="174"/>
                  </a:lnTo>
                  <a:lnTo>
                    <a:pt x="484" y="176"/>
                  </a:lnTo>
                  <a:lnTo>
                    <a:pt x="482" y="178"/>
                  </a:lnTo>
                  <a:lnTo>
                    <a:pt x="471" y="182"/>
                  </a:lnTo>
                  <a:lnTo>
                    <a:pt x="459" y="185"/>
                  </a:lnTo>
                  <a:lnTo>
                    <a:pt x="446" y="186"/>
                  </a:lnTo>
                  <a:lnTo>
                    <a:pt x="440" y="186"/>
                  </a:lnTo>
                  <a:lnTo>
                    <a:pt x="438" y="185"/>
                  </a:lnTo>
                  <a:lnTo>
                    <a:pt x="437" y="185"/>
                  </a:lnTo>
                  <a:lnTo>
                    <a:pt x="425" y="184"/>
                  </a:lnTo>
                  <a:lnTo>
                    <a:pt x="416" y="180"/>
                  </a:lnTo>
                  <a:lnTo>
                    <a:pt x="353" y="288"/>
                  </a:lnTo>
                  <a:lnTo>
                    <a:pt x="357" y="291"/>
                  </a:lnTo>
                  <a:lnTo>
                    <a:pt x="362" y="296"/>
                  </a:lnTo>
                  <a:lnTo>
                    <a:pt x="374" y="311"/>
                  </a:lnTo>
                  <a:lnTo>
                    <a:pt x="383" y="325"/>
                  </a:lnTo>
                  <a:lnTo>
                    <a:pt x="390" y="339"/>
                  </a:lnTo>
                  <a:lnTo>
                    <a:pt x="395" y="357"/>
                  </a:lnTo>
                  <a:lnTo>
                    <a:pt x="398" y="375"/>
                  </a:lnTo>
                  <a:lnTo>
                    <a:pt x="398" y="392"/>
                  </a:lnTo>
                  <a:lnTo>
                    <a:pt x="397" y="410"/>
                  </a:lnTo>
                  <a:lnTo>
                    <a:pt x="391" y="425"/>
                  </a:lnTo>
                  <a:lnTo>
                    <a:pt x="382" y="447"/>
                  </a:lnTo>
                  <a:lnTo>
                    <a:pt x="369" y="467"/>
                  </a:lnTo>
                  <a:lnTo>
                    <a:pt x="352" y="484"/>
                  </a:lnTo>
                  <a:lnTo>
                    <a:pt x="349" y="485"/>
                  </a:lnTo>
                  <a:lnTo>
                    <a:pt x="347" y="487"/>
                  </a:lnTo>
                  <a:lnTo>
                    <a:pt x="328" y="498"/>
                  </a:lnTo>
                  <a:lnTo>
                    <a:pt x="308" y="506"/>
                  </a:lnTo>
                  <a:lnTo>
                    <a:pt x="287" y="510"/>
                  </a:lnTo>
                  <a:lnTo>
                    <a:pt x="263" y="510"/>
                  </a:lnTo>
                  <a:lnTo>
                    <a:pt x="253" y="507"/>
                  </a:lnTo>
                  <a:lnTo>
                    <a:pt x="249" y="507"/>
                  </a:lnTo>
                  <a:lnTo>
                    <a:pt x="226" y="501"/>
                  </a:lnTo>
                  <a:lnTo>
                    <a:pt x="204" y="489"/>
                  </a:lnTo>
                  <a:lnTo>
                    <a:pt x="187" y="473"/>
                  </a:lnTo>
                  <a:lnTo>
                    <a:pt x="174" y="457"/>
                  </a:lnTo>
                  <a:lnTo>
                    <a:pt x="163" y="443"/>
                  </a:lnTo>
                  <a:lnTo>
                    <a:pt x="157" y="426"/>
                  </a:lnTo>
                  <a:lnTo>
                    <a:pt x="153" y="408"/>
                  </a:lnTo>
                  <a:lnTo>
                    <a:pt x="152" y="405"/>
                  </a:lnTo>
                  <a:lnTo>
                    <a:pt x="152" y="401"/>
                  </a:lnTo>
                  <a:lnTo>
                    <a:pt x="153" y="398"/>
                  </a:lnTo>
                  <a:lnTo>
                    <a:pt x="150" y="384"/>
                  </a:lnTo>
                  <a:lnTo>
                    <a:pt x="152" y="367"/>
                  </a:lnTo>
                  <a:lnTo>
                    <a:pt x="156" y="350"/>
                  </a:lnTo>
                  <a:lnTo>
                    <a:pt x="162" y="334"/>
                  </a:lnTo>
                  <a:lnTo>
                    <a:pt x="162" y="332"/>
                  </a:lnTo>
                  <a:lnTo>
                    <a:pt x="163" y="329"/>
                  </a:lnTo>
                  <a:lnTo>
                    <a:pt x="166" y="325"/>
                  </a:lnTo>
                  <a:lnTo>
                    <a:pt x="173" y="315"/>
                  </a:lnTo>
                  <a:lnTo>
                    <a:pt x="191" y="291"/>
                  </a:lnTo>
                  <a:lnTo>
                    <a:pt x="203" y="282"/>
                  </a:lnTo>
                  <a:lnTo>
                    <a:pt x="213" y="275"/>
                  </a:lnTo>
                  <a:lnTo>
                    <a:pt x="215" y="275"/>
                  </a:lnTo>
                  <a:lnTo>
                    <a:pt x="225" y="269"/>
                  </a:lnTo>
                  <a:lnTo>
                    <a:pt x="238" y="265"/>
                  </a:lnTo>
                  <a:lnTo>
                    <a:pt x="250" y="264"/>
                  </a:lnTo>
                  <a:lnTo>
                    <a:pt x="255" y="261"/>
                  </a:lnTo>
                  <a:lnTo>
                    <a:pt x="259" y="261"/>
                  </a:lnTo>
                  <a:lnTo>
                    <a:pt x="264" y="260"/>
                  </a:lnTo>
                  <a:lnTo>
                    <a:pt x="273" y="260"/>
                  </a:lnTo>
                  <a:lnTo>
                    <a:pt x="302" y="262"/>
                  </a:lnTo>
                  <a:lnTo>
                    <a:pt x="328" y="271"/>
                  </a:lnTo>
                  <a:lnTo>
                    <a:pt x="391" y="163"/>
                  </a:lnTo>
                  <a:lnTo>
                    <a:pt x="381" y="150"/>
                  </a:lnTo>
                  <a:lnTo>
                    <a:pt x="373" y="135"/>
                  </a:lnTo>
                  <a:lnTo>
                    <a:pt x="368" y="118"/>
                  </a:lnTo>
                  <a:lnTo>
                    <a:pt x="368" y="105"/>
                  </a:lnTo>
                  <a:lnTo>
                    <a:pt x="369" y="93"/>
                  </a:lnTo>
                  <a:lnTo>
                    <a:pt x="370" y="84"/>
                  </a:lnTo>
                  <a:lnTo>
                    <a:pt x="376" y="68"/>
                  </a:lnTo>
                  <a:lnTo>
                    <a:pt x="386" y="54"/>
                  </a:lnTo>
                  <a:lnTo>
                    <a:pt x="391" y="47"/>
                  </a:lnTo>
                  <a:lnTo>
                    <a:pt x="398" y="42"/>
                  </a:lnTo>
                  <a:lnTo>
                    <a:pt x="403" y="38"/>
                  </a:lnTo>
                  <a:lnTo>
                    <a:pt x="424" y="28"/>
                  </a:lnTo>
                  <a:lnTo>
                    <a:pt x="446" y="23"/>
                  </a:lnTo>
                  <a:close/>
                  <a:moveTo>
                    <a:pt x="2689" y="0"/>
                  </a:moveTo>
                  <a:lnTo>
                    <a:pt x="2693" y="0"/>
                  </a:lnTo>
                  <a:lnTo>
                    <a:pt x="2696" y="2"/>
                  </a:lnTo>
                  <a:lnTo>
                    <a:pt x="2698" y="2"/>
                  </a:lnTo>
                  <a:lnTo>
                    <a:pt x="2700" y="3"/>
                  </a:lnTo>
                  <a:lnTo>
                    <a:pt x="2705" y="3"/>
                  </a:lnTo>
                  <a:lnTo>
                    <a:pt x="2709" y="4"/>
                  </a:lnTo>
                  <a:lnTo>
                    <a:pt x="2717" y="9"/>
                  </a:lnTo>
                  <a:lnTo>
                    <a:pt x="2718" y="9"/>
                  </a:lnTo>
                  <a:lnTo>
                    <a:pt x="2721" y="11"/>
                  </a:lnTo>
                  <a:lnTo>
                    <a:pt x="2723" y="13"/>
                  </a:lnTo>
                  <a:lnTo>
                    <a:pt x="2736" y="25"/>
                  </a:lnTo>
                  <a:lnTo>
                    <a:pt x="2744" y="41"/>
                  </a:lnTo>
                  <a:lnTo>
                    <a:pt x="2748" y="58"/>
                  </a:lnTo>
                  <a:lnTo>
                    <a:pt x="2748" y="72"/>
                  </a:lnTo>
                  <a:lnTo>
                    <a:pt x="2747" y="79"/>
                  </a:lnTo>
                  <a:lnTo>
                    <a:pt x="2817" y="116"/>
                  </a:lnTo>
                  <a:lnTo>
                    <a:pt x="2817" y="114"/>
                  </a:lnTo>
                  <a:lnTo>
                    <a:pt x="2819" y="114"/>
                  </a:lnTo>
                  <a:lnTo>
                    <a:pt x="2820" y="113"/>
                  </a:lnTo>
                  <a:lnTo>
                    <a:pt x="2829" y="102"/>
                  </a:lnTo>
                  <a:lnTo>
                    <a:pt x="2844" y="93"/>
                  </a:lnTo>
                  <a:lnTo>
                    <a:pt x="2858" y="88"/>
                  </a:lnTo>
                  <a:lnTo>
                    <a:pt x="2866" y="85"/>
                  </a:lnTo>
                  <a:lnTo>
                    <a:pt x="2876" y="84"/>
                  </a:lnTo>
                  <a:lnTo>
                    <a:pt x="2889" y="83"/>
                  </a:lnTo>
                  <a:lnTo>
                    <a:pt x="2899" y="83"/>
                  </a:lnTo>
                  <a:lnTo>
                    <a:pt x="2908" y="85"/>
                  </a:lnTo>
                  <a:lnTo>
                    <a:pt x="2914" y="88"/>
                  </a:lnTo>
                  <a:lnTo>
                    <a:pt x="2916" y="88"/>
                  </a:lnTo>
                  <a:lnTo>
                    <a:pt x="2929" y="92"/>
                  </a:lnTo>
                  <a:lnTo>
                    <a:pt x="2939" y="101"/>
                  </a:lnTo>
                  <a:lnTo>
                    <a:pt x="2942" y="102"/>
                  </a:lnTo>
                  <a:lnTo>
                    <a:pt x="2947" y="108"/>
                  </a:lnTo>
                  <a:lnTo>
                    <a:pt x="2963" y="127"/>
                  </a:lnTo>
                  <a:lnTo>
                    <a:pt x="2972" y="150"/>
                  </a:lnTo>
                  <a:lnTo>
                    <a:pt x="2975" y="174"/>
                  </a:lnTo>
                  <a:lnTo>
                    <a:pt x="2975" y="177"/>
                  </a:lnTo>
                  <a:lnTo>
                    <a:pt x="2973" y="190"/>
                  </a:lnTo>
                  <a:lnTo>
                    <a:pt x="2969" y="203"/>
                  </a:lnTo>
                  <a:lnTo>
                    <a:pt x="2965" y="212"/>
                  </a:lnTo>
                  <a:lnTo>
                    <a:pt x="2959" y="223"/>
                  </a:lnTo>
                  <a:lnTo>
                    <a:pt x="2951" y="235"/>
                  </a:lnTo>
                  <a:lnTo>
                    <a:pt x="2940" y="243"/>
                  </a:lnTo>
                  <a:lnTo>
                    <a:pt x="2930" y="249"/>
                  </a:lnTo>
                  <a:lnTo>
                    <a:pt x="2920" y="254"/>
                  </a:lnTo>
                  <a:lnTo>
                    <a:pt x="2902" y="260"/>
                  </a:lnTo>
                  <a:lnTo>
                    <a:pt x="2884" y="262"/>
                  </a:lnTo>
                  <a:lnTo>
                    <a:pt x="2878" y="262"/>
                  </a:lnTo>
                  <a:lnTo>
                    <a:pt x="2845" y="400"/>
                  </a:lnTo>
                  <a:lnTo>
                    <a:pt x="2858" y="406"/>
                  </a:lnTo>
                  <a:lnTo>
                    <a:pt x="2867" y="415"/>
                  </a:lnTo>
                  <a:lnTo>
                    <a:pt x="2870" y="417"/>
                  </a:lnTo>
                  <a:lnTo>
                    <a:pt x="2874" y="419"/>
                  </a:lnTo>
                  <a:lnTo>
                    <a:pt x="2878" y="423"/>
                  </a:lnTo>
                  <a:lnTo>
                    <a:pt x="2892" y="442"/>
                  </a:lnTo>
                  <a:lnTo>
                    <a:pt x="2902" y="461"/>
                  </a:lnTo>
                  <a:lnTo>
                    <a:pt x="2908" y="484"/>
                  </a:lnTo>
                  <a:lnTo>
                    <a:pt x="2908" y="507"/>
                  </a:lnTo>
                  <a:lnTo>
                    <a:pt x="2906" y="520"/>
                  </a:lnTo>
                  <a:lnTo>
                    <a:pt x="2902" y="535"/>
                  </a:lnTo>
                  <a:lnTo>
                    <a:pt x="2897" y="546"/>
                  </a:lnTo>
                  <a:lnTo>
                    <a:pt x="2972" y="599"/>
                  </a:lnTo>
                  <a:lnTo>
                    <a:pt x="2982" y="591"/>
                  </a:lnTo>
                  <a:lnTo>
                    <a:pt x="2993" y="586"/>
                  </a:lnTo>
                  <a:lnTo>
                    <a:pt x="3001" y="583"/>
                  </a:lnTo>
                  <a:lnTo>
                    <a:pt x="3006" y="582"/>
                  </a:lnTo>
                  <a:lnTo>
                    <a:pt x="3007" y="582"/>
                  </a:lnTo>
                  <a:lnTo>
                    <a:pt x="3014" y="580"/>
                  </a:lnTo>
                  <a:lnTo>
                    <a:pt x="3019" y="580"/>
                  </a:lnTo>
                  <a:lnTo>
                    <a:pt x="3033" y="582"/>
                  </a:lnTo>
                  <a:lnTo>
                    <a:pt x="3047" y="587"/>
                  </a:lnTo>
                  <a:lnTo>
                    <a:pt x="3064" y="597"/>
                  </a:lnTo>
                  <a:lnTo>
                    <a:pt x="3077" y="613"/>
                  </a:lnTo>
                  <a:lnTo>
                    <a:pt x="3077" y="616"/>
                  </a:lnTo>
                  <a:lnTo>
                    <a:pt x="3078" y="617"/>
                  </a:lnTo>
                  <a:lnTo>
                    <a:pt x="3078" y="618"/>
                  </a:lnTo>
                  <a:lnTo>
                    <a:pt x="3083" y="629"/>
                  </a:lnTo>
                  <a:lnTo>
                    <a:pt x="3086" y="641"/>
                  </a:lnTo>
                  <a:lnTo>
                    <a:pt x="3086" y="660"/>
                  </a:lnTo>
                  <a:lnTo>
                    <a:pt x="3167" y="692"/>
                  </a:lnTo>
                  <a:lnTo>
                    <a:pt x="3168" y="689"/>
                  </a:lnTo>
                  <a:lnTo>
                    <a:pt x="3170" y="688"/>
                  </a:lnTo>
                  <a:lnTo>
                    <a:pt x="3180" y="676"/>
                  </a:lnTo>
                  <a:lnTo>
                    <a:pt x="3192" y="667"/>
                  </a:lnTo>
                  <a:lnTo>
                    <a:pt x="3206" y="660"/>
                  </a:lnTo>
                  <a:lnTo>
                    <a:pt x="3206" y="659"/>
                  </a:lnTo>
                  <a:lnTo>
                    <a:pt x="3210" y="659"/>
                  </a:lnTo>
                  <a:lnTo>
                    <a:pt x="3222" y="656"/>
                  </a:lnTo>
                  <a:lnTo>
                    <a:pt x="3234" y="655"/>
                  </a:lnTo>
                  <a:lnTo>
                    <a:pt x="3247" y="655"/>
                  </a:lnTo>
                  <a:lnTo>
                    <a:pt x="3252" y="656"/>
                  </a:lnTo>
                  <a:lnTo>
                    <a:pt x="3264" y="659"/>
                  </a:lnTo>
                  <a:lnTo>
                    <a:pt x="3273" y="666"/>
                  </a:lnTo>
                  <a:lnTo>
                    <a:pt x="3276" y="666"/>
                  </a:lnTo>
                  <a:lnTo>
                    <a:pt x="3289" y="675"/>
                  </a:lnTo>
                  <a:lnTo>
                    <a:pt x="3301" y="687"/>
                  </a:lnTo>
                  <a:lnTo>
                    <a:pt x="3308" y="700"/>
                  </a:lnTo>
                  <a:lnTo>
                    <a:pt x="3315" y="715"/>
                  </a:lnTo>
                  <a:lnTo>
                    <a:pt x="3318" y="731"/>
                  </a:lnTo>
                  <a:lnTo>
                    <a:pt x="3316" y="747"/>
                  </a:lnTo>
                  <a:lnTo>
                    <a:pt x="3315" y="751"/>
                  </a:lnTo>
                  <a:lnTo>
                    <a:pt x="3314" y="753"/>
                  </a:lnTo>
                  <a:lnTo>
                    <a:pt x="3311" y="766"/>
                  </a:lnTo>
                  <a:lnTo>
                    <a:pt x="3304" y="779"/>
                  </a:lnTo>
                  <a:lnTo>
                    <a:pt x="3295" y="791"/>
                  </a:lnTo>
                  <a:lnTo>
                    <a:pt x="3294" y="794"/>
                  </a:lnTo>
                  <a:lnTo>
                    <a:pt x="3291" y="797"/>
                  </a:lnTo>
                  <a:lnTo>
                    <a:pt x="3283" y="803"/>
                  </a:lnTo>
                  <a:lnTo>
                    <a:pt x="3273" y="810"/>
                  </a:lnTo>
                  <a:lnTo>
                    <a:pt x="3261" y="815"/>
                  </a:lnTo>
                  <a:lnTo>
                    <a:pt x="3251" y="817"/>
                  </a:lnTo>
                  <a:lnTo>
                    <a:pt x="3247" y="819"/>
                  </a:lnTo>
                  <a:lnTo>
                    <a:pt x="3242" y="820"/>
                  </a:lnTo>
                  <a:lnTo>
                    <a:pt x="3238" y="820"/>
                  </a:lnTo>
                  <a:lnTo>
                    <a:pt x="3232" y="819"/>
                  </a:lnTo>
                  <a:lnTo>
                    <a:pt x="3218" y="819"/>
                  </a:lnTo>
                  <a:lnTo>
                    <a:pt x="3215" y="817"/>
                  </a:lnTo>
                  <a:lnTo>
                    <a:pt x="3194" y="808"/>
                  </a:lnTo>
                  <a:lnTo>
                    <a:pt x="3176" y="795"/>
                  </a:lnTo>
                  <a:lnTo>
                    <a:pt x="3163" y="777"/>
                  </a:lnTo>
                  <a:lnTo>
                    <a:pt x="3162" y="776"/>
                  </a:lnTo>
                  <a:lnTo>
                    <a:pt x="3162" y="774"/>
                  </a:lnTo>
                  <a:lnTo>
                    <a:pt x="3156" y="757"/>
                  </a:lnTo>
                  <a:lnTo>
                    <a:pt x="3154" y="742"/>
                  </a:lnTo>
                  <a:lnTo>
                    <a:pt x="3153" y="730"/>
                  </a:lnTo>
                  <a:lnTo>
                    <a:pt x="3155" y="718"/>
                  </a:lnTo>
                  <a:lnTo>
                    <a:pt x="3075" y="688"/>
                  </a:lnTo>
                  <a:lnTo>
                    <a:pt x="3074" y="690"/>
                  </a:lnTo>
                  <a:lnTo>
                    <a:pt x="3071" y="693"/>
                  </a:lnTo>
                  <a:lnTo>
                    <a:pt x="3070" y="693"/>
                  </a:lnTo>
                  <a:lnTo>
                    <a:pt x="3067" y="698"/>
                  </a:lnTo>
                  <a:lnTo>
                    <a:pt x="3064" y="701"/>
                  </a:lnTo>
                  <a:lnTo>
                    <a:pt x="3060" y="705"/>
                  </a:lnTo>
                  <a:lnTo>
                    <a:pt x="3054" y="706"/>
                  </a:lnTo>
                  <a:lnTo>
                    <a:pt x="3053" y="709"/>
                  </a:lnTo>
                  <a:lnTo>
                    <a:pt x="3048" y="711"/>
                  </a:lnTo>
                  <a:lnTo>
                    <a:pt x="3033" y="717"/>
                  </a:lnTo>
                  <a:lnTo>
                    <a:pt x="3019" y="718"/>
                  </a:lnTo>
                  <a:lnTo>
                    <a:pt x="3007" y="717"/>
                  </a:lnTo>
                  <a:lnTo>
                    <a:pt x="2994" y="714"/>
                  </a:lnTo>
                  <a:lnTo>
                    <a:pt x="2891" y="941"/>
                  </a:lnTo>
                  <a:lnTo>
                    <a:pt x="2901" y="950"/>
                  </a:lnTo>
                  <a:lnTo>
                    <a:pt x="2909" y="962"/>
                  </a:lnTo>
                  <a:lnTo>
                    <a:pt x="2909" y="963"/>
                  </a:lnTo>
                  <a:lnTo>
                    <a:pt x="2910" y="965"/>
                  </a:lnTo>
                  <a:lnTo>
                    <a:pt x="2910" y="967"/>
                  </a:lnTo>
                  <a:lnTo>
                    <a:pt x="2916" y="977"/>
                  </a:lnTo>
                  <a:lnTo>
                    <a:pt x="2917" y="989"/>
                  </a:lnTo>
                  <a:lnTo>
                    <a:pt x="2917" y="1007"/>
                  </a:lnTo>
                  <a:lnTo>
                    <a:pt x="2916" y="1015"/>
                  </a:lnTo>
                  <a:lnTo>
                    <a:pt x="2912" y="1024"/>
                  </a:lnTo>
                  <a:lnTo>
                    <a:pt x="2906" y="1035"/>
                  </a:lnTo>
                  <a:lnTo>
                    <a:pt x="2901" y="1041"/>
                  </a:lnTo>
                  <a:lnTo>
                    <a:pt x="2896" y="1047"/>
                  </a:lnTo>
                  <a:lnTo>
                    <a:pt x="2891" y="1051"/>
                  </a:lnTo>
                  <a:lnTo>
                    <a:pt x="2884" y="1055"/>
                  </a:lnTo>
                  <a:lnTo>
                    <a:pt x="2882" y="1056"/>
                  </a:lnTo>
                  <a:lnTo>
                    <a:pt x="2878" y="1058"/>
                  </a:lnTo>
                  <a:lnTo>
                    <a:pt x="2865" y="1062"/>
                  </a:lnTo>
                  <a:lnTo>
                    <a:pt x="2850" y="1064"/>
                  </a:lnTo>
                  <a:lnTo>
                    <a:pt x="2836" y="1062"/>
                  </a:lnTo>
                  <a:lnTo>
                    <a:pt x="2820" y="1057"/>
                  </a:lnTo>
                  <a:lnTo>
                    <a:pt x="2819" y="1057"/>
                  </a:lnTo>
                  <a:lnTo>
                    <a:pt x="2811" y="1052"/>
                  </a:lnTo>
                  <a:lnTo>
                    <a:pt x="2803" y="1045"/>
                  </a:lnTo>
                  <a:lnTo>
                    <a:pt x="2798" y="1040"/>
                  </a:lnTo>
                  <a:lnTo>
                    <a:pt x="2790" y="1028"/>
                  </a:lnTo>
                  <a:lnTo>
                    <a:pt x="2785" y="1014"/>
                  </a:lnTo>
                  <a:lnTo>
                    <a:pt x="2782" y="1001"/>
                  </a:lnTo>
                  <a:lnTo>
                    <a:pt x="2781" y="996"/>
                  </a:lnTo>
                  <a:lnTo>
                    <a:pt x="2783" y="977"/>
                  </a:lnTo>
                  <a:lnTo>
                    <a:pt x="2791" y="959"/>
                  </a:lnTo>
                  <a:lnTo>
                    <a:pt x="2793" y="958"/>
                  </a:lnTo>
                  <a:lnTo>
                    <a:pt x="2793" y="956"/>
                  </a:lnTo>
                  <a:lnTo>
                    <a:pt x="2794" y="956"/>
                  </a:lnTo>
                  <a:lnTo>
                    <a:pt x="2794" y="955"/>
                  </a:lnTo>
                  <a:lnTo>
                    <a:pt x="2800" y="946"/>
                  </a:lnTo>
                  <a:lnTo>
                    <a:pt x="2811" y="939"/>
                  </a:lnTo>
                  <a:lnTo>
                    <a:pt x="2820" y="933"/>
                  </a:lnTo>
                  <a:lnTo>
                    <a:pt x="2827" y="930"/>
                  </a:lnTo>
                  <a:lnTo>
                    <a:pt x="2833" y="929"/>
                  </a:lnTo>
                  <a:lnTo>
                    <a:pt x="2838" y="929"/>
                  </a:lnTo>
                  <a:lnTo>
                    <a:pt x="2840" y="927"/>
                  </a:lnTo>
                  <a:lnTo>
                    <a:pt x="2859" y="927"/>
                  </a:lnTo>
                  <a:lnTo>
                    <a:pt x="2863" y="929"/>
                  </a:lnTo>
                  <a:lnTo>
                    <a:pt x="2969" y="697"/>
                  </a:lnTo>
                  <a:lnTo>
                    <a:pt x="2968" y="696"/>
                  </a:lnTo>
                  <a:lnTo>
                    <a:pt x="2968" y="694"/>
                  </a:lnTo>
                  <a:lnTo>
                    <a:pt x="2959" y="683"/>
                  </a:lnTo>
                  <a:lnTo>
                    <a:pt x="2951" y="663"/>
                  </a:lnTo>
                  <a:lnTo>
                    <a:pt x="2950" y="656"/>
                  </a:lnTo>
                  <a:lnTo>
                    <a:pt x="2950" y="651"/>
                  </a:lnTo>
                  <a:lnTo>
                    <a:pt x="2951" y="637"/>
                  </a:lnTo>
                  <a:lnTo>
                    <a:pt x="2955" y="622"/>
                  </a:lnTo>
                  <a:lnTo>
                    <a:pt x="2882" y="571"/>
                  </a:lnTo>
                  <a:lnTo>
                    <a:pt x="2876" y="578"/>
                  </a:lnTo>
                  <a:lnTo>
                    <a:pt x="2870" y="583"/>
                  </a:lnTo>
                  <a:lnTo>
                    <a:pt x="2865" y="587"/>
                  </a:lnTo>
                  <a:lnTo>
                    <a:pt x="2850" y="596"/>
                  </a:lnTo>
                  <a:lnTo>
                    <a:pt x="2837" y="601"/>
                  </a:lnTo>
                  <a:lnTo>
                    <a:pt x="2817" y="607"/>
                  </a:lnTo>
                  <a:lnTo>
                    <a:pt x="2798" y="609"/>
                  </a:lnTo>
                  <a:lnTo>
                    <a:pt x="2786" y="609"/>
                  </a:lnTo>
                  <a:lnTo>
                    <a:pt x="2772" y="676"/>
                  </a:lnTo>
                  <a:lnTo>
                    <a:pt x="2773" y="677"/>
                  </a:lnTo>
                  <a:lnTo>
                    <a:pt x="2775" y="677"/>
                  </a:lnTo>
                  <a:lnTo>
                    <a:pt x="2777" y="679"/>
                  </a:lnTo>
                  <a:lnTo>
                    <a:pt x="2783" y="684"/>
                  </a:lnTo>
                  <a:lnTo>
                    <a:pt x="2796" y="697"/>
                  </a:lnTo>
                  <a:lnTo>
                    <a:pt x="2799" y="705"/>
                  </a:lnTo>
                  <a:lnTo>
                    <a:pt x="2802" y="709"/>
                  </a:lnTo>
                  <a:lnTo>
                    <a:pt x="2804" y="719"/>
                  </a:lnTo>
                  <a:lnTo>
                    <a:pt x="2804" y="723"/>
                  </a:lnTo>
                  <a:lnTo>
                    <a:pt x="2806" y="727"/>
                  </a:lnTo>
                  <a:lnTo>
                    <a:pt x="2806" y="731"/>
                  </a:lnTo>
                  <a:lnTo>
                    <a:pt x="2803" y="748"/>
                  </a:lnTo>
                  <a:lnTo>
                    <a:pt x="2796" y="762"/>
                  </a:lnTo>
                  <a:lnTo>
                    <a:pt x="2786" y="776"/>
                  </a:lnTo>
                  <a:lnTo>
                    <a:pt x="2778" y="782"/>
                  </a:lnTo>
                  <a:lnTo>
                    <a:pt x="2769" y="787"/>
                  </a:lnTo>
                  <a:lnTo>
                    <a:pt x="2761" y="791"/>
                  </a:lnTo>
                  <a:lnTo>
                    <a:pt x="2743" y="794"/>
                  </a:lnTo>
                  <a:lnTo>
                    <a:pt x="2736" y="794"/>
                  </a:lnTo>
                  <a:lnTo>
                    <a:pt x="2734" y="793"/>
                  </a:lnTo>
                  <a:lnTo>
                    <a:pt x="2718" y="789"/>
                  </a:lnTo>
                  <a:lnTo>
                    <a:pt x="2702" y="779"/>
                  </a:lnTo>
                  <a:lnTo>
                    <a:pt x="2690" y="766"/>
                  </a:lnTo>
                  <a:lnTo>
                    <a:pt x="2690" y="765"/>
                  </a:lnTo>
                  <a:lnTo>
                    <a:pt x="2689" y="764"/>
                  </a:lnTo>
                  <a:lnTo>
                    <a:pt x="2683" y="749"/>
                  </a:lnTo>
                  <a:lnTo>
                    <a:pt x="2680" y="732"/>
                  </a:lnTo>
                  <a:lnTo>
                    <a:pt x="2680" y="726"/>
                  </a:lnTo>
                  <a:lnTo>
                    <a:pt x="2683" y="715"/>
                  </a:lnTo>
                  <a:lnTo>
                    <a:pt x="2683" y="714"/>
                  </a:lnTo>
                  <a:lnTo>
                    <a:pt x="2690" y="697"/>
                  </a:lnTo>
                  <a:lnTo>
                    <a:pt x="2702" y="684"/>
                  </a:lnTo>
                  <a:lnTo>
                    <a:pt x="2713" y="676"/>
                  </a:lnTo>
                  <a:lnTo>
                    <a:pt x="2723" y="672"/>
                  </a:lnTo>
                  <a:lnTo>
                    <a:pt x="2736" y="669"/>
                  </a:lnTo>
                  <a:lnTo>
                    <a:pt x="2743" y="669"/>
                  </a:lnTo>
                  <a:lnTo>
                    <a:pt x="2757" y="601"/>
                  </a:lnTo>
                  <a:lnTo>
                    <a:pt x="2738" y="591"/>
                  </a:lnTo>
                  <a:lnTo>
                    <a:pt x="2722" y="578"/>
                  </a:lnTo>
                  <a:lnTo>
                    <a:pt x="2711" y="566"/>
                  </a:lnTo>
                  <a:lnTo>
                    <a:pt x="2703" y="553"/>
                  </a:lnTo>
                  <a:lnTo>
                    <a:pt x="2703" y="552"/>
                  </a:lnTo>
                  <a:lnTo>
                    <a:pt x="2702" y="552"/>
                  </a:lnTo>
                  <a:lnTo>
                    <a:pt x="2702" y="549"/>
                  </a:lnTo>
                  <a:lnTo>
                    <a:pt x="2701" y="548"/>
                  </a:lnTo>
                  <a:lnTo>
                    <a:pt x="2495" y="607"/>
                  </a:lnTo>
                  <a:lnTo>
                    <a:pt x="2495" y="575"/>
                  </a:lnTo>
                  <a:lnTo>
                    <a:pt x="2690" y="520"/>
                  </a:lnTo>
                  <a:lnTo>
                    <a:pt x="2689" y="504"/>
                  </a:lnTo>
                  <a:lnTo>
                    <a:pt x="2690" y="490"/>
                  </a:lnTo>
                  <a:lnTo>
                    <a:pt x="2693" y="472"/>
                  </a:lnTo>
                  <a:lnTo>
                    <a:pt x="2700" y="455"/>
                  </a:lnTo>
                  <a:lnTo>
                    <a:pt x="2618" y="410"/>
                  </a:lnTo>
                  <a:lnTo>
                    <a:pt x="2616" y="413"/>
                  </a:lnTo>
                  <a:lnTo>
                    <a:pt x="2613" y="417"/>
                  </a:lnTo>
                  <a:lnTo>
                    <a:pt x="2612" y="418"/>
                  </a:lnTo>
                  <a:lnTo>
                    <a:pt x="2609" y="419"/>
                  </a:lnTo>
                  <a:lnTo>
                    <a:pt x="2595" y="427"/>
                  </a:lnTo>
                  <a:lnTo>
                    <a:pt x="2580" y="432"/>
                  </a:lnTo>
                  <a:lnTo>
                    <a:pt x="2578" y="434"/>
                  </a:lnTo>
                  <a:lnTo>
                    <a:pt x="2561" y="434"/>
                  </a:lnTo>
                  <a:lnTo>
                    <a:pt x="2549" y="431"/>
                  </a:lnTo>
                  <a:lnTo>
                    <a:pt x="2537" y="426"/>
                  </a:lnTo>
                  <a:lnTo>
                    <a:pt x="2528" y="419"/>
                  </a:lnTo>
                  <a:lnTo>
                    <a:pt x="2519" y="409"/>
                  </a:lnTo>
                  <a:lnTo>
                    <a:pt x="2511" y="398"/>
                  </a:lnTo>
                  <a:lnTo>
                    <a:pt x="2507" y="387"/>
                  </a:lnTo>
                  <a:lnTo>
                    <a:pt x="2507" y="381"/>
                  </a:lnTo>
                  <a:lnTo>
                    <a:pt x="2504" y="372"/>
                  </a:lnTo>
                  <a:lnTo>
                    <a:pt x="2506" y="360"/>
                  </a:lnTo>
                  <a:lnTo>
                    <a:pt x="2508" y="349"/>
                  </a:lnTo>
                  <a:lnTo>
                    <a:pt x="2508" y="347"/>
                  </a:lnTo>
                  <a:lnTo>
                    <a:pt x="2510" y="346"/>
                  </a:lnTo>
                  <a:lnTo>
                    <a:pt x="2510" y="343"/>
                  </a:lnTo>
                  <a:lnTo>
                    <a:pt x="2515" y="334"/>
                  </a:lnTo>
                  <a:lnTo>
                    <a:pt x="2524" y="322"/>
                  </a:lnTo>
                  <a:lnTo>
                    <a:pt x="2532" y="316"/>
                  </a:lnTo>
                  <a:lnTo>
                    <a:pt x="2533" y="316"/>
                  </a:lnTo>
                  <a:lnTo>
                    <a:pt x="2541" y="311"/>
                  </a:lnTo>
                  <a:lnTo>
                    <a:pt x="2546" y="309"/>
                  </a:lnTo>
                  <a:lnTo>
                    <a:pt x="2550" y="308"/>
                  </a:lnTo>
                  <a:lnTo>
                    <a:pt x="2552" y="307"/>
                  </a:lnTo>
                  <a:lnTo>
                    <a:pt x="2554" y="307"/>
                  </a:lnTo>
                  <a:lnTo>
                    <a:pt x="2558" y="305"/>
                  </a:lnTo>
                  <a:lnTo>
                    <a:pt x="2569" y="305"/>
                  </a:lnTo>
                  <a:lnTo>
                    <a:pt x="2583" y="307"/>
                  </a:lnTo>
                  <a:lnTo>
                    <a:pt x="2597" y="312"/>
                  </a:lnTo>
                  <a:lnTo>
                    <a:pt x="2609" y="320"/>
                  </a:lnTo>
                  <a:lnTo>
                    <a:pt x="2611" y="320"/>
                  </a:lnTo>
                  <a:lnTo>
                    <a:pt x="2617" y="326"/>
                  </a:lnTo>
                  <a:lnTo>
                    <a:pt x="2622" y="334"/>
                  </a:lnTo>
                  <a:lnTo>
                    <a:pt x="2626" y="341"/>
                  </a:lnTo>
                  <a:lnTo>
                    <a:pt x="2631" y="354"/>
                  </a:lnTo>
                  <a:lnTo>
                    <a:pt x="2633" y="367"/>
                  </a:lnTo>
                  <a:lnTo>
                    <a:pt x="2633" y="375"/>
                  </a:lnTo>
                  <a:lnTo>
                    <a:pt x="2631" y="383"/>
                  </a:lnTo>
                  <a:lnTo>
                    <a:pt x="2715" y="430"/>
                  </a:lnTo>
                  <a:lnTo>
                    <a:pt x="2719" y="426"/>
                  </a:lnTo>
                  <a:lnTo>
                    <a:pt x="2722" y="425"/>
                  </a:lnTo>
                  <a:lnTo>
                    <a:pt x="2730" y="415"/>
                  </a:lnTo>
                  <a:lnTo>
                    <a:pt x="2743" y="406"/>
                  </a:lnTo>
                  <a:lnTo>
                    <a:pt x="2756" y="400"/>
                  </a:lnTo>
                  <a:lnTo>
                    <a:pt x="2770" y="396"/>
                  </a:lnTo>
                  <a:lnTo>
                    <a:pt x="2775" y="393"/>
                  </a:lnTo>
                  <a:lnTo>
                    <a:pt x="2778" y="393"/>
                  </a:lnTo>
                  <a:lnTo>
                    <a:pt x="2789" y="392"/>
                  </a:lnTo>
                  <a:lnTo>
                    <a:pt x="2802" y="391"/>
                  </a:lnTo>
                  <a:lnTo>
                    <a:pt x="2808" y="391"/>
                  </a:lnTo>
                  <a:lnTo>
                    <a:pt x="2816" y="392"/>
                  </a:lnTo>
                  <a:lnTo>
                    <a:pt x="2849" y="254"/>
                  </a:lnTo>
                  <a:lnTo>
                    <a:pt x="2836" y="247"/>
                  </a:lnTo>
                  <a:lnTo>
                    <a:pt x="2820" y="235"/>
                  </a:lnTo>
                  <a:lnTo>
                    <a:pt x="2812" y="224"/>
                  </a:lnTo>
                  <a:lnTo>
                    <a:pt x="2810" y="219"/>
                  </a:lnTo>
                  <a:lnTo>
                    <a:pt x="2808" y="218"/>
                  </a:lnTo>
                  <a:lnTo>
                    <a:pt x="2800" y="202"/>
                  </a:lnTo>
                  <a:lnTo>
                    <a:pt x="2796" y="185"/>
                  </a:lnTo>
                  <a:lnTo>
                    <a:pt x="2796" y="168"/>
                  </a:lnTo>
                  <a:lnTo>
                    <a:pt x="2798" y="154"/>
                  </a:lnTo>
                  <a:lnTo>
                    <a:pt x="2802" y="142"/>
                  </a:lnTo>
                  <a:lnTo>
                    <a:pt x="2732" y="105"/>
                  </a:lnTo>
                  <a:lnTo>
                    <a:pt x="2727" y="110"/>
                  </a:lnTo>
                  <a:lnTo>
                    <a:pt x="2722" y="114"/>
                  </a:lnTo>
                  <a:lnTo>
                    <a:pt x="2718" y="117"/>
                  </a:lnTo>
                  <a:lnTo>
                    <a:pt x="2702" y="123"/>
                  </a:lnTo>
                  <a:lnTo>
                    <a:pt x="2684" y="126"/>
                  </a:lnTo>
                  <a:lnTo>
                    <a:pt x="2683" y="126"/>
                  </a:lnTo>
                  <a:lnTo>
                    <a:pt x="2680" y="125"/>
                  </a:lnTo>
                  <a:lnTo>
                    <a:pt x="2664" y="121"/>
                  </a:lnTo>
                  <a:lnTo>
                    <a:pt x="2651" y="114"/>
                  </a:lnTo>
                  <a:lnTo>
                    <a:pt x="2647" y="112"/>
                  </a:lnTo>
                  <a:lnTo>
                    <a:pt x="2638" y="102"/>
                  </a:lnTo>
                  <a:lnTo>
                    <a:pt x="2638" y="101"/>
                  </a:lnTo>
                  <a:lnTo>
                    <a:pt x="2637" y="101"/>
                  </a:lnTo>
                  <a:lnTo>
                    <a:pt x="2630" y="91"/>
                  </a:lnTo>
                  <a:lnTo>
                    <a:pt x="2626" y="79"/>
                  </a:lnTo>
                  <a:lnTo>
                    <a:pt x="2625" y="68"/>
                  </a:lnTo>
                  <a:lnTo>
                    <a:pt x="2625" y="55"/>
                  </a:lnTo>
                  <a:lnTo>
                    <a:pt x="2628" y="44"/>
                  </a:lnTo>
                  <a:lnTo>
                    <a:pt x="2633" y="32"/>
                  </a:lnTo>
                  <a:lnTo>
                    <a:pt x="2634" y="30"/>
                  </a:lnTo>
                  <a:lnTo>
                    <a:pt x="2634" y="29"/>
                  </a:lnTo>
                  <a:lnTo>
                    <a:pt x="2635" y="29"/>
                  </a:lnTo>
                  <a:lnTo>
                    <a:pt x="2641" y="21"/>
                  </a:lnTo>
                  <a:lnTo>
                    <a:pt x="2650" y="13"/>
                  </a:lnTo>
                  <a:lnTo>
                    <a:pt x="2663" y="7"/>
                  </a:lnTo>
                  <a:lnTo>
                    <a:pt x="2664" y="6"/>
                  </a:lnTo>
                  <a:lnTo>
                    <a:pt x="2676" y="2"/>
                  </a:lnTo>
                  <a:lnTo>
                    <a:pt x="2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240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4" name="Freeform 8"/>
            <p:cNvSpPr>
              <a:spLocks noEditPoints="1"/>
            </p:cNvSpPr>
            <p:nvPr/>
          </p:nvSpPr>
          <p:spPr bwMode="auto">
            <a:xfrm>
              <a:off x="2700338" y="133350"/>
              <a:ext cx="5630863" cy="4441825"/>
            </a:xfrm>
            <a:custGeom>
              <a:avLst/>
              <a:gdLst/>
              <a:ahLst/>
              <a:cxnLst>
                <a:cxn ang="0">
                  <a:pos x="2939" y="2789"/>
                </a:cxn>
                <a:cxn ang="0">
                  <a:pos x="3154" y="1650"/>
                </a:cxn>
                <a:cxn ang="0">
                  <a:pos x="3498" y="1816"/>
                </a:cxn>
                <a:cxn ang="0">
                  <a:pos x="3398" y="1927"/>
                </a:cxn>
                <a:cxn ang="0">
                  <a:pos x="3052" y="1900"/>
                </a:cxn>
                <a:cxn ang="0">
                  <a:pos x="2899" y="1764"/>
                </a:cxn>
                <a:cxn ang="0">
                  <a:pos x="333" y="1511"/>
                </a:cxn>
                <a:cxn ang="0">
                  <a:pos x="253" y="1666"/>
                </a:cxn>
                <a:cxn ang="0">
                  <a:pos x="203" y="1871"/>
                </a:cxn>
                <a:cxn ang="0">
                  <a:pos x="403" y="1924"/>
                </a:cxn>
                <a:cxn ang="0">
                  <a:pos x="703" y="1982"/>
                </a:cxn>
                <a:cxn ang="0">
                  <a:pos x="716" y="2247"/>
                </a:cxn>
                <a:cxn ang="0">
                  <a:pos x="685" y="2408"/>
                </a:cxn>
                <a:cxn ang="0">
                  <a:pos x="917" y="2595"/>
                </a:cxn>
                <a:cxn ang="0">
                  <a:pos x="1074" y="2352"/>
                </a:cxn>
                <a:cxn ang="0">
                  <a:pos x="1283" y="2112"/>
                </a:cxn>
                <a:cxn ang="0">
                  <a:pos x="1392" y="2239"/>
                </a:cxn>
                <a:cxn ang="0">
                  <a:pos x="1173" y="2352"/>
                </a:cxn>
                <a:cxn ang="0">
                  <a:pos x="1307" y="2713"/>
                </a:cxn>
                <a:cxn ang="0">
                  <a:pos x="1081" y="2762"/>
                </a:cxn>
                <a:cxn ang="0">
                  <a:pos x="767" y="2760"/>
                </a:cxn>
                <a:cxn ang="0">
                  <a:pos x="280" y="2798"/>
                </a:cxn>
                <a:cxn ang="0">
                  <a:pos x="542" y="2598"/>
                </a:cxn>
                <a:cxn ang="0">
                  <a:pos x="611" y="2364"/>
                </a:cxn>
                <a:cxn ang="0">
                  <a:pos x="473" y="2115"/>
                </a:cxn>
                <a:cxn ang="0">
                  <a:pos x="424" y="2422"/>
                </a:cxn>
                <a:cxn ang="0">
                  <a:pos x="401" y="2149"/>
                </a:cxn>
                <a:cxn ang="0">
                  <a:pos x="293" y="1920"/>
                </a:cxn>
                <a:cxn ang="0">
                  <a:pos x="178" y="2115"/>
                </a:cxn>
                <a:cxn ang="0">
                  <a:pos x="75" y="2079"/>
                </a:cxn>
                <a:cxn ang="0">
                  <a:pos x="63" y="1828"/>
                </a:cxn>
                <a:cxn ang="0">
                  <a:pos x="100" y="1595"/>
                </a:cxn>
                <a:cxn ang="0">
                  <a:pos x="3065" y="1385"/>
                </a:cxn>
                <a:cxn ang="0">
                  <a:pos x="750" y="1499"/>
                </a:cxn>
                <a:cxn ang="0">
                  <a:pos x="982" y="1464"/>
                </a:cxn>
                <a:cxn ang="0">
                  <a:pos x="1315" y="1442"/>
                </a:cxn>
                <a:cxn ang="0">
                  <a:pos x="795" y="1624"/>
                </a:cxn>
                <a:cxn ang="0">
                  <a:pos x="596" y="1524"/>
                </a:cxn>
                <a:cxn ang="0">
                  <a:pos x="1566" y="1357"/>
                </a:cxn>
                <a:cxn ang="0">
                  <a:pos x="2239" y="1123"/>
                </a:cxn>
                <a:cxn ang="0">
                  <a:pos x="2041" y="1278"/>
                </a:cxn>
                <a:cxn ang="0">
                  <a:pos x="2027" y="1313"/>
                </a:cxn>
                <a:cxn ang="0">
                  <a:pos x="1964" y="1215"/>
                </a:cxn>
                <a:cxn ang="0">
                  <a:pos x="1493" y="35"/>
                </a:cxn>
                <a:cxn ang="0">
                  <a:pos x="1588" y="579"/>
                </a:cxn>
                <a:cxn ang="0">
                  <a:pos x="1871" y="529"/>
                </a:cxn>
                <a:cxn ang="0">
                  <a:pos x="2155" y="453"/>
                </a:cxn>
                <a:cxn ang="0">
                  <a:pos x="2422" y="196"/>
                </a:cxn>
                <a:cxn ang="0">
                  <a:pos x="2547" y="239"/>
                </a:cxn>
                <a:cxn ang="0">
                  <a:pos x="2485" y="479"/>
                </a:cxn>
                <a:cxn ang="0">
                  <a:pos x="2773" y="588"/>
                </a:cxn>
                <a:cxn ang="0">
                  <a:pos x="2795" y="1105"/>
                </a:cxn>
                <a:cxn ang="0">
                  <a:pos x="2797" y="1224"/>
                </a:cxn>
                <a:cxn ang="0">
                  <a:pos x="2645" y="1283"/>
                </a:cxn>
                <a:cxn ang="0">
                  <a:pos x="2499" y="1160"/>
                </a:cxn>
                <a:cxn ang="0">
                  <a:pos x="2361" y="1256"/>
                </a:cxn>
                <a:cxn ang="0">
                  <a:pos x="2441" y="1084"/>
                </a:cxn>
                <a:cxn ang="0">
                  <a:pos x="2561" y="1104"/>
                </a:cxn>
                <a:cxn ang="0">
                  <a:pos x="2654" y="1061"/>
                </a:cxn>
                <a:cxn ang="0">
                  <a:pos x="2336" y="454"/>
                </a:cxn>
                <a:cxn ang="0">
                  <a:pos x="2209" y="681"/>
                </a:cxn>
                <a:cxn ang="0">
                  <a:pos x="1813" y="685"/>
                </a:cxn>
                <a:cxn ang="0">
                  <a:pos x="1493" y="835"/>
                </a:cxn>
              </a:cxnLst>
              <a:rect l="0" t="0" r="r" b="b"/>
              <a:pathLst>
                <a:path w="3547" h="2798">
                  <a:moveTo>
                    <a:pt x="2921" y="2622"/>
                  </a:moveTo>
                  <a:lnTo>
                    <a:pt x="2929" y="2622"/>
                  </a:lnTo>
                  <a:lnTo>
                    <a:pt x="2950" y="2624"/>
                  </a:lnTo>
                  <a:lnTo>
                    <a:pt x="2969" y="2632"/>
                  </a:lnTo>
                  <a:lnTo>
                    <a:pt x="2972" y="2635"/>
                  </a:lnTo>
                  <a:lnTo>
                    <a:pt x="2975" y="2636"/>
                  </a:lnTo>
                  <a:lnTo>
                    <a:pt x="2986" y="2644"/>
                  </a:lnTo>
                  <a:lnTo>
                    <a:pt x="2997" y="2656"/>
                  </a:lnTo>
                  <a:lnTo>
                    <a:pt x="3003" y="2669"/>
                  </a:lnTo>
                  <a:lnTo>
                    <a:pt x="3006" y="2671"/>
                  </a:lnTo>
                  <a:lnTo>
                    <a:pt x="3007" y="2674"/>
                  </a:lnTo>
                  <a:lnTo>
                    <a:pt x="3010" y="2684"/>
                  </a:lnTo>
                  <a:lnTo>
                    <a:pt x="3013" y="2697"/>
                  </a:lnTo>
                  <a:lnTo>
                    <a:pt x="3014" y="2709"/>
                  </a:lnTo>
                  <a:lnTo>
                    <a:pt x="3013" y="2720"/>
                  </a:lnTo>
                  <a:lnTo>
                    <a:pt x="3013" y="2721"/>
                  </a:lnTo>
                  <a:lnTo>
                    <a:pt x="3010" y="2733"/>
                  </a:lnTo>
                  <a:lnTo>
                    <a:pt x="3003" y="2743"/>
                  </a:lnTo>
                  <a:lnTo>
                    <a:pt x="3003" y="2746"/>
                  </a:lnTo>
                  <a:lnTo>
                    <a:pt x="3002" y="2750"/>
                  </a:lnTo>
                  <a:lnTo>
                    <a:pt x="3000" y="2754"/>
                  </a:lnTo>
                  <a:lnTo>
                    <a:pt x="2983" y="2771"/>
                  </a:lnTo>
                  <a:lnTo>
                    <a:pt x="2963" y="2783"/>
                  </a:lnTo>
                  <a:lnTo>
                    <a:pt x="2939" y="2788"/>
                  </a:lnTo>
                  <a:lnTo>
                    <a:pt x="2939" y="2789"/>
                  </a:lnTo>
                  <a:lnTo>
                    <a:pt x="2933" y="2789"/>
                  </a:lnTo>
                  <a:lnTo>
                    <a:pt x="2917" y="2788"/>
                  </a:lnTo>
                  <a:lnTo>
                    <a:pt x="2904" y="2784"/>
                  </a:lnTo>
                  <a:lnTo>
                    <a:pt x="2891" y="2779"/>
                  </a:lnTo>
                  <a:lnTo>
                    <a:pt x="2878" y="2771"/>
                  </a:lnTo>
                  <a:lnTo>
                    <a:pt x="2850" y="2794"/>
                  </a:lnTo>
                  <a:lnTo>
                    <a:pt x="2850" y="2755"/>
                  </a:lnTo>
                  <a:lnTo>
                    <a:pt x="2858" y="2747"/>
                  </a:lnTo>
                  <a:lnTo>
                    <a:pt x="2856" y="2743"/>
                  </a:lnTo>
                  <a:lnTo>
                    <a:pt x="2854" y="2739"/>
                  </a:lnTo>
                  <a:lnTo>
                    <a:pt x="2852" y="2734"/>
                  </a:lnTo>
                  <a:lnTo>
                    <a:pt x="2850" y="2730"/>
                  </a:lnTo>
                  <a:lnTo>
                    <a:pt x="2850" y="2678"/>
                  </a:lnTo>
                  <a:lnTo>
                    <a:pt x="2853" y="2673"/>
                  </a:lnTo>
                  <a:lnTo>
                    <a:pt x="2854" y="2667"/>
                  </a:lnTo>
                  <a:lnTo>
                    <a:pt x="2857" y="2662"/>
                  </a:lnTo>
                  <a:lnTo>
                    <a:pt x="2859" y="2658"/>
                  </a:lnTo>
                  <a:lnTo>
                    <a:pt x="2865" y="2652"/>
                  </a:lnTo>
                  <a:lnTo>
                    <a:pt x="2875" y="2641"/>
                  </a:lnTo>
                  <a:lnTo>
                    <a:pt x="2876" y="2641"/>
                  </a:lnTo>
                  <a:lnTo>
                    <a:pt x="2876" y="2640"/>
                  </a:lnTo>
                  <a:lnTo>
                    <a:pt x="2890" y="2631"/>
                  </a:lnTo>
                  <a:lnTo>
                    <a:pt x="2905" y="2624"/>
                  </a:lnTo>
                  <a:lnTo>
                    <a:pt x="2921" y="2622"/>
                  </a:lnTo>
                  <a:close/>
                  <a:moveTo>
                    <a:pt x="3154" y="1650"/>
                  </a:moveTo>
                  <a:lnTo>
                    <a:pt x="3171" y="1650"/>
                  </a:lnTo>
                  <a:lnTo>
                    <a:pt x="3182" y="1652"/>
                  </a:lnTo>
                  <a:lnTo>
                    <a:pt x="3195" y="1659"/>
                  </a:lnTo>
                  <a:lnTo>
                    <a:pt x="3203" y="1664"/>
                  </a:lnTo>
                  <a:lnTo>
                    <a:pt x="3205" y="1668"/>
                  </a:lnTo>
                  <a:lnTo>
                    <a:pt x="3206" y="1668"/>
                  </a:lnTo>
                  <a:lnTo>
                    <a:pt x="3208" y="1669"/>
                  </a:lnTo>
                  <a:lnTo>
                    <a:pt x="3209" y="1672"/>
                  </a:lnTo>
                  <a:lnTo>
                    <a:pt x="3210" y="1673"/>
                  </a:lnTo>
                  <a:lnTo>
                    <a:pt x="3220" y="1689"/>
                  </a:lnTo>
                  <a:lnTo>
                    <a:pt x="3223" y="1705"/>
                  </a:lnTo>
                  <a:lnTo>
                    <a:pt x="3222" y="1723"/>
                  </a:lnTo>
                  <a:lnTo>
                    <a:pt x="3222" y="1724"/>
                  </a:lnTo>
                  <a:lnTo>
                    <a:pt x="3412" y="1829"/>
                  </a:lnTo>
                  <a:lnTo>
                    <a:pt x="3420" y="1824"/>
                  </a:lnTo>
                  <a:lnTo>
                    <a:pt x="3422" y="1823"/>
                  </a:lnTo>
                  <a:lnTo>
                    <a:pt x="3424" y="1823"/>
                  </a:lnTo>
                  <a:lnTo>
                    <a:pt x="3424" y="1821"/>
                  </a:lnTo>
                  <a:lnTo>
                    <a:pt x="3425" y="1821"/>
                  </a:lnTo>
                  <a:lnTo>
                    <a:pt x="3437" y="1815"/>
                  </a:lnTo>
                  <a:lnTo>
                    <a:pt x="3451" y="1810"/>
                  </a:lnTo>
                  <a:lnTo>
                    <a:pt x="3464" y="1808"/>
                  </a:lnTo>
                  <a:lnTo>
                    <a:pt x="3468" y="1808"/>
                  </a:lnTo>
                  <a:lnTo>
                    <a:pt x="3485" y="1811"/>
                  </a:lnTo>
                  <a:lnTo>
                    <a:pt x="3498" y="1816"/>
                  </a:lnTo>
                  <a:lnTo>
                    <a:pt x="3513" y="1824"/>
                  </a:lnTo>
                  <a:lnTo>
                    <a:pt x="3517" y="1828"/>
                  </a:lnTo>
                  <a:lnTo>
                    <a:pt x="3527" y="1836"/>
                  </a:lnTo>
                  <a:lnTo>
                    <a:pt x="3535" y="1849"/>
                  </a:lnTo>
                  <a:lnTo>
                    <a:pt x="3540" y="1862"/>
                  </a:lnTo>
                  <a:lnTo>
                    <a:pt x="3542" y="1865"/>
                  </a:lnTo>
                  <a:lnTo>
                    <a:pt x="3543" y="1869"/>
                  </a:lnTo>
                  <a:lnTo>
                    <a:pt x="3546" y="1878"/>
                  </a:lnTo>
                  <a:lnTo>
                    <a:pt x="3547" y="1889"/>
                  </a:lnTo>
                  <a:lnTo>
                    <a:pt x="3546" y="1901"/>
                  </a:lnTo>
                  <a:lnTo>
                    <a:pt x="3543" y="1912"/>
                  </a:lnTo>
                  <a:lnTo>
                    <a:pt x="3539" y="1924"/>
                  </a:lnTo>
                  <a:lnTo>
                    <a:pt x="3532" y="1933"/>
                  </a:lnTo>
                  <a:lnTo>
                    <a:pt x="3530" y="1938"/>
                  </a:lnTo>
                  <a:lnTo>
                    <a:pt x="3527" y="1942"/>
                  </a:lnTo>
                  <a:lnTo>
                    <a:pt x="3510" y="1956"/>
                  </a:lnTo>
                  <a:lnTo>
                    <a:pt x="3491" y="1965"/>
                  </a:lnTo>
                  <a:lnTo>
                    <a:pt x="3468" y="1968"/>
                  </a:lnTo>
                  <a:lnTo>
                    <a:pt x="3466" y="1968"/>
                  </a:lnTo>
                  <a:lnTo>
                    <a:pt x="3447" y="1965"/>
                  </a:lnTo>
                  <a:lnTo>
                    <a:pt x="3433" y="1960"/>
                  </a:lnTo>
                  <a:lnTo>
                    <a:pt x="3419" y="1952"/>
                  </a:lnTo>
                  <a:lnTo>
                    <a:pt x="3407" y="1941"/>
                  </a:lnTo>
                  <a:lnTo>
                    <a:pt x="3402" y="1934"/>
                  </a:lnTo>
                  <a:lnTo>
                    <a:pt x="3398" y="1927"/>
                  </a:lnTo>
                  <a:lnTo>
                    <a:pt x="3395" y="1922"/>
                  </a:lnTo>
                  <a:lnTo>
                    <a:pt x="3388" y="1900"/>
                  </a:lnTo>
                  <a:lnTo>
                    <a:pt x="3388" y="1874"/>
                  </a:lnTo>
                  <a:lnTo>
                    <a:pt x="3391" y="1863"/>
                  </a:lnTo>
                  <a:lnTo>
                    <a:pt x="3395" y="1854"/>
                  </a:lnTo>
                  <a:lnTo>
                    <a:pt x="3209" y="1752"/>
                  </a:lnTo>
                  <a:lnTo>
                    <a:pt x="3204" y="1757"/>
                  </a:lnTo>
                  <a:lnTo>
                    <a:pt x="3193" y="1765"/>
                  </a:lnTo>
                  <a:lnTo>
                    <a:pt x="3189" y="1766"/>
                  </a:lnTo>
                  <a:lnTo>
                    <a:pt x="3185" y="1769"/>
                  </a:lnTo>
                  <a:lnTo>
                    <a:pt x="3178" y="1772"/>
                  </a:lnTo>
                  <a:lnTo>
                    <a:pt x="3171" y="1773"/>
                  </a:lnTo>
                  <a:lnTo>
                    <a:pt x="3155" y="1773"/>
                  </a:lnTo>
                  <a:lnTo>
                    <a:pt x="3142" y="1770"/>
                  </a:lnTo>
                  <a:lnTo>
                    <a:pt x="3141" y="1770"/>
                  </a:lnTo>
                  <a:lnTo>
                    <a:pt x="3138" y="1769"/>
                  </a:lnTo>
                  <a:lnTo>
                    <a:pt x="3127" y="1762"/>
                  </a:lnTo>
                  <a:lnTo>
                    <a:pt x="3115" y="1753"/>
                  </a:lnTo>
                  <a:lnTo>
                    <a:pt x="3031" y="1814"/>
                  </a:lnTo>
                  <a:lnTo>
                    <a:pt x="3034" y="1819"/>
                  </a:lnTo>
                  <a:lnTo>
                    <a:pt x="3041" y="1831"/>
                  </a:lnTo>
                  <a:lnTo>
                    <a:pt x="3048" y="1846"/>
                  </a:lnTo>
                  <a:lnTo>
                    <a:pt x="3052" y="1865"/>
                  </a:lnTo>
                  <a:lnTo>
                    <a:pt x="3053" y="1882"/>
                  </a:lnTo>
                  <a:lnTo>
                    <a:pt x="3052" y="1900"/>
                  </a:lnTo>
                  <a:lnTo>
                    <a:pt x="3049" y="1916"/>
                  </a:lnTo>
                  <a:lnTo>
                    <a:pt x="3041" y="1939"/>
                  </a:lnTo>
                  <a:lnTo>
                    <a:pt x="3030" y="1959"/>
                  </a:lnTo>
                  <a:lnTo>
                    <a:pt x="3014" y="1977"/>
                  </a:lnTo>
                  <a:lnTo>
                    <a:pt x="3011" y="1980"/>
                  </a:lnTo>
                  <a:lnTo>
                    <a:pt x="2994" y="1992"/>
                  </a:lnTo>
                  <a:lnTo>
                    <a:pt x="2972" y="2001"/>
                  </a:lnTo>
                  <a:lnTo>
                    <a:pt x="2952" y="2007"/>
                  </a:lnTo>
                  <a:lnTo>
                    <a:pt x="2939" y="2010"/>
                  </a:lnTo>
                  <a:lnTo>
                    <a:pt x="2925" y="2010"/>
                  </a:lnTo>
                  <a:lnTo>
                    <a:pt x="2917" y="2009"/>
                  </a:lnTo>
                  <a:lnTo>
                    <a:pt x="2913" y="2009"/>
                  </a:lnTo>
                  <a:lnTo>
                    <a:pt x="2896" y="2006"/>
                  </a:lnTo>
                  <a:lnTo>
                    <a:pt x="2880" y="1999"/>
                  </a:lnTo>
                  <a:lnTo>
                    <a:pt x="2863" y="1992"/>
                  </a:lnTo>
                  <a:lnTo>
                    <a:pt x="2850" y="1981"/>
                  </a:lnTo>
                  <a:lnTo>
                    <a:pt x="2850" y="1787"/>
                  </a:lnTo>
                  <a:lnTo>
                    <a:pt x="2853" y="1785"/>
                  </a:lnTo>
                  <a:lnTo>
                    <a:pt x="2857" y="1782"/>
                  </a:lnTo>
                  <a:lnTo>
                    <a:pt x="2859" y="1781"/>
                  </a:lnTo>
                  <a:lnTo>
                    <a:pt x="2861" y="1781"/>
                  </a:lnTo>
                  <a:lnTo>
                    <a:pt x="2871" y="1773"/>
                  </a:lnTo>
                  <a:lnTo>
                    <a:pt x="2883" y="1769"/>
                  </a:lnTo>
                  <a:lnTo>
                    <a:pt x="2895" y="1766"/>
                  </a:lnTo>
                  <a:lnTo>
                    <a:pt x="2899" y="1764"/>
                  </a:lnTo>
                  <a:lnTo>
                    <a:pt x="2909" y="1761"/>
                  </a:lnTo>
                  <a:lnTo>
                    <a:pt x="2920" y="1760"/>
                  </a:lnTo>
                  <a:lnTo>
                    <a:pt x="2930" y="1760"/>
                  </a:lnTo>
                  <a:lnTo>
                    <a:pt x="2958" y="1762"/>
                  </a:lnTo>
                  <a:lnTo>
                    <a:pt x="2985" y="1773"/>
                  </a:lnTo>
                  <a:lnTo>
                    <a:pt x="3010" y="1789"/>
                  </a:lnTo>
                  <a:lnTo>
                    <a:pt x="3010" y="1790"/>
                  </a:lnTo>
                  <a:lnTo>
                    <a:pt x="3011" y="1791"/>
                  </a:lnTo>
                  <a:lnTo>
                    <a:pt x="3102" y="1726"/>
                  </a:lnTo>
                  <a:lnTo>
                    <a:pt x="3099" y="1713"/>
                  </a:lnTo>
                  <a:lnTo>
                    <a:pt x="3100" y="1700"/>
                  </a:lnTo>
                  <a:lnTo>
                    <a:pt x="3107" y="1683"/>
                  </a:lnTo>
                  <a:lnTo>
                    <a:pt x="3119" y="1668"/>
                  </a:lnTo>
                  <a:lnTo>
                    <a:pt x="3121" y="1667"/>
                  </a:lnTo>
                  <a:lnTo>
                    <a:pt x="3123" y="1666"/>
                  </a:lnTo>
                  <a:lnTo>
                    <a:pt x="3130" y="1659"/>
                  </a:lnTo>
                  <a:lnTo>
                    <a:pt x="3141" y="1654"/>
                  </a:lnTo>
                  <a:lnTo>
                    <a:pt x="3151" y="1651"/>
                  </a:lnTo>
                  <a:lnTo>
                    <a:pt x="3153" y="1651"/>
                  </a:lnTo>
                  <a:lnTo>
                    <a:pt x="3154" y="1650"/>
                  </a:lnTo>
                  <a:close/>
                  <a:moveTo>
                    <a:pt x="282" y="1497"/>
                  </a:moveTo>
                  <a:lnTo>
                    <a:pt x="285" y="1497"/>
                  </a:lnTo>
                  <a:lnTo>
                    <a:pt x="304" y="1499"/>
                  </a:lnTo>
                  <a:lnTo>
                    <a:pt x="322" y="1506"/>
                  </a:lnTo>
                  <a:lnTo>
                    <a:pt x="333" y="1511"/>
                  </a:lnTo>
                  <a:lnTo>
                    <a:pt x="338" y="1515"/>
                  </a:lnTo>
                  <a:lnTo>
                    <a:pt x="355" y="1532"/>
                  </a:lnTo>
                  <a:lnTo>
                    <a:pt x="364" y="1546"/>
                  </a:lnTo>
                  <a:lnTo>
                    <a:pt x="369" y="1562"/>
                  </a:lnTo>
                  <a:lnTo>
                    <a:pt x="372" y="1580"/>
                  </a:lnTo>
                  <a:lnTo>
                    <a:pt x="371" y="1596"/>
                  </a:lnTo>
                  <a:lnTo>
                    <a:pt x="365" y="1613"/>
                  </a:lnTo>
                  <a:lnTo>
                    <a:pt x="365" y="1616"/>
                  </a:lnTo>
                  <a:lnTo>
                    <a:pt x="364" y="1617"/>
                  </a:lnTo>
                  <a:lnTo>
                    <a:pt x="363" y="1620"/>
                  </a:lnTo>
                  <a:lnTo>
                    <a:pt x="357" y="1633"/>
                  </a:lnTo>
                  <a:lnTo>
                    <a:pt x="347" y="1645"/>
                  </a:lnTo>
                  <a:lnTo>
                    <a:pt x="334" y="1654"/>
                  </a:lnTo>
                  <a:lnTo>
                    <a:pt x="333" y="1655"/>
                  </a:lnTo>
                  <a:lnTo>
                    <a:pt x="331" y="1658"/>
                  </a:lnTo>
                  <a:lnTo>
                    <a:pt x="329" y="1659"/>
                  </a:lnTo>
                  <a:lnTo>
                    <a:pt x="319" y="1663"/>
                  </a:lnTo>
                  <a:lnTo>
                    <a:pt x="299" y="1671"/>
                  </a:lnTo>
                  <a:lnTo>
                    <a:pt x="288" y="1672"/>
                  </a:lnTo>
                  <a:lnTo>
                    <a:pt x="285" y="1672"/>
                  </a:lnTo>
                  <a:lnTo>
                    <a:pt x="283" y="1671"/>
                  </a:lnTo>
                  <a:lnTo>
                    <a:pt x="278" y="1671"/>
                  </a:lnTo>
                  <a:lnTo>
                    <a:pt x="267" y="1669"/>
                  </a:lnTo>
                  <a:lnTo>
                    <a:pt x="257" y="1666"/>
                  </a:lnTo>
                  <a:lnTo>
                    <a:pt x="253" y="1666"/>
                  </a:lnTo>
                  <a:lnTo>
                    <a:pt x="247" y="1663"/>
                  </a:lnTo>
                  <a:lnTo>
                    <a:pt x="233" y="1654"/>
                  </a:lnTo>
                  <a:lnTo>
                    <a:pt x="221" y="1643"/>
                  </a:lnTo>
                  <a:lnTo>
                    <a:pt x="212" y="1632"/>
                  </a:lnTo>
                  <a:lnTo>
                    <a:pt x="169" y="1652"/>
                  </a:lnTo>
                  <a:lnTo>
                    <a:pt x="172" y="1667"/>
                  </a:lnTo>
                  <a:lnTo>
                    <a:pt x="173" y="1681"/>
                  </a:lnTo>
                  <a:lnTo>
                    <a:pt x="170" y="1700"/>
                  </a:lnTo>
                  <a:lnTo>
                    <a:pt x="165" y="1714"/>
                  </a:lnTo>
                  <a:lnTo>
                    <a:pt x="157" y="1730"/>
                  </a:lnTo>
                  <a:lnTo>
                    <a:pt x="152" y="1735"/>
                  </a:lnTo>
                  <a:lnTo>
                    <a:pt x="143" y="1745"/>
                  </a:lnTo>
                  <a:lnTo>
                    <a:pt x="131" y="1755"/>
                  </a:lnTo>
                  <a:lnTo>
                    <a:pt x="117" y="1761"/>
                  </a:lnTo>
                  <a:lnTo>
                    <a:pt x="109" y="1764"/>
                  </a:lnTo>
                  <a:lnTo>
                    <a:pt x="107" y="1764"/>
                  </a:lnTo>
                  <a:lnTo>
                    <a:pt x="110" y="1817"/>
                  </a:lnTo>
                  <a:lnTo>
                    <a:pt x="120" y="1817"/>
                  </a:lnTo>
                  <a:lnTo>
                    <a:pt x="124" y="1819"/>
                  </a:lnTo>
                  <a:lnTo>
                    <a:pt x="130" y="1820"/>
                  </a:lnTo>
                  <a:lnTo>
                    <a:pt x="132" y="1820"/>
                  </a:lnTo>
                  <a:lnTo>
                    <a:pt x="152" y="1825"/>
                  </a:lnTo>
                  <a:lnTo>
                    <a:pt x="170" y="1836"/>
                  </a:lnTo>
                  <a:lnTo>
                    <a:pt x="186" y="1849"/>
                  </a:lnTo>
                  <a:lnTo>
                    <a:pt x="203" y="1871"/>
                  </a:lnTo>
                  <a:lnTo>
                    <a:pt x="213" y="1895"/>
                  </a:lnTo>
                  <a:lnTo>
                    <a:pt x="291" y="1888"/>
                  </a:lnTo>
                  <a:lnTo>
                    <a:pt x="293" y="1876"/>
                  </a:lnTo>
                  <a:lnTo>
                    <a:pt x="300" y="1865"/>
                  </a:lnTo>
                  <a:lnTo>
                    <a:pt x="308" y="1855"/>
                  </a:lnTo>
                  <a:lnTo>
                    <a:pt x="309" y="1854"/>
                  </a:lnTo>
                  <a:lnTo>
                    <a:pt x="319" y="1846"/>
                  </a:lnTo>
                  <a:lnTo>
                    <a:pt x="331" y="1841"/>
                  </a:lnTo>
                  <a:lnTo>
                    <a:pt x="350" y="1838"/>
                  </a:lnTo>
                  <a:lnTo>
                    <a:pt x="354" y="1838"/>
                  </a:lnTo>
                  <a:lnTo>
                    <a:pt x="356" y="1840"/>
                  </a:lnTo>
                  <a:lnTo>
                    <a:pt x="363" y="1840"/>
                  </a:lnTo>
                  <a:lnTo>
                    <a:pt x="368" y="1841"/>
                  </a:lnTo>
                  <a:lnTo>
                    <a:pt x="372" y="1844"/>
                  </a:lnTo>
                  <a:lnTo>
                    <a:pt x="388" y="1852"/>
                  </a:lnTo>
                  <a:lnTo>
                    <a:pt x="399" y="1865"/>
                  </a:lnTo>
                  <a:lnTo>
                    <a:pt x="399" y="1866"/>
                  </a:lnTo>
                  <a:lnTo>
                    <a:pt x="401" y="1866"/>
                  </a:lnTo>
                  <a:lnTo>
                    <a:pt x="405" y="1875"/>
                  </a:lnTo>
                  <a:lnTo>
                    <a:pt x="409" y="1886"/>
                  </a:lnTo>
                  <a:lnTo>
                    <a:pt x="410" y="1896"/>
                  </a:lnTo>
                  <a:lnTo>
                    <a:pt x="410" y="1901"/>
                  </a:lnTo>
                  <a:lnTo>
                    <a:pt x="407" y="1912"/>
                  </a:lnTo>
                  <a:lnTo>
                    <a:pt x="407" y="1913"/>
                  </a:lnTo>
                  <a:lnTo>
                    <a:pt x="403" y="1924"/>
                  </a:lnTo>
                  <a:lnTo>
                    <a:pt x="397" y="1934"/>
                  </a:lnTo>
                  <a:lnTo>
                    <a:pt x="389" y="1942"/>
                  </a:lnTo>
                  <a:lnTo>
                    <a:pt x="423" y="2035"/>
                  </a:lnTo>
                  <a:lnTo>
                    <a:pt x="436" y="2037"/>
                  </a:lnTo>
                  <a:lnTo>
                    <a:pt x="441" y="2039"/>
                  </a:lnTo>
                  <a:lnTo>
                    <a:pt x="452" y="2044"/>
                  </a:lnTo>
                  <a:lnTo>
                    <a:pt x="456" y="2048"/>
                  </a:lnTo>
                  <a:lnTo>
                    <a:pt x="457" y="2048"/>
                  </a:lnTo>
                  <a:lnTo>
                    <a:pt x="466" y="2057"/>
                  </a:lnTo>
                  <a:lnTo>
                    <a:pt x="473" y="2070"/>
                  </a:lnTo>
                  <a:lnTo>
                    <a:pt x="610" y="2057"/>
                  </a:lnTo>
                  <a:lnTo>
                    <a:pt x="611" y="2047"/>
                  </a:lnTo>
                  <a:lnTo>
                    <a:pt x="614" y="2037"/>
                  </a:lnTo>
                  <a:lnTo>
                    <a:pt x="614" y="2036"/>
                  </a:lnTo>
                  <a:lnTo>
                    <a:pt x="621" y="2023"/>
                  </a:lnTo>
                  <a:lnTo>
                    <a:pt x="630" y="2010"/>
                  </a:lnTo>
                  <a:lnTo>
                    <a:pt x="640" y="2001"/>
                  </a:lnTo>
                  <a:lnTo>
                    <a:pt x="644" y="1997"/>
                  </a:lnTo>
                  <a:lnTo>
                    <a:pt x="649" y="1993"/>
                  </a:lnTo>
                  <a:lnTo>
                    <a:pt x="655" y="1990"/>
                  </a:lnTo>
                  <a:lnTo>
                    <a:pt x="660" y="1989"/>
                  </a:lnTo>
                  <a:lnTo>
                    <a:pt x="661" y="1988"/>
                  </a:lnTo>
                  <a:lnTo>
                    <a:pt x="676" y="1984"/>
                  </a:lnTo>
                  <a:lnTo>
                    <a:pt x="691" y="1982"/>
                  </a:lnTo>
                  <a:lnTo>
                    <a:pt x="703" y="1982"/>
                  </a:lnTo>
                  <a:lnTo>
                    <a:pt x="708" y="1984"/>
                  </a:lnTo>
                  <a:lnTo>
                    <a:pt x="725" y="1989"/>
                  </a:lnTo>
                  <a:lnTo>
                    <a:pt x="738" y="1998"/>
                  </a:lnTo>
                  <a:lnTo>
                    <a:pt x="750" y="2009"/>
                  </a:lnTo>
                  <a:lnTo>
                    <a:pt x="752" y="2011"/>
                  </a:lnTo>
                  <a:lnTo>
                    <a:pt x="763" y="2023"/>
                  </a:lnTo>
                  <a:lnTo>
                    <a:pt x="769" y="2037"/>
                  </a:lnTo>
                  <a:lnTo>
                    <a:pt x="772" y="2052"/>
                  </a:lnTo>
                  <a:lnTo>
                    <a:pt x="772" y="2053"/>
                  </a:lnTo>
                  <a:lnTo>
                    <a:pt x="774" y="2056"/>
                  </a:lnTo>
                  <a:lnTo>
                    <a:pt x="774" y="2069"/>
                  </a:lnTo>
                  <a:lnTo>
                    <a:pt x="772" y="2082"/>
                  </a:lnTo>
                  <a:lnTo>
                    <a:pt x="770" y="2094"/>
                  </a:lnTo>
                  <a:lnTo>
                    <a:pt x="766" y="2103"/>
                  </a:lnTo>
                  <a:lnTo>
                    <a:pt x="765" y="2103"/>
                  </a:lnTo>
                  <a:lnTo>
                    <a:pt x="762" y="2108"/>
                  </a:lnTo>
                  <a:lnTo>
                    <a:pt x="759" y="2115"/>
                  </a:lnTo>
                  <a:lnTo>
                    <a:pt x="755" y="2119"/>
                  </a:lnTo>
                  <a:lnTo>
                    <a:pt x="750" y="2123"/>
                  </a:lnTo>
                  <a:lnTo>
                    <a:pt x="748" y="2127"/>
                  </a:lnTo>
                  <a:lnTo>
                    <a:pt x="744" y="2130"/>
                  </a:lnTo>
                  <a:lnTo>
                    <a:pt x="724" y="2141"/>
                  </a:lnTo>
                  <a:lnTo>
                    <a:pt x="704" y="2146"/>
                  </a:lnTo>
                  <a:lnTo>
                    <a:pt x="702" y="2243"/>
                  </a:lnTo>
                  <a:lnTo>
                    <a:pt x="716" y="2247"/>
                  </a:lnTo>
                  <a:lnTo>
                    <a:pt x="732" y="2255"/>
                  </a:lnTo>
                  <a:lnTo>
                    <a:pt x="733" y="2255"/>
                  </a:lnTo>
                  <a:lnTo>
                    <a:pt x="733" y="2256"/>
                  </a:lnTo>
                  <a:lnTo>
                    <a:pt x="735" y="2256"/>
                  </a:lnTo>
                  <a:lnTo>
                    <a:pt x="736" y="2257"/>
                  </a:lnTo>
                  <a:lnTo>
                    <a:pt x="746" y="2267"/>
                  </a:lnTo>
                  <a:lnTo>
                    <a:pt x="755" y="2277"/>
                  </a:lnTo>
                  <a:lnTo>
                    <a:pt x="762" y="2289"/>
                  </a:lnTo>
                  <a:lnTo>
                    <a:pt x="767" y="2301"/>
                  </a:lnTo>
                  <a:lnTo>
                    <a:pt x="769" y="2311"/>
                  </a:lnTo>
                  <a:lnTo>
                    <a:pt x="769" y="2312"/>
                  </a:lnTo>
                  <a:lnTo>
                    <a:pt x="770" y="2312"/>
                  </a:lnTo>
                  <a:lnTo>
                    <a:pt x="770" y="2329"/>
                  </a:lnTo>
                  <a:lnTo>
                    <a:pt x="767" y="2347"/>
                  </a:lnTo>
                  <a:lnTo>
                    <a:pt x="762" y="2361"/>
                  </a:lnTo>
                  <a:lnTo>
                    <a:pt x="753" y="2375"/>
                  </a:lnTo>
                  <a:lnTo>
                    <a:pt x="742" y="2387"/>
                  </a:lnTo>
                  <a:lnTo>
                    <a:pt x="728" y="2396"/>
                  </a:lnTo>
                  <a:lnTo>
                    <a:pt x="725" y="2398"/>
                  </a:lnTo>
                  <a:lnTo>
                    <a:pt x="724" y="2399"/>
                  </a:lnTo>
                  <a:lnTo>
                    <a:pt x="721" y="2399"/>
                  </a:lnTo>
                  <a:lnTo>
                    <a:pt x="712" y="2404"/>
                  </a:lnTo>
                  <a:lnTo>
                    <a:pt x="700" y="2407"/>
                  </a:lnTo>
                  <a:lnTo>
                    <a:pt x="689" y="2408"/>
                  </a:lnTo>
                  <a:lnTo>
                    <a:pt x="685" y="2408"/>
                  </a:lnTo>
                  <a:lnTo>
                    <a:pt x="681" y="2407"/>
                  </a:lnTo>
                  <a:lnTo>
                    <a:pt x="636" y="2540"/>
                  </a:lnTo>
                  <a:lnTo>
                    <a:pt x="648" y="2551"/>
                  </a:lnTo>
                  <a:lnTo>
                    <a:pt x="657" y="2563"/>
                  </a:lnTo>
                  <a:lnTo>
                    <a:pt x="659" y="2565"/>
                  </a:lnTo>
                  <a:lnTo>
                    <a:pt x="659" y="2568"/>
                  </a:lnTo>
                  <a:lnTo>
                    <a:pt x="663" y="2577"/>
                  </a:lnTo>
                  <a:lnTo>
                    <a:pt x="665" y="2587"/>
                  </a:lnTo>
                  <a:lnTo>
                    <a:pt x="665" y="2604"/>
                  </a:lnTo>
                  <a:lnTo>
                    <a:pt x="664" y="2607"/>
                  </a:lnTo>
                  <a:lnTo>
                    <a:pt x="664" y="2608"/>
                  </a:lnTo>
                  <a:lnTo>
                    <a:pt x="748" y="2644"/>
                  </a:lnTo>
                  <a:lnTo>
                    <a:pt x="757" y="2627"/>
                  </a:lnTo>
                  <a:lnTo>
                    <a:pt x="766" y="2614"/>
                  </a:lnTo>
                  <a:lnTo>
                    <a:pt x="778" y="2602"/>
                  </a:lnTo>
                  <a:lnTo>
                    <a:pt x="791" y="2593"/>
                  </a:lnTo>
                  <a:lnTo>
                    <a:pt x="792" y="2591"/>
                  </a:lnTo>
                  <a:lnTo>
                    <a:pt x="809" y="2582"/>
                  </a:lnTo>
                  <a:lnTo>
                    <a:pt x="830" y="2576"/>
                  </a:lnTo>
                  <a:lnTo>
                    <a:pt x="850" y="2573"/>
                  </a:lnTo>
                  <a:lnTo>
                    <a:pt x="851" y="2573"/>
                  </a:lnTo>
                  <a:lnTo>
                    <a:pt x="854" y="2574"/>
                  </a:lnTo>
                  <a:lnTo>
                    <a:pt x="877" y="2577"/>
                  </a:lnTo>
                  <a:lnTo>
                    <a:pt x="897" y="2584"/>
                  </a:lnTo>
                  <a:lnTo>
                    <a:pt x="917" y="2595"/>
                  </a:lnTo>
                  <a:lnTo>
                    <a:pt x="920" y="2598"/>
                  </a:lnTo>
                  <a:lnTo>
                    <a:pt x="923" y="2602"/>
                  </a:lnTo>
                  <a:lnTo>
                    <a:pt x="934" y="2610"/>
                  </a:lnTo>
                  <a:lnTo>
                    <a:pt x="943" y="2620"/>
                  </a:lnTo>
                  <a:lnTo>
                    <a:pt x="952" y="2635"/>
                  </a:lnTo>
                  <a:lnTo>
                    <a:pt x="957" y="2649"/>
                  </a:lnTo>
                  <a:lnTo>
                    <a:pt x="960" y="2654"/>
                  </a:lnTo>
                  <a:lnTo>
                    <a:pt x="960" y="2657"/>
                  </a:lnTo>
                  <a:lnTo>
                    <a:pt x="962" y="2667"/>
                  </a:lnTo>
                  <a:lnTo>
                    <a:pt x="1026" y="2656"/>
                  </a:lnTo>
                  <a:lnTo>
                    <a:pt x="1026" y="2632"/>
                  </a:lnTo>
                  <a:lnTo>
                    <a:pt x="1029" y="2610"/>
                  </a:lnTo>
                  <a:lnTo>
                    <a:pt x="1036" y="2589"/>
                  </a:lnTo>
                  <a:lnTo>
                    <a:pt x="1045" y="2570"/>
                  </a:lnTo>
                  <a:lnTo>
                    <a:pt x="1063" y="2546"/>
                  </a:lnTo>
                  <a:lnTo>
                    <a:pt x="1084" y="2526"/>
                  </a:lnTo>
                  <a:lnTo>
                    <a:pt x="1110" y="2510"/>
                  </a:lnTo>
                  <a:lnTo>
                    <a:pt x="1118" y="2508"/>
                  </a:lnTo>
                  <a:lnTo>
                    <a:pt x="1121" y="2508"/>
                  </a:lnTo>
                  <a:lnTo>
                    <a:pt x="1129" y="2504"/>
                  </a:lnTo>
                  <a:lnTo>
                    <a:pt x="1121" y="2377"/>
                  </a:lnTo>
                  <a:lnTo>
                    <a:pt x="1119" y="2377"/>
                  </a:lnTo>
                  <a:lnTo>
                    <a:pt x="1102" y="2373"/>
                  </a:lnTo>
                  <a:lnTo>
                    <a:pt x="1087" y="2365"/>
                  </a:lnTo>
                  <a:lnTo>
                    <a:pt x="1074" y="2352"/>
                  </a:lnTo>
                  <a:lnTo>
                    <a:pt x="1074" y="2350"/>
                  </a:lnTo>
                  <a:lnTo>
                    <a:pt x="1068" y="2343"/>
                  </a:lnTo>
                  <a:lnTo>
                    <a:pt x="1066" y="2335"/>
                  </a:lnTo>
                  <a:lnTo>
                    <a:pt x="1063" y="2328"/>
                  </a:lnTo>
                  <a:lnTo>
                    <a:pt x="1062" y="2314"/>
                  </a:lnTo>
                  <a:lnTo>
                    <a:pt x="1063" y="2301"/>
                  </a:lnTo>
                  <a:lnTo>
                    <a:pt x="1068" y="2285"/>
                  </a:lnTo>
                  <a:lnTo>
                    <a:pt x="1079" y="2271"/>
                  </a:lnTo>
                  <a:lnTo>
                    <a:pt x="1093" y="2259"/>
                  </a:lnTo>
                  <a:lnTo>
                    <a:pt x="1095" y="2259"/>
                  </a:lnTo>
                  <a:lnTo>
                    <a:pt x="1104" y="2255"/>
                  </a:lnTo>
                  <a:lnTo>
                    <a:pt x="1114" y="2252"/>
                  </a:lnTo>
                  <a:lnTo>
                    <a:pt x="1125" y="2251"/>
                  </a:lnTo>
                  <a:lnTo>
                    <a:pt x="1133" y="2251"/>
                  </a:lnTo>
                  <a:lnTo>
                    <a:pt x="1138" y="2252"/>
                  </a:lnTo>
                  <a:lnTo>
                    <a:pt x="1143" y="2255"/>
                  </a:lnTo>
                  <a:lnTo>
                    <a:pt x="1146" y="2255"/>
                  </a:lnTo>
                  <a:lnTo>
                    <a:pt x="1156" y="2260"/>
                  </a:lnTo>
                  <a:lnTo>
                    <a:pt x="1167" y="2268"/>
                  </a:lnTo>
                  <a:lnTo>
                    <a:pt x="1262" y="2204"/>
                  </a:lnTo>
                  <a:lnTo>
                    <a:pt x="1257" y="2189"/>
                  </a:lnTo>
                  <a:lnTo>
                    <a:pt x="1257" y="2175"/>
                  </a:lnTo>
                  <a:lnTo>
                    <a:pt x="1260" y="2153"/>
                  </a:lnTo>
                  <a:lnTo>
                    <a:pt x="1269" y="2130"/>
                  </a:lnTo>
                  <a:lnTo>
                    <a:pt x="1283" y="2112"/>
                  </a:lnTo>
                  <a:lnTo>
                    <a:pt x="1284" y="2111"/>
                  </a:lnTo>
                  <a:lnTo>
                    <a:pt x="1287" y="2109"/>
                  </a:lnTo>
                  <a:lnTo>
                    <a:pt x="1298" y="2102"/>
                  </a:lnTo>
                  <a:lnTo>
                    <a:pt x="1312" y="2096"/>
                  </a:lnTo>
                  <a:lnTo>
                    <a:pt x="1325" y="2092"/>
                  </a:lnTo>
                  <a:lnTo>
                    <a:pt x="1330" y="2091"/>
                  </a:lnTo>
                  <a:lnTo>
                    <a:pt x="1345" y="2091"/>
                  </a:lnTo>
                  <a:lnTo>
                    <a:pt x="1347" y="2092"/>
                  </a:lnTo>
                  <a:lnTo>
                    <a:pt x="1350" y="2092"/>
                  </a:lnTo>
                  <a:lnTo>
                    <a:pt x="1364" y="2096"/>
                  </a:lnTo>
                  <a:lnTo>
                    <a:pt x="1380" y="2103"/>
                  </a:lnTo>
                  <a:lnTo>
                    <a:pt x="1393" y="2112"/>
                  </a:lnTo>
                  <a:lnTo>
                    <a:pt x="1405" y="2125"/>
                  </a:lnTo>
                  <a:lnTo>
                    <a:pt x="1413" y="2138"/>
                  </a:lnTo>
                  <a:lnTo>
                    <a:pt x="1418" y="2154"/>
                  </a:lnTo>
                  <a:lnTo>
                    <a:pt x="1419" y="2157"/>
                  </a:lnTo>
                  <a:lnTo>
                    <a:pt x="1419" y="2161"/>
                  </a:lnTo>
                  <a:lnTo>
                    <a:pt x="1422" y="2174"/>
                  </a:lnTo>
                  <a:lnTo>
                    <a:pt x="1421" y="2188"/>
                  </a:lnTo>
                  <a:lnTo>
                    <a:pt x="1415" y="2202"/>
                  </a:lnTo>
                  <a:lnTo>
                    <a:pt x="1414" y="2206"/>
                  </a:lnTo>
                  <a:lnTo>
                    <a:pt x="1414" y="2210"/>
                  </a:lnTo>
                  <a:lnTo>
                    <a:pt x="1409" y="2219"/>
                  </a:lnTo>
                  <a:lnTo>
                    <a:pt x="1401" y="2230"/>
                  </a:lnTo>
                  <a:lnTo>
                    <a:pt x="1392" y="2239"/>
                  </a:lnTo>
                  <a:lnTo>
                    <a:pt x="1372" y="2252"/>
                  </a:lnTo>
                  <a:lnTo>
                    <a:pt x="1362" y="2255"/>
                  </a:lnTo>
                  <a:lnTo>
                    <a:pt x="1359" y="2256"/>
                  </a:lnTo>
                  <a:lnTo>
                    <a:pt x="1358" y="2256"/>
                  </a:lnTo>
                  <a:lnTo>
                    <a:pt x="1355" y="2257"/>
                  </a:lnTo>
                  <a:lnTo>
                    <a:pt x="1351" y="2257"/>
                  </a:lnTo>
                  <a:lnTo>
                    <a:pt x="1345" y="2259"/>
                  </a:lnTo>
                  <a:lnTo>
                    <a:pt x="1339" y="2259"/>
                  </a:lnTo>
                  <a:lnTo>
                    <a:pt x="1320" y="2256"/>
                  </a:lnTo>
                  <a:lnTo>
                    <a:pt x="1301" y="2250"/>
                  </a:lnTo>
                  <a:lnTo>
                    <a:pt x="1286" y="2238"/>
                  </a:lnTo>
                  <a:lnTo>
                    <a:pt x="1284" y="2238"/>
                  </a:lnTo>
                  <a:lnTo>
                    <a:pt x="1284" y="2237"/>
                  </a:lnTo>
                  <a:lnTo>
                    <a:pt x="1280" y="2234"/>
                  </a:lnTo>
                  <a:lnTo>
                    <a:pt x="1277" y="2229"/>
                  </a:lnTo>
                  <a:lnTo>
                    <a:pt x="1182" y="2294"/>
                  </a:lnTo>
                  <a:lnTo>
                    <a:pt x="1185" y="2305"/>
                  </a:lnTo>
                  <a:lnTo>
                    <a:pt x="1185" y="2314"/>
                  </a:lnTo>
                  <a:lnTo>
                    <a:pt x="1184" y="2316"/>
                  </a:lnTo>
                  <a:lnTo>
                    <a:pt x="1184" y="2326"/>
                  </a:lnTo>
                  <a:lnTo>
                    <a:pt x="1181" y="2337"/>
                  </a:lnTo>
                  <a:lnTo>
                    <a:pt x="1176" y="2347"/>
                  </a:lnTo>
                  <a:lnTo>
                    <a:pt x="1174" y="2348"/>
                  </a:lnTo>
                  <a:lnTo>
                    <a:pt x="1173" y="2350"/>
                  </a:lnTo>
                  <a:lnTo>
                    <a:pt x="1173" y="2352"/>
                  </a:lnTo>
                  <a:lnTo>
                    <a:pt x="1167" y="2358"/>
                  </a:lnTo>
                  <a:lnTo>
                    <a:pt x="1159" y="2365"/>
                  </a:lnTo>
                  <a:lnTo>
                    <a:pt x="1151" y="2370"/>
                  </a:lnTo>
                  <a:lnTo>
                    <a:pt x="1159" y="2496"/>
                  </a:lnTo>
                  <a:lnTo>
                    <a:pt x="1185" y="2496"/>
                  </a:lnTo>
                  <a:lnTo>
                    <a:pt x="1197" y="2498"/>
                  </a:lnTo>
                  <a:lnTo>
                    <a:pt x="1206" y="2498"/>
                  </a:lnTo>
                  <a:lnTo>
                    <a:pt x="1210" y="2500"/>
                  </a:lnTo>
                  <a:lnTo>
                    <a:pt x="1223" y="2504"/>
                  </a:lnTo>
                  <a:lnTo>
                    <a:pt x="1239" y="2510"/>
                  </a:lnTo>
                  <a:lnTo>
                    <a:pt x="1256" y="2519"/>
                  </a:lnTo>
                  <a:lnTo>
                    <a:pt x="1270" y="2529"/>
                  </a:lnTo>
                  <a:lnTo>
                    <a:pt x="1280" y="2539"/>
                  </a:lnTo>
                  <a:lnTo>
                    <a:pt x="1280" y="2540"/>
                  </a:lnTo>
                  <a:lnTo>
                    <a:pt x="1292" y="2551"/>
                  </a:lnTo>
                  <a:lnTo>
                    <a:pt x="1300" y="2564"/>
                  </a:lnTo>
                  <a:lnTo>
                    <a:pt x="1305" y="2577"/>
                  </a:lnTo>
                  <a:lnTo>
                    <a:pt x="1309" y="2581"/>
                  </a:lnTo>
                  <a:lnTo>
                    <a:pt x="1315" y="2594"/>
                  </a:lnTo>
                  <a:lnTo>
                    <a:pt x="1322" y="2625"/>
                  </a:lnTo>
                  <a:lnTo>
                    <a:pt x="1322" y="2656"/>
                  </a:lnTo>
                  <a:lnTo>
                    <a:pt x="1317" y="2684"/>
                  </a:lnTo>
                  <a:lnTo>
                    <a:pt x="1423" y="2728"/>
                  </a:lnTo>
                  <a:lnTo>
                    <a:pt x="1423" y="2760"/>
                  </a:lnTo>
                  <a:lnTo>
                    <a:pt x="1307" y="2713"/>
                  </a:lnTo>
                  <a:lnTo>
                    <a:pt x="1305" y="2716"/>
                  </a:lnTo>
                  <a:lnTo>
                    <a:pt x="1304" y="2717"/>
                  </a:lnTo>
                  <a:lnTo>
                    <a:pt x="1304" y="2718"/>
                  </a:lnTo>
                  <a:lnTo>
                    <a:pt x="1303" y="2720"/>
                  </a:lnTo>
                  <a:lnTo>
                    <a:pt x="1290" y="2737"/>
                  </a:lnTo>
                  <a:lnTo>
                    <a:pt x="1275" y="2752"/>
                  </a:lnTo>
                  <a:lnTo>
                    <a:pt x="1262" y="2764"/>
                  </a:lnTo>
                  <a:lnTo>
                    <a:pt x="1258" y="2767"/>
                  </a:lnTo>
                  <a:lnTo>
                    <a:pt x="1256" y="2768"/>
                  </a:lnTo>
                  <a:lnTo>
                    <a:pt x="1267" y="2794"/>
                  </a:lnTo>
                  <a:lnTo>
                    <a:pt x="1270" y="2794"/>
                  </a:lnTo>
                  <a:lnTo>
                    <a:pt x="1274" y="2793"/>
                  </a:lnTo>
                  <a:lnTo>
                    <a:pt x="1284" y="2793"/>
                  </a:lnTo>
                  <a:lnTo>
                    <a:pt x="1305" y="2798"/>
                  </a:lnTo>
                  <a:lnTo>
                    <a:pt x="1236" y="2798"/>
                  </a:lnTo>
                  <a:lnTo>
                    <a:pt x="1229" y="2783"/>
                  </a:lnTo>
                  <a:lnTo>
                    <a:pt x="1216" y="2787"/>
                  </a:lnTo>
                  <a:lnTo>
                    <a:pt x="1205" y="2789"/>
                  </a:lnTo>
                  <a:lnTo>
                    <a:pt x="1188" y="2792"/>
                  </a:lnTo>
                  <a:lnTo>
                    <a:pt x="1164" y="2792"/>
                  </a:lnTo>
                  <a:lnTo>
                    <a:pt x="1136" y="2788"/>
                  </a:lnTo>
                  <a:lnTo>
                    <a:pt x="1110" y="2779"/>
                  </a:lnTo>
                  <a:lnTo>
                    <a:pt x="1085" y="2764"/>
                  </a:lnTo>
                  <a:lnTo>
                    <a:pt x="1083" y="2762"/>
                  </a:lnTo>
                  <a:lnTo>
                    <a:pt x="1081" y="2762"/>
                  </a:lnTo>
                  <a:lnTo>
                    <a:pt x="1067" y="2749"/>
                  </a:lnTo>
                  <a:lnTo>
                    <a:pt x="1054" y="2733"/>
                  </a:lnTo>
                  <a:lnTo>
                    <a:pt x="1044" y="2714"/>
                  </a:lnTo>
                  <a:lnTo>
                    <a:pt x="1036" y="2697"/>
                  </a:lnTo>
                  <a:lnTo>
                    <a:pt x="1033" y="2692"/>
                  </a:lnTo>
                  <a:lnTo>
                    <a:pt x="1032" y="2686"/>
                  </a:lnTo>
                  <a:lnTo>
                    <a:pt x="964" y="2697"/>
                  </a:lnTo>
                  <a:lnTo>
                    <a:pt x="962" y="2709"/>
                  </a:lnTo>
                  <a:lnTo>
                    <a:pt x="960" y="2718"/>
                  </a:lnTo>
                  <a:lnTo>
                    <a:pt x="960" y="2720"/>
                  </a:lnTo>
                  <a:lnTo>
                    <a:pt x="953" y="2737"/>
                  </a:lnTo>
                  <a:lnTo>
                    <a:pt x="944" y="2750"/>
                  </a:lnTo>
                  <a:lnTo>
                    <a:pt x="943" y="2752"/>
                  </a:lnTo>
                  <a:lnTo>
                    <a:pt x="940" y="2756"/>
                  </a:lnTo>
                  <a:lnTo>
                    <a:pt x="936" y="2762"/>
                  </a:lnTo>
                  <a:lnTo>
                    <a:pt x="920" y="2776"/>
                  </a:lnTo>
                  <a:lnTo>
                    <a:pt x="902" y="2788"/>
                  </a:lnTo>
                  <a:lnTo>
                    <a:pt x="882" y="2794"/>
                  </a:lnTo>
                  <a:lnTo>
                    <a:pt x="862" y="2798"/>
                  </a:lnTo>
                  <a:lnTo>
                    <a:pt x="842" y="2798"/>
                  </a:lnTo>
                  <a:lnTo>
                    <a:pt x="821" y="2794"/>
                  </a:lnTo>
                  <a:lnTo>
                    <a:pt x="804" y="2788"/>
                  </a:lnTo>
                  <a:lnTo>
                    <a:pt x="791" y="2780"/>
                  </a:lnTo>
                  <a:lnTo>
                    <a:pt x="778" y="2771"/>
                  </a:lnTo>
                  <a:lnTo>
                    <a:pt x="767" y="2760"/>
                  </a:lnTo>
                  <a:lnTo>
                    <a:pt x="757" y="2746"/>
                  </a:lnTo>
                  <a:lnTo>
                    <a:pt x="750" y="2734"/>
                  </a:lnTo>
                  <a:lnTo>
                    <a:pt x="744" y="2713"/>
                  </a:lnTo>
                  <a:lnTo>
                    <a:pt x="740" y="2694"/>
                  </a:lnTo>
                  <a:lnTo>
                    <a:pt x="740" y="2673"/>
                  </a:lnTo>
                  <a:lnTo>
                    <a:pt x="651" y="2635"/>
                  </a:lnTo>
                  <a:lnTo>
                    <a:pt x="651" y="2636"/>
                  </a:lnTo>
                  <a:lnTo>
                    <a:pt x="649" y="2636"/>
                  </a:lnTo>
                  <a:lnTo>
                    <a:pt x="645" y="2641"/>
                  </a:lnTo>
                  <a:lnTo>
                    <a:pt x="635" y="2646"/>
                  </a:lnTo>
                  <a:lnTo>
                    <a:pt x="634" y="2649"/>
                  </a:lnTo>
                  <a:lnTo>
                    <a:pt x="628" y="2652"/>
                  </a:lnTo>
                  <a:lnTo>
                    <a:pt x="605" y="2656"/>
                  </a:lnTo>
                  <a:lnTo>
                    <a:pt x="590" y="2654"/>
                  </a:lnTo>
                  <a:lnTo>
                    <a:pt x="577" y="2650"/>
                  </a:lnTo>
                  <a:lnTo>
                    <a:pt x="577" y="2649"/>
                  </a:lnTo>
                  <a:lnTo>
                    <a:pt x="573" y="2648"/>
                  </a:lnTo>
                  <a:lnTo>
                    <a:pt x="571" y="2646"/>
                  </a:lnTo>
                  <a:lnTo>
                    <a:pt x="499" y="2713"/>
                  </a:lnTo>
                  <a:lnTo>
                    <a:pt x="508" y="2737"/>
                  </a:lnTo>
                  <a:lnTo>
                    <a:pt x="512" y="2759"/>
                  </a:lnTo>
                  <a:lnTo>
                    <a:pt x="512" y="2787"/>
                  </a:lnTo>
                  <a:lnTo>
                    <a:pt x="509" y="2792"/>
                  </a:lnTo>
                  <a:lnTo>
                    <a:pt x="509" y="2798"/>
                  </a:lnTo>
                  <a:lnTo>
                    <a:pt x="280" y="2798"/>
                  </a:lnTo>
                  <a:lnTo>
                    <a:pt x="278" y="2783"/>
                  </a:lnTo>
                  <a:lnTo>
                    <a:pt x="278" y="2766"/>
                  </a:lnTo>
                  <a:lnTo>
                    <a:pt x="279" y="2750"/>
                  </a:lnTo>
                  <a:lnTo>
                    <a:pt x="284" y="2733"/>
                  </a:lnTo>
                  <a:lnTo>
                    <a:pt x="291" y="2717"/>
                  </a:lnTo>
                  <a:lnTo>
                    <a:pt x="299" y="2704"/>
                  </a:lnTo>
                  <a:lnTo>
                    <a:pt x="313" y="2686"/>
                  </a:lnTo>
                  <a:lnTo>
                    <a:pt x="331" y="2671"/>
                  </a:lnTo>
                  <a:lnTo>
                    <a:pt x="351" y="2661"/>
                  </a:lnTo>
                  <a:lnTo>
                    <a:pt x="352" y="2659"/>
                  </a:lnTo>
                  <a:lnTo>
                    <a:pt x="355" y="2659"/>
                  </a:lnTo>
                  <a:lnTo>
                    <a:pt x="356" y="2658"/>
                  </a:lnTo>
                  <a:lnTo>
                    <a:pt x="376" y="2654"/>
                  </a:lnTo>
                  <a:lnTo>
                    <a:pt x="395" y="2653"/>
                  </a:lnTo>
                  <a:lnTo>
                    <a:pt x="416" y="2654"/>
                  </a:lnTo>
                  <a:lnTo>
                    <a:pt x="433" y="2658"/>
                  </a:lnTo>
                  <a:lnTo>
                    <a:pt x="448" y="2665"/>
                  </a:lnTo>
                  <a:lnTo>
                    <a:pt x="448" y="2666"/>
                  </a:lnTo>
                  <a:lnTo>
                    <a:pt x="450" y="2666"/>
                  </a:lnTo>
                  <a:lnTo>
                    <a:pt x="466" y="2675"/>
                  </a:lnTo>
                  <a:lnTo>
                    <a:pt x="481" y="2688"/>
                  </a:lnTo>
                  <a:lnTo>
                    <a:pt x="550" y="2624"/>
                  </a:lnTo>
                  <a:lnTo>
                    <a:pt x="547" y="2620"/>
                  </a:lnTo>
                  <a:lnTo>
                    <a:pt x="543" y="2604"/>
                  </a:lnTo>
                  <a:lnTo>
                    <a:pt x="542" y="2598"/>
                  </a:lnTo>
                  <a:lnTo>
                    <a:pt x="542" y="2593"/>
                  </a:lnTo>
                  <a:lnTo>
                    <a:pt x="545" y="2576"/>
                  </a:lnTo>
                  <a:lnTo>
                    <a:pt x="551" y="2559"/>
                  </a:lnTo>
                  <a:lnTo>
                    <a:pt x="553" y="2559"/>
                  </a:lnTo>
                  <a:lnTo>
                    <a:pt x="553" y="2557"/>
                  </a:lnTo>
                  <a:lnTo>
                    <a:pt x="554" y="2556"/>
                  </a:lnTo>
                  <a:lnTo>
                    <a:pt x="564" y="2544"/>
                  </a:lnTo>
                  <a:lnTo>
                    <a:pt x="577" y="2536"/>
                  </a:lnTo>
                  <a:lnTo>
                    <a:pt x="583" y="2534"/>
                  </a:lnTo>
                  <a:lnTo>
                    <a:pt x="589" y="2532"/>
                  </a:lnTo>
                  <a:lnTo>
                    <a:pt x="596" y="2532"/>
                  </a:lnTo>
                  <a:lnTo>
                    <a:pt x="596" y="2531"/>
                  </a:lnTo>
                  <a:lnTo>
                    <a:pt x="608" y="2531"/>
                  </a:lnTo>
                  <a:lnTo>
                    <a:pt x="651" y="2400"/>
                  </a:lnTo>
                  <a:lnTo>
                    <a:pt x="645" y="2398"/>
                  </a:lnTo>
                  <a:lnTo>
                    <a:pt x="639" y="2395"/>
                  </a:lnTo>
                  <a:lnTo>
                    <a:pt x="635" y="2391"/>
                  </a:lnTo>
                  <a:lnTo>
                    <a:pt x="631" y="2388"/>
                  </a:lnTo>
                  <a:lnTo>
                    <a:pt x="630" y="2387"/>
                  </a:lnTo>
                  <a:lnTo>
                    <a:pt x="625" y="2383"/>
                  </a:lnTo>
                  <a:lnTo>
                    <a:pt x="621" y="2379"/>
                  </a:lnTo>
                  <a:lnTo>
                    <a:pt x="618" y="2373"/>
                  </a:lnTo>
                  <a:lnTo>
                    <a:pt x="615" y="2367"/>
                  </a:lnTo>
                  <a:lnTo>
                    <a:pt x="613" y="2366"/>
                  </a:lnTo>
                  <a:lnTo>
                    <a:pt x="611" y="2364"/>
                  </a:lnTo>
                  <a:lnTo>
                    <a:pt x="609" y="2360"/>
                  </a:lnTo>
                  <a:lnTo>
                    <a:pt x="602" y="2336"/>
                  </a:lnTo>
                  <a:lnTo>
                    <a:pt x="604" y="2312"/>
                  </a:lnTo>
                  <a:lnTo>
                    <a:pt x="610" y="2290"/>
                  </a:lnTo>
                  <a:lnTo>
                    <a:pt x="611" y="2289"/>
                  </a:lnTo>
                  <a:lnTo>
                    <a:pt x="617" y="2278"/>
                  </a:lnTo>
                  <a:lnTo>
                    <a:pt x="625" y="2269"/>
                  </a:lnTo>
                  <a:lnTo>
                    <a:pt x="632" y="2263"/>
                  </a:lnTo>
                  <a:lnTo>
                    <a:pt x="647" y="2252"/>
                  </a:lnTo>
                  <a:lnTo>
                    <a:pt x="664" y="2246"/>
                  </a:lnTo>
                  <a:lnTo>
                    <a:pt x="668" y="2244"/>
                  </a:lnTo>
                  <a:lnTo>
                    <a:pt x="672" y="2244"/>
                  </a:lnTo>
                  <a:lnTo>
                    <a:pt x="674" y="2146"/>
                  </a:lnTo>
                  <a:lnTo>
                    <a:pt x="659" y="2140"/>
                  </a:lnTo>
                  <a:lnTo>
                    <a:pt x="644" y="2132"/>
                  </a:lnTo>
                  <a:lnTo>
                    <a:pt x="636" y="2124"/>
                  </a:lnTo>
                  <a:lnTo>
                    <a:pt x="627" y="2116"/>
                  </a:lnTo>
                  <a:lnTo>
                    <a:pt x="622" y="2106"/>
                  </a:lnTo>
                  <a:lnTo>
                    <a:pt x="617" y="2096"/>
                  </a:lnTo>
                  <a:lnTo>
                    <a:pt x="613" y="2087"/>
                  </a:lnTo>
                  <a:lnTo>
                    <a:pt x="477" y="2099"/>
                  </a:lnTo>
                  <a:lnTo>
                    <a:pt x="475" y="2106"/>
                  </a:lnTo>
                  <a:lnTo>
                    <a:pt x="474" y="2111"/>
                  </a:lnTo>
                  <a:lnTo>
                    <a:pt x="473" y="2113"/>
                  </a:lnTo>
                  <a:lnTo>
                    <a:pt x="473" y="2115"/>
                  </a:lnTo>
                  <a:lnTo>
                    <a:pt x="469" y="2123"/>
                  </a:lnTo>
                  <a:lnTo>
                    <a:pt x="463" y="2132"/>
                  </a:lnTo>
                  <a:lnTo>
                    <a:pt x="454" y="2138"/>
                  </a:lnTo>
                  <a:lnTo>
                    <a:pt x="450" y="2142"/>
                  </a:lnTo>
                  <a:lnTo>
                    <a:pt x="441" y="2146"/>
                  </a:lnTo>
                  <a:lnTo>
                    <a:pt x="429" y="2150"/>
                  </a:lnTo>
                  <a:lnTo>
                    <a:pt x="419" y="2314"/>
                  </a:lnTo>
                  <a:lnTo>
                    <a:pt x="427" y="2318"/>
                  </a:lnTo>
                  <a:lnTo>
                    <a:pt x="433" y="2322"/>
                  </a:lnTo>
                  <a:lnTo>
                    <a:pt x="445" y="2333"/>
                  </a:lnTo>
                  <a:lnTo>
                    <a:pt x="453" y="2349"/>
                  </a:lnTo>
                  <a:lnTo>
                    <a:pt x="454" y="2350"/>
                  </a:lnTo>
                  <a:lnTo>
                    <a:pt x="454" y="2354"/>
                  </a:lnTo>
                  <a:lnTo>
                    <a:pt x="457" y="2364"/>
                  </a:lnTo>
                  <a:lnTo>
                    <a:pt x="457" y="2374"/>
                  </a:lnTo>
                  <a:lnTo>
                    <a:pt x="454" y="2384"/>
                  </a:lnTo>
                  <a:lnTo>
                    <a:pt x="454" y="2387"/>
                  </a:lnTo>
                  <a:lnTo>
                    <a:pt x="453" y="2388"/>
                  </a:lnTo>
                  <a:lnTo>
                    <a:pt x="449" y="2398"/>
                  </a:lnTo>
                  <a:lnTo>
                    <a:pt x="443" y="2408"/>
                  </a:lnTo>
                  <a:lnTo>
                    <a:pt x="436" y="2415"/>
                  </a:lnTo>
                  <a:lnTo>
                    <a:pt x="435" y="2415"/>
                  </a:lnTo>
                  <a:lnTo>
                    <a:pt x="431" y="2419"/>
                  </a:lnTo>
                  <a:lnTo>
                    <a:pt x="427" y="2421"/>
                  </a:lnTo>
                  <a:lnTo>
                    <a:pt x="424" y="2422"/>
                  </a:lnTo>
                  <a:lnTo>
                    <a:pt x="420" y="2424"/>
                  </a:lnTo>
                  <a:lnTo>
                    <a:pt x="419" y="2424"/>
                  </a:lnTo>
                  <a:lnTo>
                    <a:pt x="414" y="2426"/>
                  </a:lnTo>
                  <a:lnTo>
                    <a:pt x="409" y="2426"/>
                  </a:lnTo>
                  <a:lnTo>
                    <a:pt x="403" y="2428"/>
                  </a:lnTo>
                  <a:lnTo>
                    <a:pt x="399" y="2428"/>
                  </a:lnTo>
                  <a:lnTo>
                    <a:pt x="382" y="2425"/>
                  </a:lnTo>
                  <a:lnTo>
                    <a:pt x="365" y="2417"/>
                  </a:lnTo>
                  <a:lnTo>
                    <a:pt x="365" y="2416"/>
                  </a:lnTo>
                  <a:lnTo>
                    <a:pt x="361" y="2413"/>
                  </a:lnTo>
                  <a:lnTo>
                    <a:pt x="357" y="2409"/>
                  </a:lnTo>
                  <a:lnTo>
                    <a:pt x="350" y="2398"/>
                  </a:lnTo>
                  <a:lnTo>
                    <a:pt x="344" y="2387"/>
                  </a:lnTo>
                  <a:lnTo>
                    <a:pt x="342" y="2374"/>
                  </a:lnTo>
                  <a:lnTo>
                    <a:pt x="342" y="2366"/>
                  </a:lnTo>
                  <a:lnTo>
                    <a:pt x="343" y="2358"/>
                  </a:lnTo>
                  <a:lnTo>
                    <a:pt x="347" y="2343"/>
                  </a:lnTo>
                  <a:lnTo>
                    <a:pt x="356" y="2329"/>
                  </a:lnTo>
                  <a:lnTo>
                    <a:pt x="359" y="2327"/>
                  </a:lnTo>
                  <a:lnTo>
                    <a:pt x="371" y="2318"/>
                  </a:lnTo>
                  <a:lnTo>
                    <a:pt x="384" y="2312"/>
                  </a:lnTo>
                  <a:lnTo>
                    <a:pt x="386" y="2312"/>
                  </a:lnTo>
                  <a:lnTo>
                    <a:pt x="388" y="2311"/>
                  </a:lnTo>
                  <a:lnTo>
                    <a:pt x="389" y="2311"/>
                  </a:lnTo>
                  <a:lnTo>
                    <a:pt x="401" y="2149"/>
                  </a:lnTo>
                  <a:lnTo>
                    <a:pt x="398" y="2147"/>
                  </a:lnTo>
                  <a:lnTo>
                    <a:pt x="397" y="2147"/>
                  </a:lnTo>
                  <a:lnTo>
                    <a:pt x="382" y="2138"/>
                  </a:lnTo>
                  <a:lnTo>
                    <a:pt x="371" y="2127"/>
                  </a:lnTo>
                  <a:lnTo>
                    <a:pt x="364" y="2111"/>
                  </a:lnTo>
                  <a:lnTo>
                    <a:pt x="361" y="2098"/>
                  </a:lnTo>
                  <a:lnTo>
                    <a:pt x="363" y="2086"/>
                  </a:lnTo>
                  <a:lnTo>
                    <a:pt x="364" y="2078"/>
                  </a:lnTo>
                  <a:lnTo>
                    <a:pt x="367" y="2070"/>
                  </a:lnTo>
                  <a:lnTo>
                    <a:pt x="371" y="2064"/>
                  </a:lnTo>
                  <a:lnTo>
                    <a:pt x="373" y="2058"/>
                  </a:lnTo>
                  <a:lnTo>
                    <a:pt x="381" y="2051"/>
                  </a:lnTo>
                  <a:lnTo>
                    <a:pt x="388" y="2045"/>
                  </a:lnTo>
                  <a:lnTo>
                    <a:pt x="394" y="2041"/>
                  </a:lnTo>
                  <a:lnTo>
                    <a:pt x="363" y="1955"/>
                  </a:lnTo>
                  <a:lnTo>
                    <a:pt x="360" y="1956"/>
                  </a:lnTo>
                  <a:lnTo>
                    <a:pt x="346" y="1956"/>
                  </a:lnTo>
                  <a:lnTo>
                    <a:pt x="334" y="1955"/>
                  </a:lnTo>
                  <a:lnTo>
                    <a:pt x="322" y="1950"/>
                  </a:lnTo>
                  <a:lnTo>
                    <a:pt x="317" y="1947"/>
                  </a:lnTo>
                  <a:lnTo>
                    <a:pt x="312" y="1943"/>
                  </a:lnTo>
                  <a:lnTo>
                    <a:pt x="304" y="1937"/>
                  </a:lnTo>
                  <a:lnTo>
                    <a:pt x="299" y="1930"/>
                  </a:lnTo>
                  <a:lnTo>
                    <a:pt x="296" y="1924"/>
                  </a:lnTo>
                  <a:lnTo>
                    <a:pt x="293" y="1920"/>
                  </a:lnTo>
                  <a:lnTo>
                    <a:pt x="292" y="1917"/>
                  </a:lnTo>
                  <a:lnTo>
                    <a:pt x="217" y="1925"/>
                  </a:lnTo>
                  <a:lnTo>
                    <a:pt x="217" y="1939"/>
                  </a:lnTo>
                  <a:lnTo>
                    <a:pt x="213" y="1955"/>
                  </a:lnTo>
                  <a:lnTo>
                    <a:pt x="208" y="1968"/>
                  </a:lnTo>
                  <a:lnTo>
                    <a:pt x="207" y="1971"/>
                  </a:lnTo>
                  <a:lnTo>
                    <a:pt x="207" y="1972"/>
                  </a:lnTo>
                  <a:lnTo>
                    <a:pt x="204" y="1977"/>
                  </a:lnTo>
                  <a:lnTo>
                    <a:pt x="198" y="1988"/>
                  </a:lnTo>
                  <a:lnTo>
                    <a:pt x="187" y="2001"/>
                  </a:lnTo>
                  <a:lnTo>
                    <a:pt x="175" y="2013"/>
                  </a:lnTo>
                  <a:lnTo>
                    <a:pt x="164" y="2019"/>
                  </a:lnTo>
                  <a:lnTo>
                    <a:pt x="148" y="2028"/>
                  </a:lnTo>
                  <a:lnTo>
                    <a:pt x="134" y="2031"/>
                  </a:lnTo>
                  <a:lnTo>
                    <a:pt x="132" y="2031"/>
                  </a:lnTo>
                  <a:lnTo>
                    <a:pt x="132" y="2062"/>
                  </a:lnTo>
                  <a:lnTo>
                    <a:pt x="135" y="2064"/>
                  </a:lnTo>
                  <a:lnTo>
                    <a:pt x="136" y="2064"/>
                  </a:lnTo>
                  <a:lnTo>
                    <a:pt x="139" y="2065"/>
                  </a:lnTo>
                  <a:lnTo>
                    <a:pt x="153" y="2072"/>
                  </a:lnTo>
                  <a:lnTo>
                    <a:pt x="166" y="2083"/>
                  </a:lnTo>
                  <a:lnTo>
                    <a:pt x="166" y="2085"/>
                  </a:lnTo>
                  <a:lnTo>
                    <a:pt x="168" y="2086"/>
                  </a:lnTo>
                  <a:lnTo>
                    <a:pt x="174" y="2100"/>
                  </a:lnTo>
                  <a:lnTo>
                    <a:pt x="178" y="2115"/>
                  </a:lnTo>
                  <a:lnTo>
                    <a:pt x="178" y="2127"/>
                  </a:lnTo>
                  <a:lnTo>
                    <a:pt x="177" y="2130"/>
                  </a:lnTo>
                  <a:lnTo>
                    <a:pt x="177" y="2133"/>
                  </a:lnTo>
                  <a:lnTo>
                    <a:pt x="172" y="2149"/>
                  </a:lnTo>
                  <a:lnTo>
                    <a:pt x="161" y="2162"/>
                  </a:lnTo>
                  <a:lnTo>
                    <a:pt x="145" y="2172"/>
                  </a:lnTo>
                  <a:lnTo>
                    <a:pt x="130" y="2179"/>
                  </a:lnTo>
                  <a:lnTo>
                    <a:pt x="117" y="2179"/>
                  </a:lnTo>
                  <a:lnTo>
                    <a:pt x="105" y="2178"/>
                  </a:lnTo>
                  <a:lnTo>
                    <a:pt x="94" y="2174"/>
                  </a:lnTo>
                  <a:lnTo>
                    <a:pt x="93" y="2174"/>
                  </a:lnTo>
                  <a:lnTo>
                    <a:pt x="90" y="2172"/>
                  </a:lnTo>
                  <a:lnTo>
                    <a:pt x="89" y="2172"/>
                  </a:lnTo>
                  <a:lnTo>
                    <a:pt x="83" y="2168"/>
                  </a:lnTo>
                  <a:lnTo>
                    <a:pt x="69" y="2155"/>
                  </a:lnTo>
                  <a:lnTo>
                    <a:pt x="65" y="2149"/>
                  </a:lnTo>
                  <a:lnTo>
                    <a:pt x="63" y="2145"/>
                  </a:lnTo>
                  <a:lnTo>
                    <a:pt x="62" y="2141"/>
                  </a:lnTo>
                  <a:lnTo>
                    <a:pt x="60" y="2136"/>
                  </a:lnTo>
                  <a:lnTo>
                    <a:pt x="60" y="2132"/>
                  </a:lnTo>
                  <a:lnTo>
                    <a:pt x="59" y="2130"/>
                  </a:lnTo>
                  <a:lnTo>
                    <a:pt x="59" y="2125"/>
                  </a:lnTo>
                  <a:lnTo>
                    <a:pt x="60" y="2108"/>
                  </a:lnTo>
                  <a:lnTo>
                    <a:pt x="65" y="2092"/>
                  </a:lnTo>
                  <a:lnTo>
                    <a:pt x="75" y="2079"/>
                  </a:lnTo>
                  <a:lnTo>
                    <a:pt x="76" y="2079"/>
                  </a:lnTo>
                  <a:lnTo>
                    <a:pt x="76" y="2078"/>
                  </a:lnTo>
                  <a:lnTo>
                    <a:pt x="83" y="2073"/>
                  </a:lnTo>
                  <a:lnTo>
                    <a:pt x="90" y="2069"/>
                  </a:lnTo>
                  <a:lnTo>
                    <a:pt x="97" y="2065"/>
                  </a:lnTo>
                  <a:lnTo>
                    <a:pt x="100" y="2065"/>
                  </a:lnTo>
                  <a:lnTo>
                    <a:pt x="101" y="2064"/>
                  </a:lnTo>
                  <a:lnTo>
                    <a:pt x="102" y="2064"/>
                  </a:lnTo>
                  <a:lnTo>
                    <a:pt x="102" y="2034"/>
                  </a:lnTo>
                  <a:lnTo>
                    <a:pt x="79" y="2028"/>
                  </a:lnTo>
                  <a:lnTo>
                    <a:pt x="56" y="2019"/>
                  </a:lnTo>
                  <a:lnTo>
                    <a:pt x="37" y="2003"/>
                  </a:lnTo>
                  <a:lnTo>
                    <a:pt x="35" y="2002"/>
                  </a:lnTo>
                  <a:lnTo>
                    <a:pt x="25" y="1990"/>
                  </a:lnTo>
                  <a:lnTo>
                    <a:pt x="17" y="1977"/>
                  </a:lnTo>
                  <a:lnTo>
                    <a:pt x="12" y="1965"/>
                  </a:lnTo>
                  <a:lnTo>
                    <a:pt x="7" y="1951"/>
                  </a:lnTo>
                  <a:lnTo>
                    <a:pt x="5" y="1935"/>
                  </a:lnTo>
                  <a:lnTo>
                    <a:pt x="5" y="1920"/>
                  </a:lnTo>
                  <a:lnTo>
                    <a:pt x="7" y="1904"/>
                  </a:lnTo>
                  <a:lnTo>
                    <a:pt x="10" y="1891"/>
                  </a:lnTo>
                  <a:lnTo>
                    <a:pt x="18" y="1872"/>
                  </a:lnTo>
                  <a:lnTo>
                    <a:pt x="30" y="1855"/>
                  </a:lnTo>
                  <a:lnTo>
                    <a:pt x="48" y="1837"/>
                  </a:lnTo>
                  <a:lnTo>
                    <a:pt x="63" y="1828"/>
                  </a:lnTo>
                  <a:lnTo>
                    <a:pt x="80" y="1823"/>
                  </a:lnTo>
                  <a:lnTo>
                    <a:pt x="77" y="1768"/>
                  </a:lnTo>
                  <a:lnTo>
                    <a:pt x="71" y="1768"/>
                  </a:lnTo>
                  <a:lnTo>
                    <a:pt x="65" y="1766"/>
                  </a:lnTo>
                  <a:lnTo>
                    <a:pt x="62" y="1765"/>
                  </a:lnTo>
                  <a:lnTo>
                    <a:pt x="62" y="1764"/>
                  </a:lnTo>
                  <a:lnTo>
                    <a:pt x="48" y="1760"/>
                  </a:lnTo>
                  <a:lnTo>
                    <a:pt x="38" y="1753"/>
                  </a:lnTo>
                  <a:lnTo>
                    <a:pt x="35" y="1752"/>
                  </a:lnTo>
                  <a:lnTo>
                    <a:pt x="34" y="1751"/>
                  </a:lnTo>
                  <a:lnTo>
                    <a:pt x="31" y="1749"/>
                  </a:lnTo>
                  <a:lnTo>
                    <a:pt x="29" y="1747"/>
                  </a:lnTo>
                  <a:lnTo>
                    <a:pt x="13" y="1728"/>
                  </a:lnTo>
                  <a:lnTo>
                    <a:pt x="4" y="1707"/>
                  </a:lnTo>
                  <a:lnTo>
                    <a:pt x="0" y="1684"/>
                  </a:lnTo>
                  <a:lnTo>
                    <a:pt x="0" y="1681"/>
                  </a:lnTo>
                  <a:lnTo>
                    <a:pt x="3" y="1663"/>
                  </a:lnTo>
                  <a:lnTo>
                    <a:pt x="8" y="1646"/>
                  </a:lnTo>
                  <a:lnTo>
                    <a:pt x="17" y="1630"/>
                  </a:lnTo>
                  <a:lnTo>
                    <a:pt x="30" y="1617"/>
                  </a:lnTo>
                  <a:lnTo>
                    <a:pt x="43" y="1607"/>
                  </a:lnTo>
                  <a:lnTo>
                    <a:pt x="50" y="1604"/>
                  </a:lnTo>
                  <a:lnTo>
                    <a:pt x="68" y="1597"/>
                  </a:lnTo>
                  <a:lnTo>
                    <a:pt x="88" y="1595"/>
                  </a:lnTo>
                  <a:lnTo>
                    <a:pt x="100" y="1595"/>
                  </a:lnTo>
                  <a:lnTo>
                    <a:pt x="114" y="1599"/>
                  </a:lnTo>
                  <a:lnTo>
                    <a:pt x="130" y="1605"/>
                  </a:lnTo>
                  <a:lnTo>
                    <a:pt x="141" y="1613"/>
                  </a:lnTo>
                  <a:lnTo>
                    <a:pt x="147" y="1617"/>
                  </a:lnTo>
                  <a:lnTo>
                    <a:pt x="151" y="1622"/>
                  </a:lnTo>
                  <a:lnTo>
                    <a:pt x="155" y="1626"/>
                  </a:lnTo>
                  <a:lnTo>
                    <a:pt x="202" y="1604"/>
                  </a:lnTo>
                  <a:lnTo>
                    <a:pt x="199" y="1587"/>
                  </a:lnTo>
                  <a:lnTo>
                    <a:pt x="200" y="1570"/>
                  </a:lnTo>
                  <a:lnTo>
                    <a:pt x="203" y="1558"/>
                  </a:lnTo>
                  <a:lnTo>
                    <a:pt x="208" y="1546"/>
                  </a:lnTo>
                  <a:lnTo>
                    <a:pt x="215" y="1536"/>
                  </a:lnTo>
                  <a:lnTo>
                    <a:pt x="220" y="1529"/>
                  </a:lnTo>
                  <a:lnTo>
                    <a:pt x="230" y="1519"/>
                  </a:lnTo>
                  <a:lnTo>
                    <a:pt x="251" y="1504"/>
                  </a:lnTo>
                  <a:lnTo>
                    <a:pt x="274" y="1498"/>
                  </a:lnTo>
                  <a:lnTo>
                    <a:pt x="279" y="1498"/>
                  </a:lnTo>
                  <a:lnTo>
                    <a:pt x="282" y="1497"/>
                  </a:lnTo>
                  <a:close/>
                  <a:moveTo>
                    <a:pt x="2971" y="1357"/>
                  </a:moveTo>
                  <a:lnTo>
                    <a:pt x="3086" y="1357"/>
                  </a:lnTo>
                  <a:lnTo>
                    <a:pt x="3082" y="1364"/>
                  </a:lnTo>
                  <a:lnTo>
                    <a:pt x="3078" y="1371"/>
                  </a:lnTo>
                  <a:lnTo>
                    <a:pt x="3077" y="1372"/>
                  </a:lnTo>
                  <a:lnTo>
                    <a:pt x="3076" y="1375"/>
                  </a:lnTo>
                  <a:lnTo>
                    <a:pt x="3065" y="1385"/>
                  </a:lnTo>
                  <a:lnTo>
                    <a:pt x="3051" y="1393"/>
                  </a:lnTo>
                  <a:lnTo>
                    <a:pt x="3043" y="1396"/>
                  </a:lnTo>
                  <a:lnTo>
                    <a:pt x="3035" y="1397"/>
                  </a:lnTo>
                  <a:lnTo>
                    <a:pt x="3027" y="1397"/>
                  </a:lnTo>
                  <a:lnTo>
                    <a:pt x="3013" y="1396"/>
                  </a:lnTo>
                  <a:lnTo>
                    <a:pt x="3000" y="1391"/>
                  </a:lnTo>
                  <a:lnTo>
                    <a:pt x="2988" y="1383"/>
                  </a:lnTo>
                  <a:lnTo>
                    <a:pt x="2980" y="1375"/>
                  </a:lnTo>
                  <a:lnTo>
                    <a:pt x="2973" y="1364"/>
                  </a:lnTo>
                  <a:lnTo>
                    <a:pt x="2973" y="1360"/>
                  </a:lnTo>
                  <a:lnTo>
                    <a:pt x="2972" y="1359"/>
                  </a:lnTo>
                  <a:lnTo>
                    <a:pt x="2972" y="1358"/>
                  </a:lnTo>
                  <a:lnTo>
                    <a:pt x="2971" y="1357"/>
                  </a:lnTo>
                  <a:close/>
                  <a:moveTo>
                    <a:pt x="689" y="1357"/>
                  </a:moveTo>
                  <a:lnTo>
                    <a:pt x="793" y="1357"/>
                  </a:lnTo>
                  <a:lnTo>
                    <a:pt x="782" y="1370"/>
                  </a:lnTo>
                  <a:lnTo>
                    <a:pt x="767" y="1379"/>
                  </a:lnTo>
                  <a:lnTo>
                    <a:pt x="765" y="1379"/>
                  </a:lnTo>
                  <a:lnTo>
                    <a:pt x="763" y="1380"/>
                  </a:lnTo>
                  <a:lnTo>
                    <a:pt x="754" y="1383"/>
                  </a:lnTo>
                  <a:lnTo>
                    <a:pt x="742" y="1384"/>
                  </a:lnTo>
                  <a:lnTo>
                    <a:pt x="724" y="1486"/>
                  </a:lnTo>
                  <a:lnTo>
                    <a:pt x="725" y="1486"/>
                  </a:lnTo>
                  <a:lnTo>
                    <a:pt x="738" y="1493"/>
                  </a:lnTo>
                  <a:lnTo>
                    <a:pt x="750" y="1499"/>
                  </a:lnTo>
                  <a:lnTo>
                    <a:pt x="762" y="1508"/>
                  </a:lnTo>
                  <a:lnTo>
                    <a:pt x="772" y="1519"/>
                  </a:lnTo>
                  <a:lnTo>
                    <a:pt x="780" y="1532"/>
                  </a:lnTo>
                  <a:lnTo>
                    <a:pt x="786" y="1540"/>
                  </a:lnTo>
                  <a:lnTo>
                    <a:pt x="787" y="1544"/>
                  </a:lnTo>
                  <a:lnTo>
                    <a:pt x="790" y="1549"/>
                  </a:lnTo>
                  <a:lnTo>
                    <a:pt x="901" y="1518"/>
                  </a:lnTo>
                  <a:lnTo>
                    <a:pt x="902" y="1506"/>
                  </a:lnTo>
                  <a:lnTo>
                    <a:pt x="905" y="1495"/>
                  </a:lnTo>
                  <a:lnTo>
                    <a:pt x="906" y="1493"/>
                  </a:lnTo>
                  <a:lnTo>
                    <a:pt x="907" y="1491"/>
                  </a:lnTo>
                  <a:lnTo>
                    <a:pt x="911" y="1484"/>
                  </a:lnTo>
                  <a:lnTo>
                    <a:pt x="919" y="1474"/>
                  </a:lnTo>
                  <a:lnTo>
                    <a:pt x="928" y="1469"/>
                  </a:lnTo>
                  <a:lnTo>
                    <a:pt x="928" y="1468"/>
                  </a:lnTo>
                  <a:lnTo>
                    <a:pt x="930" y="1468"/>
                  </a:lnTo>
                  <a:lnTo>
                    <a:pt x="932" y="1467"/>
                  </a:lnTo>
                  <a:lnTo>
                    <a:pt x="940" y="1464"/>
                  </a:lnTo>
                  <a:lnTo>
                    <a:pt x="949" y="1460"/>
                  </a:lnTo>
                  <a:lnTo>
                    <a:pt x="958" y="1459"/>
                  </a:lnTo>
                  <a:lnTo>
                    <a:pt x="961" y="1459"/>
                  </a:lnTo>
                  <a:lnTo>
                    <a:pt x="964" y="1460"/>
                  </a:lnTo>
                  <a:lnTo>
                    <a:pt x="969" y="1460"/>
                  </a:lnTo>
                  <a:lnTo>
                    <a:pt x="981" y="1464"/>
                  </a:lnTo>
                  <a:lnTo>
                    <a:pt x="982" y="1464"/>
                  </a:lnTo>
                  <a:lnTo>
                    <a:pt x="992" y="1469"/>
                  </a:lnTo>
                  <a:lnTo>
                    <a:pt x="998" y="1473"/>
                  </a:lnTo>
                  <a:lnTo>
                    <a:pt x="1002" y="1477"/>
                  </a:lnTo>
                  <a:lnTo>
                    <a:pt x="1006" y="1482"/>
                  </a:lnTo>
                  <a:lnTo>
                    <a:pt x="1300" y="1398"/>
                  </a:lnTo>
                  <a:lnTo>
                    <a:pt x="1303" y="1376"/>
                  </a:lnTo>
                  <a:lnTo>
                    <a:pt x="1312" y="1357"/>
                  </a:lnTo>
                  <a:lnTo>
                    <a:pt x="1423" y="1357"/>
                  </a:lnTo>
                  <a:lnTo>
                    <a:pt x="1423" y="1467"/>
                  </a:lnTo>
                  <a:lnTo>
                    <a:pt x="1402" y="1474"/>
                  </a:lnTo>
                  <a:lnTo>
                    <a:pt x="1401" y="1476"/>
                  </a:lnTo>
                  <a:lnTo>
                    <a:pt x="1396" y="1476"/>
                  </a:lnTo>
                  <a:lnTo>
                    <a:pt x="1392" y="1477"/>
                  </a:lnTo>
                  <a:lnTo>
                    <a:pt x="1387" y="1478"/>
                  </a:lnTo>
                  <a:lnTo>
                    <a:pt x="1380" y="1478"/>
                  </a:lnTo>
                  <a:lnTo>
                    <a:pt x="1367" y="1477"/>
                  </a:lnTo>
                  <a:lnTo>
                    <a:pt x="1355" y="1473"/>
                  </a:lnTo>
                  <a:lnTo>
                    <a:pt x="1352" y="1472"/>
                  </a:lnTo>
                  <a:lnTo>
                    <a:pt x="1351" y="1472"/>
                  </a:lnTo>
                  <a:lnTo>
                    <a:pt x="1349" y="1470"/>
                  </a:lnTo>
                  <a:lnTo>
                    <a:pt x="1339" y="1467"/>
                  </a:lnTo>
                  <a:lnTo>
                    <a:pt x="1329" y="1459"/>
                  </a:lnTo>
                  <a:lnTo>
                    <a:pt x="1321" y="1451"/>
                  </a:lnTo>
                  <a:lnTo>
                    <a:pt x="1315" y="1443"/>
                  </a:lnTo>
                  <a:lnTo>
                    <a:pt x="1315" y="1442"/>
                  </a:lnTo>
                  <a:lnTo>
                    <a:pt x="1311" y="1438"/>
                  </a:lnTo>
                  <a:lnTo>
                    <a:pt x="1308" y="1432"/>
                  </a:lnTo>
                  <a:lnTo>
                    <a:pt x="1307" y="1427"/>
                  </a:lnTo>
                  <a:lnTo>
                    <a:pt x="1017" y="1510"/>
                  </a:lnTo>
                  <a:lnTo>
                    <a:pt x="1017" y="1522"/>
                  </a:lnTo>
                  <a:lnTo>
                    <a:pt x="1016" y="1531"/>
                  </a:lnTo>
                  <a:lnTo>
                    <a:pt x="1012" y="1542"/>
                  </a:lnTo>
                  <a:lnTo>
                    <a:pt x="1006" y="1553"/>
                  </a:lnTo>
                  <a:lnTo>
                    <a:pt x="1003" y="1557"/>
                  </a:lnTo>
                  <a:lnTo>
                    <a:pt x="995" y="1565"/>
                  </a:lnTo>
                  <a:lnTo>
                    <a:pt x="981" y="1573"/>
                  </a:lnTo>
                  <a:lnTo>
                    <a:pt x="964" y="1577"/>
                  </a:lnTo>
                  <a:lnTo>
                    <a:pt x="958" y="1577"/>
                  </a:lnTo>
                  <a:lnTo>
                    <a:pt x="945" y="1575"/>
                  </a:lnTo>
                  <a:lnTo>
                    <a:pt x="932" y="1570"/>
                  </a:lnTo>
                  <a:lnTo>
                    <a:pt x="926" y="1566"/>
                  </a:lnTo>
                  <a:lnTo>
                    <a:pt x="919" y="1561"/>
                  </a:lnTo>
                  <a:lnTo>
                    <a:pt x="910" y="1552"/>
                  </a:lnTo>
                  <a:lnTo>
                    <a:pt x="907" y="1546"/>
                  </a:lnTo>
                  <a:lnTo>
                    <a:pt x="797" y="1578"/>
                  </a:lnTo>
                  <a:lnTo>
                    <a:pt x="799" y="1591"/>
                  </a:lnTo>
                  <a:lnTo>
                    <a:pt x="799" y="1600"/>
                  </a:lnTo>
                  <a:lnTo>
                    <a:pt x="797" y="1601"/>
                  </a:lnTo>
                  <a:lnTo>
                    <a:pt x="797" y="1612"/>
                  </a:lnTo>
                  <a:lnTo>
                    <a:pt x="795" y="1624"/>
                  </a:lnTo>
                  <a:lnTo>
                    <a:pt x="790" y="1633"/>
                  </a:lnTo>
                  <a:lnTo>
                    <a:pt x="787" y="1639"/>
                  </a:lnTo>
                  <a:lnTo>
                    <a:pt x="784" y="1647"/>
                  </a:lnTo>
                  <a:lnTo>
                    <a:pt x="770" y="1666"/>
                  </a:lnTo>
                  <a:lnTo>
                    <a:pt x="753" y="1681"/>
                  </a:lnTo>
                  <a:lnTo>
                    <a:pt x="733" y="1693"/>
                  </a:lnTo>
                  <a:lnTo>
                    <a:pt x="711" y="1701"/>
                  </a:lnTo>
                  <a:lnTo>
                    <a:pt x="708" y="1701"/>
                  </a:lnTo>
                  <a:lnTo>
                    <a:pt x="698" y="1702"/>
                  </a:lnTo>
                  <a:lnTo>
                    <a:pt x="689" y="1704"/>
                  </a:lnTo>
                  <a:lnTo>
                    <a:pt x="673" y="1702"/>
                  </a:lnTo>
                  <a:lnTo>
                    <a:pt x="661" y="1700"/>
                  </a:lnTo>
                  <a:lnTo>
                    <a:pt x="647" y="1696"/>
                  </a:lnTo>
                  <a:lnTo>
                    <a:pt x="631" y="1689"/>
                  </a:lnTo>
                  <a:lnTo>
                    <a:pt x="618" y="1680"/>
                  </a:lnTo>
                  <a:lnTo>
                    <a:pt x="606" y="1669"/>
                  </a:lnTo>
                  <a:lnTo>
                    <a:pt x="597" y="1658"/>
                  </a:lnTo>
                  <a:lnTo>
                    <a:pt x="585" y="1639"/>
                  </a:lnTo>
                  <a:lnTo>
                    <a:pt x="577" y="1620"/>
                  </a:lnTo>
                  <a:lnTo>
                    <a:pt x="573" y="1599"/>
                  </a:lnTo>
                  <a:lnTo>
                    <a:pt x="573" y="1596"/>
                  </a:lnTo>
                  <a:lnTo>
                    <a:pt x="575" y="1577"/>
                  </a:lnTo>
                  <a:lnTo>
                    <a:pt x="580" y="1556"/>
                  </a:lnTo>
                  <a:lnTo>
                    <a:pt x="588" y="1537"/>
                  </a:lnTo>
                  <a:lnTo>
                    <a:pt x="596" y="1524"/>
                  </a:lnTo>
                  <a:lnTo>
                    <a:pt x="608" y="1512"/>
                  </a:lnTo>
                  <a:lnTo>
                    <a:pt x="608" y="1511"/>
                  </a:lnTo>
                  <a:lnTo>
                    <a:pt x="609" y="1511"/>
                  </a:lnTo>
                  <a:lnTo>
                    <a:pt x="625" y="1497"/>
                  </a:lnTo>
                  <a:lnTo>
                    <a:pt x="644" y="1486"/>
                  </a:lnTo>
                  <a:lnTo>
                    <a:pt x="665" y="1481"/>
                  </a:lnTo>
                  <a:lnTo>
                    <a:pt x="676" y="1480"/>
                  </a:lnTo>
                  <a:lnTo>
                    <a:pt x="694" y="1480"/>
                  </a:lnTo>
                  <a:lnTo>
                    <a:pt x="714" y="1377"/>
                  </a:lnTo>
                  <a:lnTo>
                    <a:pt x="712" y="1376"/>
                  </a:lnTo>
                  <a:lnTo>
                    <a:pt x="699" y="1368"/>
                  </a:lnTo>
                  <a:lnTo>
                    <a:pt x="689" y="1357"/>
                  </a:lnTo>
                  <a:close/>
                  <a:moveTo>
                    <a:pt x="411" y="1357"/>
                  </a:moveTo>
                  <a:lnTo>
                    <a:pt x="469" y="1357"/>
                  </a:lnTo>
                  <a:lnTo>
                    <a:pt x="454" y="1360"/>
                  </a:lnTo>
                  <a:lnTo>
                    <a:pt x="439" y="1362"/>
                  </a:lnTo>
                  <a:lnTo>
                    <a:pt x="428" y="1362"/>
                  </a:lnTo>
                  <a:lnTo>
                    <a:pt x="423" y="1360"/>
                  </a:lnTo>
                  <a:lnTo>
                    <a:pt x="416" y="1359"/>
                  </a:lnTo>
                  <a:lnTo>
                    <a:pt x="411" y="1357"/>
                  </a:lnTo>
                  <a:close/>
                  <a:moveTo>
                    <a:pt x="1587" y="1349"/>
                  </a:moveTo>
                  <a:lnTo>
                    <a:pt x="1600" y="1349"/>
                  </a:lnTo>
                  <a:lnTo>
                    <a:pt x="1614" y="1350"/>
                  </a:lnTo>
                  <a:lnTo>
                    <a:pt x="1627" y="1357"/>
                  </a:lnTo>
                  <a:lnTo>
                    <a:pt x="1566" y="1357"/>
                  </a:lnTo>
                  <a:lnTo>
                    <a:pt x="1574" y="1354"/>
                  </a:lnTo>
                  <a:lnTo>
                    <a:pt x="1580" y="1351"/>
                  </a:lnTo>
                  <a:lnTo>
                    <a:pt x="1583" y="1350"/>
                  </a:lnTo>
                  <a:lnTo>
                    <a:pt x="1587" y="1349"/>
                  </a:lnTo>
                  <a:close/>
                  <a:moveTo>
                    <a:pt x="1423" y="1329"/>
                  </a:moveTo>
                  <a:lnTo>
                    <a:pt x="1431" y="1336"/>
                  </a:lnTo>
                  <a:lnTo>
                    <a:pt x="1440" y="1345"/>
                  </a:lnTo>
                  <a:lnTo>
                    <a:pt x="1443" y="1346"/>
                  </a:lnTo>
                  <a:lnTo>
                    <a:pt x="1445" y="1350"/>
                  </a:lnTo>
                  <a:lnTo>
                    <a:pt x="1448" y="1353"/>
                  </a:lnTo>
                  <a:lnTo>
                    <a:pt x="1449" y="1357"/>
                  </a:lnTo>
                  <a:lnTo>
                    <a:pt x="1423" y="1357"/>
                  </a:lnTo>
                  <a:lnTo>
                    <a:pt x="1423" y="1329"/>
                  </a:lnTo>
                  <a:close/>
                  <a:moveTo>
                    <a:pt x="2181" y="1041"/>
                  </a:moveTo>
                  <a:lnTo>
                    <a:pt x="2183" y="1041"/>
                  </a:lnTo>
                  <a:lnTo>
                    <a:pt x="2198" y="1044"/>
                  </a:lnTo>
                  <a:lnTo>
                    <a:pt x="2198" y="1045"/>
                  </a:lnTo>
                  <a:lnTo>
                    <a:pt x="2200" y="1045"/>
                  </a:lnTo>
                  <a:lnTo>
                    <a:pt x="2215" y="1053"/>
                  </a:lnTo>
                  <a:lnTo>
                    <a:pt x="2228" y="1064"/>
                  </a:lnTo>
                  <a:lnTo>
                    <a:pt x="2236" y="1075"/>
                  </a:lnTo>
                  <a:lnTo>
                    <a:pt x="2240" y="1085"/>
                  </a:lnTo>
                  <a:lnTo>
                    <a:pt x="2241" y="1097"/>
                  </a:lnTo>
                  <a:lnTo>
                    <a:pt x="2241" y="1112"/>
                  </a:lnTo>
                  <a:lnTo>
                    <a:pt x="2239" y="1123"/>
                  </a:lnTo>
                  <a:lnTo>
                    <a:pt x="2234" y="1133"/>
                  </a:lnTo>
                  <a:lnTo>
                    <a:pt x="2232" y="1135"/>
                  </a:lnTo>
                  <a:lnTo>
                    <a:pt x="2232" y="1137"/>
                  </a:lnTo>
                  <a:lnTo>
                    <a:pt x="2231" y="1138"/>
                  </a:lnTo>
                  <a:lnTo>
                    <a:pt x="2227" y="1143"/>
                  </a:lnTo>
                  <a:lnTo>
                    <a:pt x="2221" y="1150"/>
                  </a:lnTo>
                  <a:lnTo>
                    <a:pt x="2213" y="1156"/>
                  </a:lnTo>
                  <a:lnTo>
                    <a:pt x="2197" y="1161"/>
                  </a:lnTo>
                  <a:lnTo>
                    <a:pt x="2189" y="1163"/>
                  </a:lnTo>
                  <a:lnTo>
                    <a:pt x="2187" y="1163"/>
                  </a:lnTo>
                  <a:lnTo>
                    <a:pt x="2184" y="1164"/>
                  </a:lnTo>
                  <a:lnTo>
                    <a:pt x="2180" y="1164"/>
                  </a:lnTo>
                  <a:lnTo>
                    <a:pt x="2162" y="1161"/>
                  </a:lnTo>
                  <a:lnTo>
                    <a:pt x="2147" y="1154"/>
                  </a:lnTo>
                  <a:lnTo>
                    <a:pt x="2134" y="1142"/>
                  </a:lnTo>
                  <a:lnTo>
                    <a:pt x="2133" y="1140"/>
                  </a:lnTo>
                  <a:lnTo>
                    <a:pt x="2032" y="1243"/>
                  </a:lnTo>
                  <a:lnTo>
                    <a:pt x="2033" y="1245"/>
                  </a:lnTo>
                  <a:lnTo>
                    <a:pt x="2035" y="1247"/>
                  </a:lnTo>
                  <a:lnTo>
                    <a:pt x="2035" y="1249"/>
                  </a:lnTo>
                  <a:lnTo>
                    <a:pt x="2036" y="1249"/>
                  </a:lnTo>
                  <a:lnTo>
                    <a:pt x="2036" y="1250"/>
                  </a:lnTo>
                  <a:lnTo>
                    <a:pt x="2040" y="1264"/>
                  </a:lnTo>
                  <a:lnTo>
                    <a:pt x="2041" y="1275"/>
                  </a:lnTo>
                  <a:lnTo>
                    <a:pt x="2041" y="1278"/>
                  </a:lnTo>
                  <a:lnTo>
                    <a:pt x="2040" y="1281"/>
                  </a:lnTo>
                  <a:lnTo>
                    <a:pt x="2040" y="1284"/>
                  </a:lnTo>
                  <a:lnTo>
                    <a:pt x="2112" y="1330"/>
                  </a:lnTo>
                  <a:lnTo>
                    <a:pt x="2116" y="1326"/>
                  </a:lnTo>
                  <a:lnTo>
                    <a:pt x="2120" y="1324"/>
                  </a:lnTo>
                  <a:lnTo>
                    <a:pt x="2124" y="1320"/>
                  </a:lnTo>
                  <a:lnTo>
                    <a:pt x="2129" y="1317"/>
                  </a:lnTo>
                  <a:lnTo>
                    <a:pt x="2134" y="1316"/>
                  </a:lnTo>
                  <a:lnTo>
                    <a:pt x="2146" y="1312"/>
                  </a:lnTo>
                  <a:lnTo>
                    <a:pt x="2158" y="1311"/>
                  </a:lnTo>
                  <a:lnTo>
                    <a:pt x="2163" y="1311"/>
                  </a:lnTo>
                  <a:lnTo>
                    <a:pt x="2168" y="1312"/>
                  </a:lnTo>
                  <a:lnTo>
                    <a:pt x="2171" y="1312"/>
                  </a:lnTo>
                  <a:lnTo>
                    <a:pt x="2187" y="1319"/>
                  </a:lnTo>
                  <a:lnTo>
                    <a:pt x="2198" y="1328"/>
                  </a:lnTo>
                  <a:lnTo>
                    <a:pt x="2206" y="1336"/>
                  </a:lnTo>
                  <a:lnTo>
                    <a:pt x="2209" y="1341"/>
                  </a:lnTo>
                  <a:lnTo>
                    <a:pt x="2210" y="1342"/>
                  </a:lnTo>
                  <a:lnTo>
                    <a:pt x="2213" y="1346"/>
                  </a:lnTo>
                  <a:lnTo>
                    <a:pt x="2215" y="1357"/>
                  </a:lnTo>
                  <a:lnTo>
                    <a:pt x="2097" y="1357"/>
                  </a:lnTo>
                  <a:lnTo>
                    <a:pt x="2097" y="1355"/>
                  </a:lnTo>
                  <a:lnTo>
                    <a:pt x="2028" y="1312"/>
                  </a:lnTo>
                  <a:lnTo>
                    <a:pt x="2027" y="1312"/>
                  </a:lnTo>
                  <a:lnTo>
                    <a:pt x="2027" y="1313"/>
                  </a:lnTo>
                  <a:lnTo>
                    <a:pt x="2016" y="1324"/>
                  </a:lnTo>
                  <a:lnTo>
                    <a:pt x="2012" y="1326"/>
                  </a:lnTo>
                  <a:lnTo>
                    <a:pt x="2020" y="1357"/>
                  </a:lnTo>
                  <a:lnTo>
                    <a:pt x="1990" y="1357"/>
                  </a:lnTo>
                  <a:lnTo>
                    <a:pt x="1984" y="1336"/>
                  </a:lnTo>
                  <a:lnTo>
                    <a:pt x="1981" y="1336"/>
                  </a:lnTo>
                  <a:lnTo>
                    <a:pt x="1963" y="1333"/>
                  </a:lnTo>
                  <a:lnTo>
                    <a:pt x="1951" y="1329"/>
                  </a:lnTo>
                  <a:lnTo>
                    <a:pt x="1948" y="1326"/>
                  </a:lnTo>
                  <a:lnTo>
                    <a:pt x="1947" y="1326"/>
                  </a:lnTo>
                  <a:lnTo>
                    <a:pt x="1946" y="1325"/>
                  </a:lnTo>
                  <a:lnTo>
                    <a:pt x="1933" y="1313"/>
                  </a:lnTo>
                  <a:lnTo>
                    <a:pt x="1923" y="1299"/>
                  </a:lnTo>
                  <a:lnTo>
                    <a:pt x="1919" y="1287"/>
                  </a:lnTo>
                  <a:lnTo>
                    <a:pt x="1918" y="1275"/>
                  </a:lnTo>
                  <a:lnTo>
                    <a:pt x="1919" y="1264"/>
                  </a:lnTo>
                  <a:lnTo>
                    <a:pt x="1921" y="1261"/>
                  </a:lnTo>
                  <a:lnTo>
                    <a:pt x="1921" y="1260"/>
                  </a:lnTo>
                  <a:lnTo>
                    <a:pt x="1922" y="1258"/>
                  </a:lnTo>
                  <a:lnTo>
                    <a:pt x="1925" y="1249"/>
                  </a:lnTo>
                  <a:lnTo>
                    <a:pt x="1930" y="1239"/>
                  </a:lnTo>
                  <a:lnTo>
                    <a:pt x="1940" y="1228"/>
                  </a:lnTo>
                  <a:lnTo>
                    <a:pt x="1947" y="1224"/>
                  </a:lnTo>
                  <a:lnTo>
                    <a:pt x="1955" y="1219"/>
                  </a:lnTo>
                  <a:lnTo>
                    <a:pt x="1964" y="1215"/>
                  </a:lnTo>
                  <a:lnTo>
                    <a:pt x="1970" y="1214"/>
                  </a:lnTo>
                  <a:lnTo>
                    <a:pt x="1972" y="1214"/>
                  </a:lnTo>
                  <a:lnTo>
                    <a:pt x="1976" y="1212"/>
                  </a:lnTo>
                  <a:lnTo>
                    <a:pt x="1980" y="1212"/>
                  </a:lnTo>
                  <a:lnTo>
                    <a:pt x="1990" y="1215"/>
                  </a:lnTo>
                  <a:lnTo>
                    <a:pt x="1998" y="1215"/>
                  </a:lnTo>
                  <a:lnTo>
                    <a:pt x="2002" y="1218"/>
                  </a:lnTo>
                  <a:lnTo>
                    <a:pt x="2007" y="1219"/>
                  </a:lnTo>
                  <a:lnTo>
                    <a:pt x="2011" y="1222"/>
                  </a:lnTo>
                  <a:lnTo>
                    <a:pt x="2121" y="1112"/>
                  </a:lnTo>
                  <a:lnTo>
                    <a:pt x="2120" y="1101"/>
                  </a:lnTo>
                  <a:lnTo>
                    <a:pt x="2121" y="1092"/>
                  </a:lnTo>
                  <a:lnTo>
                    <a:pt x="2126" y="1076"/>
                  </a:lnTo>
                  <a:lnTo>
                    <a:pt x="2135" y="1062"/>
                  </a:lnTo>
                  <a:lnTo>
                    <a:pt x="2149" y="1050"/>
                  </a:lnTo>
                  <a:lnTo>
                    <a:pt x="2150" y="1050"/>
                  </a:lnTo>
                  <a:lnTo>
                    <a:pt x="2151" y="1049"/>
                  </a:lnTo>
                  <a:lnTo>
                    <a:pt x="2167" y="1044"/>
                  </a:lnTo>
                  <a:lnTo>
                    <a:pt x="2181" y="1041"/>
                  </a:lnTo>
                  <a:close/>
                  <a:moveTo>
                    <a:pt x="1423" y="0"/>
                  </a:moveTo>
                  <a:lnTo>
                    <a:pt x="1438" y="2"/>
                  </a:lnTo>
                  <a:lnTo>
                    <a:pt x="1453" y="8"/>
                  </a:lnTo>
                  <a:lnTo>
                    <a:pt x="1468" y="16"/>
                  </a:lnTo>
                  <a:lnTo>
                    <a:pt x="1481" y="25"/>
                  </a:lnTo>
                  <a:lnTo>
                    <a:pt x="1493" y="35"/>
                  </a:lnTo>
                  <a:lnTo>
                    <a:pt x="1507" y="52"/>
                  </a:lnTo>
                  <a:lnTo>
                    <a:pt x="1517" y="72"/>
                  </a:lnTo>
                  <a:lnTo>
                    <a:pt x="1524" y="94"/>
                  </a:lnTo>
                  <a:lnTo>
                    <a:pt x="1525" y="94"/>
                  </a:lnTo>
                  <a:lnTo>
                    <a:pt x="1525" y="101"/>
                  </a:lnTo>
                  <a:lnTo>
                    <a:pt x="1527" y="120"/>
                  </a:lnTo>
                  <a:lnTo>
                    <a:pt x="1524" y="141"/>
                  </a:lnTo>
                  <a:lnTo>
                    <a:pt x="1519" y="160"/>
                  </a:lnTo>
                  <a:lnTo>
                    <a:pt x="1512" y="174"/>
                  </a:lnTo>
                  <a:lnTo>
                    <a:pt x="1502" y="187"/>
                  </a:lnTo>
                  <a:lnTo>
                    <a:pt x="1502" y="188"/>
                  </a:lnTo>
                  <a:lnTo>
                    <a:pt x="1500" y="188"/>
                  </a:lnTo>
                  <a:lnTo>
                    <a:pt x="1500" y="190"/>
                  </a:lnTo>
                  <a:lnTo>
                    <a:pt x="1485" y="205"/>
                  </a:lnTo>
                  <a:lnTo>
                    <a:pt x="1465" y="219"/>
                  </a:lnTo>
                  <a:lnTo>
                    <a:pt x="1445" y="226"/>
                  </a:lnTo>
                  <a:lnTo>
                    <a:pt x="1443" y="228"/>
                  </a:lnTo>
                  <a:lnTo>
                    <a:pt x="1442" y="228"/>
                  </a:lnTo>
                  <a:lnTo>
                    <a:pt x="1469" y="537"/>
                  </a:lnTo>
                  <a:lnTo>
                    <a:pt x="1493" y="537"/>
                  </a:lnTo>
                  <a:lnTo>
                    <a:pt x="1499" y="538"/>
                  </a:lnTo>
                  <a:lnTo>
                    <a:pt x="1521" y="542"/>
                  </a:lnTo>
                  <a:lnTo>
                    <a:pt x="1540" y="549"/>
                  </a:lnTo>
                  <a:lnTo>
                    <a:pt x="1566" y="562"/>
                  </a:lnTo>
                  <a:lnTo>
                    <a:pt x="1588" y="579"/>
                  </a:lnTo>
                  <a:lnTo>
                    <a:pt x="1606" y="601"/>
                  </a:lnTo>
                  <a:lnTo>
                    <a:pt x="1608" y="601"/>
                  </a:lnTo>
                  <a:lnTo>
                    <a:pt x="1608" y="602"/>
                  </a:lnTo>
                  <a:lnTo>
                    <a:pt x="1609" y="604"/>
                  </a:lnTo>
                  <a:lnTo>
                    <a:pt x="1617" y="617"/>
                  </a:lnTo>
                  <a:lnTo>
                    <a:pt x="1624" y="632"/>
                  </a:lnTo>
                  <a:lnTo>
                    <a:pt x="1744" y="607"/>
                  </a:lnTo>
                  <a:lnTo>
                    <a:pt x="1743" y="601"/>
                  </a:lnTo>
                  <a:lnTo>
                    <a:pt x="1743" y="594"/>
                  </a:lnTo>
                  <a:lnTo>
                    <a:pt x="1744" y="593"/>
                  </a:lnTo>
                  <a:lnTo>
                    <a:pt x="1744" y="590"/>
                  </a:lnTo>
                  <a:lnTo>
                    <a:pt x="1747" y="577"/>
                  </a:lnTo>
                  <a:lnTo>
                    <a:pt x="1752" y="563"/>
                  </a:lnTo>
                  <a:lnTo>
                    <a:pt x="1760" y="551"/>
                  </a:lnTo>
                  <a:lnTo>
                    <a:pt x="1765" y="545"/>
                  </a:lnTo>
                  <a:lnTo>
                    <a:pt x="1770" y="539"/>
                  </a:lnTo>
                  <a:lnTo>
                    <a:pt x="1777" y="534"/>
                  </a:lnTo>
                  <a:lnTo>
                    <a:pt x="1778" y="533"/>
                  </a:lnTo>
                  <a:lnTo>
                    <a:pt x="1791" y="525"/>
                  </a:lnTo>
                  <a:lnTo>
                    <a:pt x="1807" y="520"/>
                  </a:lnTo>
                  <a:lnTo>
                    <a:pt x="1823" y="517"/>
                  </a:lnTo>
                  <a:lnTo>
                    <a:pt x="1825" y="517"/>
                  </a:lnTo>
                  <a:lnTo>
                    <a:pt x="1842" y="518"/>
                  </a:lnTo>
                  <a:lnTo>
                    <a:pt x="1857" y="522"/>
                  </a:lnTo>
                  <a:lnTo>
                    <a:pt x="1871" y="529"/>
                  </a:lnTo>
                  <a:lnTo>
                    <a:pt x="1874" y="530"/>
                  </a:lnTo>
                  <a:lnTo>
                    <a:pt x="1876" y="533"/>
                  </a:lnTo>
                  <a:lnTo>
                    <a:pt x="1887" y="541"/>
                  </a:lnTo>
                  <a:lnTo>
                    <a:pt x="1897" y="554"/>
                  </a:lnTo>
                  <a:lnTo>
                    <a:pt x="1905" y="567"/>
                  </a:lnTo>
                  <a:lnTo>
                    <a:pt x="1906" y="568"/>
                  </a:lnTo>
                  <a:lnTo>
                    <a:pt x="1906" y="571"/>
                  </a:lnTo>
                  <a:lnTo>
                    <a:pt x="1908" y="573"/>
                  </a:lnTo>
                  <a:lnTo>
                    <a:pt x="1910" y="581"/>
                  </a:lnTo>
                  <a:lnTo>
                    <a:pt x="1912" y="588"/>
                  </a:lnTo>
                  <a:lnTo>
                    <a:pt x="2121" y="596"/>
                  </a:lnTo>
                  <a:lnTo>
                    <a:pt x="2124" y="588"/>
                  </a:lnTo>
                  <a:lnTo>
                    <a:pt x="2128" y="581"/>
                  </a:lnTo>
                  <a:lnTo>
                    <a:pt x="2139" y="566"/>
                  </a:lnTo>
                  <a:lnTo>
                    <a:pt x="2155" y="554"/>
                  </a:lnTo>
                  <a:lnTo>
                    <a:pt x="2158" y="552"/>
                  </a:lnTo>
                  <a:lnTo>
                    <a:pt x="2159" y="551"/>
                  </a:lnTo>
                  <a:lnTo>
                    <a:pt x="2172" y="547"/>
                  </a:lnTo>
                  <a:lnTo>
                    <a:pt x="2187" y="546"/>
                  </a:lnTo>
                  <a:lnTo>
                    <a:pt x="2201" y="491"/>
                  </a:lnTo>
                  <a:lnTo>
                    <a:pt x="2187" y="483"/>
                  </a:lnTo>
                  <a:lnTo>
                    <a:pt x="2171" y="473"/>
                  </a:lnTo>
                  <a:lnTo>
                    <a:pt x="2169" y="470"/>
                  </a:lnTo>
                  <a:lnTo>
                    <a:pt x="2167" y="467"/>
                  </a:lnTo>
                  <a:lnTo>
                    <a:pt x="2155" y="453"/>
                  </a:lnTo>
                  <a:lnTo>
                    <a:pt x="2146" y="437"/>
                  </a:lnTo>
                  <a:lnTo>
                    <a:pt x="2139" y="420"/>
                  </a:lnTo>
                  <a:lnTo>
                    <a:pt x="2135" y="404"/>
                  </a:lnTo>
                  <a:lnTo>
                    <a:pt x="2135" y="386"/>
                  </a:lnTo>
                  <a:lnTo>
                    <a:pt x="2137" y="365"/>
                  </a:lnTo>
                  <a:lnTo>
                    <a:pt x="2145" y="346"/>
                  </a:lnTo>
                  <a:lnTo>
                    <a:pt x="2155" y="327"/>
                  </a:lnTo>
                  <a:lnTo>
                    <a:pt x="2171" y="310"/>
                  </a:lnTo>
                  <a:lnTo>
                    <a:pt x="2188" y="297"/>
                  </a:lnTo>
                  <a:lnTo>
                    <a:pt x="2207" y="288"/>
                  </a:lnTo>
                  <a:lnTo>
                    <a:pt x="2210" y="287"/>
                  </a:lnTo>
                  <a:lnTo>
                    <a:pt x="2214" y="285"/>
                  </a:lnTo>
                  <a:lnTo>
                    <a:pt x="2217" y="285"/>
                  </a:lnTo>
                  <a:lnTo>
                    <a:pt x="2230" y="281"/>
                  </a:lnTo>
                  <a:lnTo>
                    <a:pt x="2245" y="280"/>
                  </a:lnTo>
                  <a:lnTo>
                    <a:pt x="2260" y="281"/>
                  </a:lnTo>
                  <a:lnTo>
                    <a:pt x="2273" y="284"/>
                  </a:lnTo>
                  <a:lnTo>
                    <a:pt x="2276" y="285"/>
                  </a:lnTo>
                  <a:lnTo>
                    <a:pt x="2278" y="285"/>
                  </a:lnTo>
                  <a:lnTo>
                    <a:pt x="2282" y="287"/>
                  </a:lnTo>
                  <a:lnTo>
                    <a:pt x="2291" y="291"/>
                  </a:lnTo>
                  <a:lnTo>
                    <a:pt x="2303" y="296"/>
                  </a:lnTo>
                  <a:lnTo>
                    <a:pt x="2315" y="304"/>
                  </a:lnTo>
                  <a:lnTo>
                    <a:pt x="2425" y="217"/>
                  </a:lnTo>
                  <a:lnTo>
                    <a:pt x="2422" y="196"/>
                  </a:lnTo>
                  <a:lnTo>
                    <a:pt x="2423" y="186"/>
                  </a:lnTo>
                  <a:lnTo>
                    <a:pt x="2426" y="175"/>
                  </a:lnTo>
                  <a:lnTo>
                    <a:pt x="2430" y="166"/>
                  </a:lnTo>
                  <a:lnTo>
                    <a:pt x="2438" y="153"/>
                  </a:lnTo>
                  <a:lnTo>
                    <a:pt x="2448" y="143"/>
                  </a:lnTo>
                  <a:lnTo>
                    <a:pt x="2454" y="139"/>
                  </a:lnTo>
                  <a:lnTo>
                    <a:pt x="2460" y="136"/>
                  </a:lnTo>
                  <a:lnTo>
                    <a:pt x="2465" y="133"/>
                  </a:lnTo>
                  <a:lnTo>
                    <a:pt x="2478" y="129"/>
                  </a:lnTo>
                  <a:lnTo>
                    <a:pt x="2492" y="128"/>
                  </a:lnTo>
                  <a:lnTo>
                    <a:pt x="2503" y="128"/>
                  </a:lnTo>
                  <a:lnTo>
                    <a:pt x="2505" y="129"/>
                  </a:lnTo>
                  <a:lnTo>
                    <a:pt x="2507" y="129"/>
                  </a:lnTo>
                  <a:lnTo>
                    <a:pt x="2524" y="136"/>
                  </a:lnTo>
                  <a:lnTo>
                    <a:pt x="2539" y="146"/>
                  </a:lnTo>
                  <a:lnTo>
                    <a:pt x="2544" y="150"/>
                  </a:lnTo>
                  <a:lnTo>
                    <a:pt x="2548" y="156"/>
                  </a:lnTo>
                  <a:lnTo>
                    <a:pt x="2550" y="161"/>
                  </a:lnTo>
                  <a:lnTo>
                    <a:pt x="2550" y="162"/>
                  </a:lnTo>
                  <a:lnTo>
                    <a:pt x="2552" y="162"/>
                  </a:lnTo>
                  <a:lnTo>
                    <a:pt x="2557" y="174"/>
                  </a:lnTo>
                  <a:lnTo>
                    <a:pt x="2561" y="187"/>
                  </a:lnTo>
                  <a:lnTo>
                    <a:pt x="2561" y="200"/>
                  </a:lnTo>
                  <a:lnTo>
                    <a:pt x="2557" y="221"/>
                  </a:lnTo>
                  <a:lnTo>
                    <a:pt x="2547" y="239"/>
                  </a:lnTo>
                  <a:lnTo>
                    <a:pt x="2535" y="251"/>
                  </a:lnTo>
                  <a:lnTo>
                    <a:pt x="2524" y="258"/>
                  </a:lnTo>
                  <a:lnTo>
                    <a:pt x="2513" y="262"/>
                  </a:lnTo>
                  <a:lnTo>
                    <a:pt x="2511" y="263"/>
                  </a:lnTo>
                  <a:lnTo>
                    <a:pt x="2509" y="264"/>
                  </a:lnTo>
                  <a:lnTo>
                    <a:pt x="2507" y="264"/>
                  </a:lnTo>
                  <a:lnTo>
                    <a:pt x="2503" y="266"/>
                  </a:lnTo>
                  <a:lnTo>
                    <a:pt x="2477" y="266"/>
                  </a:lnTo>
                  <a:lnTo>
                    <a:pt x="2469" y="263"/>
                  </a:lnTo>
                  <a:lnTo>
                    <a:pt x="2468" y="263"/>
                  </a:lnTo>
                  <a:lnTo>
                    <a:pt x="2461" y="260"/>
                  </a:lnTo>
                  <a:lnTo>
                    <a:pt x="2451" y="253"/>
                  </a:lnTo>
                  <a:lnTo>
                    <a:pt x="2443" y="247"/>
                  </a:lnTo>
                  <a:lnTo>
                    <a:pt x="2442" y="245"/>
                  </a:lnTo>
                  <a:lnTo>
                    <a:pt x="2441" y="243"/>
                  </a:lnTo>
                  <a:lnTo>
                    <a:pt x="2336" y="326"/>
                  </a:lnTo>
                  <a:lnTo>
                    <a:pt x="2344" y="338"/>
                  </a:lnTo>
                  <a:lnTo>
                    <a:pt x="2348" y="351"/>
                  </a:lnTo>
                  <a:lnTo>
                    <a:pt x="2350" y="353"/>
                  </a:lnTo>
                  <a:lnTo>
                    <a:pt x="2351" y="357"/>
                  </a:lnTo>
                  <a:lnTo>
                    <a:pt x="2353" y="363"/>
                  </a:lnTo>
                  <a:lnTo>
                    <a:pt x="2357" y="381"/>
                  </a:lnTo>
                  <a:lnTo>
                    <a:pt x="2357" y="399"/>
                  </a:lnTo>
                  <a:lnTo>
                    <a:pt x="2353" y="416"/>
                  </a:lnTo>
                  <a:lnTo>
                    <a:pt x="2485" y="479"/>
                  </a:lnTo>
                  <a:lnTo>
                    <a:pt x="2501" y="461"/>
                  </a:lnTo>
                  <a:lnTo>
                    <a:pt x="2519" y="445"/>
                  </a:lnTo>
                  <a:lnTo>
                    <a:pt x="2539" y="432"/>
                  </a:lnTo>
                  <a:lnTo>
                    <a:pt x="2560" y="423"/>
                  </a:lnTo>
                  <a:lnTo>
                    <a:pt x="2581" y="418"/>
                  </a:lnTo>
                  <a:lnTo>
                    <a:pt x="2583" y="416"/>
                  </a:lnTo>
                  <a:lnTo>
                    <a:pt x="2585" y="416"/>
                  </a:lnTo>
                  <a:lnTo>
                    <a:pt x="2600" y="414"/>
                  </a:lnTo>
                  <a:lnTo>
                    <a:pt x="2616" y="412"/>
                  </a:lnTo>
                  <a:lnTo>
                    <a:pt x="2637" y="414"/>
                  </a:lnTo>
                  <a:lnTo>
                    <a:pt x="2657" y="418"/>
                  </a:lnTo>
                  <a:lnTo>
                    <a:pt x="2674" y="424"/>
                  </a:lnTo>
                  <a:lnTo>
                    <a:pt x="2697" y="436"/>
                  </a:lnTo>
                  <a:lnTo>
                    <a:pt x="2717" y="449"/>
                  </a:lnTo>
                  <a:lnTo>
                    <a:pt x="2732" y="465"/>
                  </a:lnTo>
                  <a:lnTo>
                    <a:pt x="2747" y="484"/>
                  </a:lnTo>
                  <a:lnTo>
                    <a:pt x="2749" y="490"/>
                  </a:lnTo>
                  <a:lnTo>
                    <a:pt x="2752" y="496"/>
                  </a:lnTo>
                  <a:lnTo>
                    <a:pt x="2759" y="505"/>
                  </a:lnTo>
                  <a:lnTo>
                    <a:pt x="2764" y="517"/>
                  </a:lnTo>
                  <a:lnTo>
                    <a:pt x="2850" y="492"/>
                  </a:lnTo>
                  <a:lnTo>
                    <a:pt x="2850" y="524"/>
                  </a:lnTo>
                  <a:lnTo>
                    <a:pt x="2772" y="546"/>
                  </a:lnTo>
                  <a:lnTo>
                    <a:pt x="2773" y="560"/>
                  </a:lnTo>
                  <a:lnTo>
                    <a:pt x="2773" y="588"/>
                  </a:lnTo>
                  <a:lnTo>
                    <a:pt x="2770" y="604"/>
                  </a:lnTo>
                  <a:lnTo>
                    <a:pt x="2767" y="622"/>
                  </a:lnTo>
                  <a:lnTo>
                    <a:pt x="2760" y="640"/>
                  </a:lnTo>
                  <a:lnTo>
                    <a:pt x="2751" y="657"/>
                  </a:lnTo>
                  <a:lnTo>
                    <a:pt x="2742" y="669"/>
                  </a:lnTo>
                  <a:lnTo>
                    <a:pt x="2742" y="670"/>
                  </a:lnTo>
                  <a:lnTo>
                    <a:pt x="2731" y="683"/>
                  </a:lnTo>
                  <a:lnTo>
                    <a:pt x="2718" y="694"/>
                  </a:lnTo>
                  <a:lnTo>
                    <a:pt x="2705" y="702"/>
                  </a:lnTo>
                  <a:lnTo>
                    <a:pt x="2701" y="706"/>
                  </a:lnTo>
                  <a:lnTo>
                    <a:pt x="2696" y="710"/>
                  </a:lnTo>
                  <a:lnTo>
                    <a:pt x="2689" y="714"/>
                  </a:lnTo>
                  <a:lnTo>
                    <a:pt x="2668" y="723"/>
                  </a:lnTo>
                  <a:lnTo>
                    <a:pt x="2647" y="729"/>
                  </a:lnTo>
                  <a:lnTo>
                    <a:pt x="2709" y="1038"/>
                  </a:lnTo>
                  <a:lnTo>
                    <a:pt x="2713" y="1038"/>
                  </a:lnTo>
                  <a:lnTo>
                    <a:pt x="2734" y="1041"/>
                  </a:lnTo>
                  <a:lnTo>
                    <a:pt x="2752" y="1049"/>
                  </a:lnTo>
                  <a:lnTo>
                    <a:pt x="2767" y="1059"/>
                  </a:lnTo>
                  <a:lnTo>
                    <a:pt x="2778" y="1071"/>
                  </a:lnTo>
                  <a:lnTo>
                    <a:pt x="2787" y="1085"/>
                  </a:lnTo>
                  <a:lnTo>
                    <a:pt x="2789" y="1088"/>
                  </a:lnTo>
                  <a:lnTo>
                    <a:pt x="2790" y="1089"/>
                  </a:lnTo>
                  <a:lnTo>
                    <a:pt x="2790" y="1092"/>
                  </a:lnTo>
                  <a:lnTo>
                    <a:pt x="2795" y="1105"/>
                  </a:lnTo>
                  <a:lnTo>
                    <a:pt x="2798" y="1121"/>
                  </a:lnTo>
                  <a:lnTo>
                    <a:pt x="2797" y="1137"/>
                  </a:lnTo>
                  <a:lnTo>
                    <a:pt x="2797" y="1139"/>
                  </a:lnTo>
                  <a:lnTo>
                    <a:pt x="2795" y="1143"/>
                  </a:lnTo>
                  <a:lnTo>
                    <a:pt x="2793" y="1155"/>
                  </a:lnTo>
                  <a:lnTo>
                    <a:pt x="2787" y="1167"/>
                  </a:lnTo>
                  <a:lnTo>
                    <a:pt x="2820" y="1190"/>
                  </a:lnTo>
                  <a:lnTo>
                    <a:pt x="2832" y="1182"/>
                  </a:lnTo>
                  <a:lnTo>
                    <a:pt x="2833" y="1182"/>
                  </a:lnTo>
                  <a:lnTo>
                    <a:pt x="2835" y="1181"/>
                  </a:lnTo>
                  <a:lnTo>
                    <a:pt x="2839" y="1178"/>
                  </a:lnTo>
                  <a:lnTo>
                    <a:pt x="2844" y="1176"/>
                  </a:lnTo>
                  <a:lnTo>
                    <a:pt x="2850" y="1174"/>
                  </a:lnTo>
                  <a:lnTo>
                    <a:pt x="2850" y="1333"/>
                  </a:lnTo>
                  <a:lnTo>
                    <a:pt x="2845" y="1330"/>
                  </a:lnTo>
                  <a:lnTo>
                    <a:pt x="2840" y="1329"/>
                  </a:lnTo>
                  <a:lnTo>
                    <a:pt x="2836" y="1326"/>
                  </a:lnTo>
                  <a:lnTo>
                    <a:pt x="2820" y="1317"/>
                  </a:lnTo>
                  <a:lnTo>
                    <a:pt x="2808" y="1304"/>
                  </a:lnTo>
                  <a:lnTo>
                    <a:pt x="2801" y="1288"/>
                  </a:lnTo>
                  <a:lnTo>
                    <a:pt x="2798" y="1284"/>
                  </a:lnTo>
                  <a:lnTo>
                    <a:pt x="2791" y="1261"/>
                  </a:lnTo>
                  <a:lnTo>
                    <a:pt x="2793" y="1237"/>
                  </a:lnTo>
                  <a:lnTo>
                    <a:pt x="2793" y="1236"/>
                  </a:lnTo>
                  <a:lnTo>
                    <a:pt x="2797" y="1224"/>
                  </a:lnTo>
                  <a:lnTo>
                    <a:pt x="2802" y="1214"/>
                  </a:lnTo>
                  <a:lnTo>
                    <a:pt x="2769" y="1190"/>
                  </a:lnTo>
                  <a:lnTo>
                    <a:pt x="2765" y="1194"/>
                  </a:lnTo>
                  <a:lnTo>
                    <a:pt x="2757" y="1199"/>
                  </a:lnTo>
                  <a:lnTo>
                    <a:pt x="2752" y="1201"/>
                  </a:lnTo>
                  <a:lnTo>
                    <a:pt x="2751" y="1203"/>
                  </a:lnTo>
                  <a:lnTo>
                    <a:pt x="2743" y="1206"/>
                  </a:lnTo>
                  <a:lnTo>
                    <a:pt x="2738" y="1209"/>
                  </a:lnTo>
                  <a:lnTo>
                    <a:pt x="2725" y="1211"/>
                  </a:lnTo>
                  <a:lnTo>
                    <a:pt x="2721" y="1357"/>
                  </a:lnTo>
                  <a:lnTo>
                    <a:pt x="2691" y="1357"/>
                  </a:lnTo>
                  <a:lnTo>
                    <a:pt x="2695" y="1210"/>
                  </a:lnTo>
                  <a:lnTo>
                    <a:pt x="2684" y="1207"/>
                  </a:lnTo>
                  <a:lnTo>
                    <a:pt x="2674" y="1203"/>
                  </a:lnTo>
                  <a:lnTo>
                    <a:pt x="2672" y="1202"/>
                  </a:lnTo>
                  <a:lnTo>
                    <a:pt x="2671" y="1202"/>
                  </a:lnTo>
                  <a:lnTo>
                    <a:pt x="2670" y="1201"/>
                  </a:lnTo>
                  <a:lnTo>
                    <a:pt x="2667" y="1199"/>
                  </a:lnTo>
                  <a:lnTo>
                    <a:pt x="2629" y="1244"/>
                  </a:lnTo>
                  <a:lnTo>
                    <a:pt x="2633" y="1248"/>
                  </a:lnTo>
                  <a:lnTo>
                    <a:pt x="2638" y="1256"/>
                  </a:lnTo>
                  <a:lnTo>
                    <a:pt x="2640" y="1260"/>
                  </a:lnTo>
                  <a:lnTo>
                    <a:pt x="2640" y="1261"/>
                  </a:lnTo>
                  <a:lnTo>
                    <a:pt x="2642" y="1266"/>
                  </a:lnTo>
                  <a:lnTo>
                    <a:pt x="2645" y="1283"/>
                  </a:lnTo>
                  <a:lnTo>
                    <a:pt x="2643" y="1299"/>
                  </a:lnTo>
                  <a:lnTo>
                    <a:pt x="2637" y="1315"/>
                  </a:lnTo>
                  <a:lnTo>
                    <a:pt x="2636" y="1316"/>
                  </a:lnTo>
                  <a:lnTo>
                    <a:pt x="2636" y="1317"/>
                  </a:lnTo>
                  <a:lnTo>
                    <a:pt x="2632" y="1322"/>
                  </a:lnTo>
                  <a:lnTo>
                    <a:pt x="2626" y="1328"/>
                  </a:lnTo>
                  <a:lnTo>
                    <a:pt x="2621" y="1332"/>
                  </a:lnTo>
                  <a:lnTo>
                    <a:pt x="2617" y="1336"/>
                  </a:lnTo>
                  <a:lnTo>
                    <a:pt x="2605" y="1341"/>
                  </a:lnTo>
                  <a:lnTo>
                    <a:pt x="2594" y="1345"/>
                  </a:lnTo>
                  <a:lnTo>
                    <a:pt x="2577" y="1345"/>
                  </a:lnTo>
                  <a:lnTo>
                    <a:pt x="2560" y="1341"/>
                  </a:lnTo>
                  <a:lnTo>
                    <a:pt x="2544" y="1332"/>
                  </a:lnTo>
                  <a:lnTo>
                    <a:pt x="2535" y="1322"/>
                  </a:lnTo>
                  <a:lnTo>
                    <a:pt x="2530" y="1313"/>
                  </a:lnTo>
                  <a:lnTo>
                    <a:pt x="2526" y="1304"/>
                  </a:lnTo>
                  <a:lnTo>
                    <a:pt x="2523" y="1298"/>
                  </a:lnTo>
                  <a:lnTo>
                    <a:pt x="2523" y="1286"/>
                  </a:lnTo>
                  <a:lnTo>
                    <a:pt x="2522" y="1286"/>
                  </a:lnTo>
                  <a:lnTo>
                    <a:pt x="2524" y="1267"/>
                  </a:lnTo>
                  <a:lnTo>
                    <a:pt x="2532" y="1252"/>
                  </a:lnTo>
                  <a:lnTo>
                    <a:pt x="2533" y="1248"/>
                  </a:lnTo>
                  <a:lnTo>
                    <a:pt x="2539" y="1243"/>
                  </a:lnTo>
                  <a:lnTo>
                    <a:pt x="2505" y="1160"/>
                  </a:lnTo>
                  <a:lnTo>
                    <a:pt x="2499" y="1160"/>
                  </a:lnTo>
                  <a:lnTo>
                    <a:pt x="2488" y="1159"/>
                  </a:lnTo>
                  <a:lnTo>
                    <a:pt x="2476" y="1155"/>
                  </a:lnTo>
                  <a:lnTo>
                    <a:pt x="2468" y="1151"/>
                  </a:lnTo>
                  <a:lnTo>
                    <a:pt x="2461" y="1147"/>
                  </a:lnTo>
                  <a:lnTo>
                    <a:pt x="2454" y="1139"/>
                  </a:lnTo>
                  <a:lnTo>
                    <a:pt x="2413" y="1165"/>
                  </a:lnTo>
                  <a:lnTo>
                    <a:pt x="2413" y="1167"/>
                  </a:lnTo>
                  <a:lnTo>
                    <a:pt x="2416" y="1169"/>
                  </a:lnTo>
                  <a:lnTo>
                    <a:pt x="2416" y="1172"/>
                  </a:lnTo>
                  <a:lnTo>
                    <a:pt x="2418" y="1178"/>
                  </a:lnTo>
                  <a:lnTo>
                    <a:pt x="2421" y="1188"/>
                  </a:lnTo>
                  <a:lnTo>
                    <a:pt x="2421" y="1197"/>
                  </a:lnTo>
                  <a:lnTo>
                    <a:pt x="2420" y="1205"/>
                  </a:lnTo>
                  <a:lnTo>
                    <a:pt x="2420" y="1210"/>
                  </a:lnTo>
                  <a:lnTo>
                    <a:pt x="2418" y="1214"/>
                  </a:lnTo>
                  <a:lnTo>
                    <a:pt x="2416" y="1219"/>
                  </a:lnTo>
                  <a:lnTo>
                    <a:pt x="2413" y="1223"/>
                  </a:lnTo>
                  <a:lnTo>
                    <a:pt x="2413" y="1224"/>
                  </a:lnTo>
                  <a:lnTo>
                    <a:pt x="2410" y="1229"/>
                  </a:lnTo>
                  <a:lnTo>
                    <a:pt x="2399" y="1241"/>
                  </a:lnTo>
                  <a:lnTo>
                    <a:pt x="2384" y="1250"/>
                  </a:lnTo>
                  <a:lnTo>
                    <a:pt x="2368" y="1254"/>
                  </a:lnTo>
                  <a:lnTo>
                    <a:pt x="2366" y="1254"/>
                  </a:lnTo>
                  <a:lnTo>
                    <a:pt x="2363" y="1256"/>
                  </a:lnTo>
                  <a:lnTo>
                    <a:pt x="2361" y="1256"/>
                  </a:lnTo>
                  <a:lnTo>
                    <a:pt x="2350" y="1254"/>
                  </a:lnTo>
                  <a:lnTo>
                    <a:pt x="2340" y="1252"/>
                  </a:lnTo>
                  <a:lnTo>
                    <a:pt x="2329" y="1247"/>
                  </a:lnTo>
                  <a:lnTo>
                    <a:pt x="2314" y="1235"/>
                  </a:lnTo>
                  <a:lnTo>
                    <a:pt x="2310" y="1229"/>
                  </a:lnTo>
                  <a:lnTo>
                    <a:pt x="2307" y="1226"/>
                  </a:lnTo>
                  <a:lnTo>
                    <a:pt x="2300" y="1210"/>
                  </a:lnTo>
                  <a:lnTo>
                    <a:pt x="2298" y="1193"/>
                  </a:lnTo>
                  <a:lnTo>
                    <a:pt x="2298" y="1190"/>
                  </a:lnTo>
                  <a:lnTo>
                    <a:pt x="2299" y="1180"/>
                  </a:lnTo>
                  <a:lnTo>
                    <a:pt x="2303" y="1169"/>
                  </a:lnTo>
                  <a:lnTo>
                    <a:pt x="2308" y="1160"/>
                  </a:lnTo>
                  <a:lnTo>
                    <a:pt x="2315" y="1154"/>
                  </a:lnTo>
                  <a:lnTo>
                    <a:pt x="2320" y="1147"/>
                  </a:lnTo>
                  <a:lnTo>
                    <a:pt x="2321" y="1147"/>
                  </a:lnTo>
                  <a:lnTo>
                    <a:pt x="2321" y="1146"/>
                  </a:lnTo>
                  <a:lnTo>
                    <a:pt x="2336" y="1137"/>
                  </a:lnTo>
                  <a:lnTo>
                    <a:pt x="2353" y="1133"/>
                  </a:lnTo>
                  <a:lnTo>
                    <a:pt x="2359" y="1133"/>
                  </a:lnTo>
                  <a:lnTo>
                    <a:pt x="2375" y="1134"/>
                  </a:lnTo>
                  <a:lnTo>
                    <a:pt x="2389" y="1140"/>
                  </a:lnTo>
                  <a:lnTo>
                    <a:pt x="2392" y="1143"/>
                  </a:lnTo>
                  <a:lnTo>
                    <a:pt x="2439" y="1112"/>
                  </a:lnTo>
                  <a:lnTo>
                    <a:pt x="2438" y="1097"/>
                  </a:lnTo>
                  <a:lnTo>
                    <a:pt x="2441" y="1084"/>
                  </a:lnTo>
                  <a:lnTo>
                    <a:pt x="2442" y="1079"/>
                  </a:lnTo>
                  <a:lnTo>
                    <a:pt x="2447" y="1068"/>
                  </a:lnTo>
                  <a:lnTo>
                    <a:pt x="2447" y="1067"/>
                  </a:lnTo>
                  <a:lnTo>
                    <a:pt x="2448" y="1067"/>
                  </a:lnTo>
                  <a:lnTo>
                    <a:pt x="2454" y="1058"/>
                  </a:lnTo>
                  <a:lnTo>
                    <a:pt x="2463" y="1049"/>
                  </a:lnTo>
                  <a:lnTo>
                    <a:pt x="2473" y="1044"/>
                  </a:lnTo>
                  <a:lnTo>
                    <a:pt x="2486" y="1040"/>
                  </a:lnTo>
                  <a:lnTo>
                    <a:pt x="2498" y="1038"/>
                  </a:lnTo>
                  <a:lnTo>
                    <a:pt x="2510" y="1038"/>
                  </a:lnTo>
                  <a:lnTo>
                    <a:pt x="2513" y="1040"/>
                  </a:lnTo>
                  <a:lnTo>
                    <a:pt x="2514" y="1041"/>
                  </a:lnTo>
                  <a:lnTo>
                    <a:pt x="2523" y="1044"/>
                  </a:lnTo>
                  <a:lnTo>
                    <a:pt x="2533" y="1047"/>
                  </a:lnTo>
                  <a:lnTo>
                    <a:pt x="2541" y="1055"/>
                  </a:lnTo>
                  <a:lnTo>
                    <a:pt x="2544" y="1057"/>
                  </a:lnTo>
                  <a:lnTo>
                    <a:pt x="2545" y="1058"/>
                  </a:lnTo>
                  <a:lnTo>
                    <a:pt x="2550" y="1064"/>
                  </a:lnTo>
                  <a:lnTo>
                    <a:pt x="2554" y="1072"/>
                  </a:lnTo>
                  <a:lnTo>
                    <a:pt x="2558" y="1082"/>
                  </a:lnTo>
                  <a:lnTo>
                    <a:pt x="2560" y="1088"/>
                  </a:lnTo>
                  <a:lnTo>
                    <a:pt x="2560" y="1089"/>
                  </a:lnTo>
                  <a:lnTo>
                    <a:pt x="2561" y="1093"/>
                  </a:lnTo>
                  <a:lnTo>
                    <a:pt x="2562" y="1099"/>
                  </a:lnTo>
                  <a:lnTo>
                    <a:pt x="2561" y="1104"/>
                  </a:lnTo>
                  <a:lnTo>
                    <a:pt x="2560" y="1108"/>
                  </a:lnTo>
                  <a:lnTo>
                    <a:pt x="2560" y="1114"/>
                  </a:lnTo>
                  <a:lnTo>
                    <a:pt x="2553" y="1129"/>
                  </a:lnTo>
                  <a:lnTo>
                    <a:pt x="2545" y="1140"/>
                  </a:lnTo>
                  <a:lnTo>
                    <a:pt x="2533" y="1150"/>
                  </a:lnTo>
                  <a:lnTo>
                    <a:pt x="2565" y="1227"/>
                  </a:lnTo>
                  <a:lnTo>
                    <a:pt x="2573" y="1224"/>
                  </a:lnTo>
                  <a:lnTo>
                    <a:pt x="2578" y="1223"/>
                  </a:lnTo>
                  <a:lnTo>
                    <a:pt x="2587" y="1223"/>
                  </a:lnTo>
                  <a:lnTo>
                    <a:pt x="2595" y="1226"/>
                  </a:lnTo>
                  <a:lnTo>
                    <a:pt x="2600" y="1226"/>
                  </a:lnTo>
                  <a:lnTo>
                    <a:pt x="2603" y="1227"/>
                  </a:lnTo>
                  <a:lnTo>
                    <a:pt x="2604" y="1227"/>
                  </a:lnTo>
                  <a:lnTo>
                    <a:pt x="2645" y="1180"/>
                  </a:lnTo>
                  <a:lnTo>
                    <a:pt x="2643" y="1178"/>
                  </a:lnTo>
                  <a:lnTo>
                    <a:pt x="2634" y="1163"/>
                  </a:lnTo>
                  <a:lnTo>
                    <a:pt x="2628" y="1146"/>
                  </a:lnTo>
                  <a:lnTo>
                    <a:pt x="2626" y="1133"/>
                  </a:lnTo>
                  <a:lnTo>
                    <a:pt x="2626" y="1122"/>
                  </a:lnTo>
                  <a:lnTo>
                    <a:pt x="2630" y="1097"/>
                  </a:lnTo>
                  <a:lnTo>
                    <a:pt x="2641" y="1075"/>
                  </a:lnTo>
                  <a:lnTo>
                    <a:pt x="2642" y="1074"/>
                  </a:lnTo>
                  <a:lnTo>
                    <a:pt x="2642" y="1072"/>
                  </a:lnTo>
                  <a:lnTo>
                    <a:pt x="2643" y="1072"/>
                  </a:lnTo>
                  <a:lnTo>
                    <a:pt x="2654" y="1061"/>
                  </a:lnTo>
                  <a:lnTo>
                    <a:pt x="2666" y="1051"/>
                  </a:lnTo>
                  <a:lnTo>
                    <a:pt x="2679" y="1045"/>
                  </a:lnTo>
                  <a:lnTo>
                    <a:pt x="2619" y="732"/>
                  </a:lnTo>
                  <a:lnTo>
                    <a:pt x="2616" y="732"/>
                  </a:lnTo>
                  <a:lnTo>
                    <a:pt x="2588" y="729"/>
                  </a:lnTo>
                  <a:lnTo>
                    <a:pt x="2560" y="721"/>
                  </a:lnTo>
                  <a:lnTo>
                    <a:pt x="2557" y="721"/>
                  </a:lnTo>
                  <a:lnTo>
                    <a:pt x="2541" y="714"/>
                  </a:lnTo>
                  <a:lnTo>
                    <a:pt x="2526" y="704"/>
                  </a:lnTo>
                  <a:lnTo>
                    <a:pt x="2513" y="693"/>
                  </a:lnTo>
                  <a:lnTo>
                    <a:pt x="2502" y="683"/>
                  </a:lnTo>
                  <a:lnTo>
                    <a:pt x="2488" y="666"/>
                  </a:lnTo>
                  <a:lnTo>
                    <a:pt x="2475" y="647"/>
                  </a:lnTo>
                  <a:lnTo>
                    <a:pt x="2467" y="626"/>
                  </a:lnTo>
                  <a:lnTo>
                    <a:pt x="2461" y="611"/>
                  </a:lnTo>
                  <a:lnTo>
                    <a:pt x="2459" y="597"/>
                  </a:lnTo>
                  <a:lnTo>
                    <a:pt x="2458" y="584"/>
                  </a:lnTo>
                  <a:lnTo>
                    <a:pt x="2458" y="556"/>
                  </a:lnTo>
                  <a:lnTo>
                    <a:pt x="2461" y="530"/>
                  </a:lnTo>
                  <a:lnTo>
                    <a:pt x="2471" y="505"/>
                  </a:lnTo>
                  <a:lnTo>
                    <a:pt x="2342" y="445"/>
                  </a:lnTo>
                  <a:lnTo>
                    <a:pt x="2341" y="448"/>
                  </a:lnTo>
                  <a:lnTo>
                    <a:pt x="2337" y="452"/>
                  </a:lnTo>
                  <a:lnTo>
                    <a:pt x="2337" y="453"/>
                  </a:lnTo>
                  <a:lnTo>
                    <a:pt x="2336" y="454"/>
                  </a:lnTo>
                  <a:lnTo>
                    <a:pt x="2325" y="467"/>
                  </a:lnTo>
                  <a:lnTo>
                    <a:pt x="2314" y="476"/>
                  </a:lnTo>
                  <a:lnTo>
                    <a:pt x="2302" y="484"/>
                  </a:lnTo>
                  <a:lnTo>
                    <a:pt x="2281" y="495"/>
                  </a:lnTo>
                  <a:lnTo>
                    <a:pt x="2257" y="500"/>
                  </a:lnTo>
                  <a:lnTo>
                    <a:pt x="2238" y="500"/>
                  </a:lnTo>
                  <a:lnTo>
                    <a:pt x="2230" y="499"/>
                  </a:lnTo>
                  <a:lnTo>
                    <a:pt x="2217" y="552"/>
                  </a:lnTo>
                  <a:lnTo>
                    <a:pt x="2232" y="562"/>
                  </a:lnTo>
                  <a:lnTo>
                    <a:pt x="2244" y="576"/>
                  </a:lnTo>
                  <a:lnTo>
                    <a:pt x="2251" y="589"/>
                  </a:lnTo>
                  <a:lnTo>
                    <a:pt x="2255" y="601"/>
                  </a:lnTo>
                  <a:lnTo>
                    <a:pt x="2256" y="614"/>
                  </a:lnTo>
                  <a:lnTo>
                    <a:pt x="2256" y="618"/>
                  </a:lnTo>
                  <a:lnTo>
                    <a:pt x="2255" y="621"/>
                  </a:lnTo>
                  <a:lnTo>
                    <a:pt x="2253" y="631"/>
                  </a:lnTo>
                  <a:lnTo>
                    <a:pt x="2251" y="643"/>
                  </a:lnTo>
                  <a:lnTo>
                    <a:pt x="2244" y="653"/>
                  </a:lnTo>
                  <a:lnTo>
                    <a:pt x="2243" y="656"/>
                  </a:lnTo>
                  <a:lnTo>
                    <a:pt x="2240" y="659"/>
                  </a:lnTo>
                  <a:lnTo>
                    <a:pt x="2235" y="665"/>
                  </a:lnTo>
                  <a:lnTo>
                    <a:pt x="2227" y="672"/>
                  </a:lnTo>
                  <a:lnTo>
                    <a:pt x="2218" y="678"/>
                  </a:lnTo>
                  <a:lnTo>
                    <a:pt x="2210" y="681"/>
                  </a:lnTo>
                  <a:lnTo>
                    <a:pt x="2209" y="681"/>
                  </a:lnTo>
                  <a:lnTo>
                    <a:pt x="2197" y="685"/>
                  </a:lnTo>
                  <a:lnTo>
                    <a:pt x="2192" y="685"/>
                  </a:lnTo>
                  <a:lnTo>
                    <a:pt x="2190" y="683"/>
                  </a:lnTo>
                  <a:lnTo>
                    <a:pt x="2188" y="683"/>
                  </a:lnTo>
                  <a:lnTo>
                    <a:pt x="2187" y="685"/>
                  </a:lnTo>
                  <a:lnTo>
                    <a:pt x="2180" y="685"/>
                  </a:lnTo>
                  <a:lnTo>
                    <a:pt x="2160" y="679"/>
                  </a:lnTo>
                  <a:lnTo>
                    <a:pt x="2143" y="669"/>
                  </a:lnTo>
                  <a:lnTo>
                    <a:pt x="2130" y="655"/>
                  </a:lnTo>
                  <a:lnTo>
                    <a:pt x="2125" y="645"/>
                  </a:lnTo>
                  <a:lnTo>
                    <a:pt x="2122" y="636"/>
                  </a:lnTo>
                  <a:lnTo>
                    <a:pt x="2120" y="628"/>
                  </a:lnTo>
                  <a:lnTo>
                    <a:pt x="2120" y="627"/>
                  </a:lnTo>
                  <a:lnTo>
                    <a:pt x="2118" y="626"/>
                  </a:lnTo>
                  <a:lnTo>
                    <a:pt x="1912" y="617"/>
                  </a:lnTo>
                  <a:lnTo>
                    <a:pt x="1912" y="621"/>
                  </a:lnTo>
                  <a:lnTo>
                    <a:pt x="1908" y="632"/>
                  </a:lnTo>
                  <a:lnTo>
                    <a:pt x="1901" y="644"/>
                  </a:lnTo>
                  <a:lnTo>
                    <a:pt x="1898" y="649"/>
                  </a:lnTo>
                  <a:lnTo>
                    <a:pt x="1896" y="653"/>
                  </a:lnTo>
                  <a:lnTo>
                    <a:pt x="1880" y="669"/>
                  </a:lnTo>
                  <a:lnTo>
                    <a:pt x="1860" y="681"/>
                  </a:lnTo>
                  <a:lnTo>
                    <a:pt x="1838" y="686"/>
                  </a:lnTo>
                  <a:lnTo>
                    <a:pt x="1829" y="686"/>
                  </a:lnTo>
                  <a:lnTo>
                    <a:pt x="1813" y="685"/>
                  </a:lnTo>
                  <a:lnTo>
                    <a:pt x="1799" y="681"/>
                  </a:lnTo>
                  <a:lnTo>
                    <a:pt x="1788" y="676"/>
                  </a:lnTo>
                  <a:lnTo>
                    <a:pt x="1777" y="669"/>
                  </a:lnTo>
                  <a:lnTo>
                    <a:pt x="1760" y="652"/>
                  </a:lnTo>
                  <a:lnTo>
                    <a:pt x="1757" y="647"/>
                  </a:lnTo>
                  <a:lnTo>
                    <a:pt x="1754" y="643"/>
                  </a:lnTo>
                  <a:lnTo>
                    <a:pt x="1753" y="640"/>
                  </a:lnTo>
                  <a:lnTo>
                    <a:pt x="1752" y="639"/>
                  </a:lnTo>
                  <a:lnTo>
                    <a:pt x="1752" y="636"/>
                  </a:lnTo>
                  <a:lnTo>
                    <a:pt x="1631" y="661"/>
                  </a:lnTo>
                  <a:lnTo>
                    <a:pt x="1633" y="670"/>
                  </a:lnTo>
                  <a:lnTo>
                    <a:pt x="1634" y="681"/>
                  </a:lnTo>
                  <a:lnTo>
                    <a:pt x="1634" y="702"/>
                  </a:lnTo>
                  <a:lnTo>
                    <a:pt x="1629" y="723"/>
                  </a:lnTo>
                  <a:lnTo>
                    <a:pt x="1629" y="724"/>
                  </a:lnTo>
                  <a:lnTo>
                    <a:pt x="1627" y="727"/>
                  </a:lnTo>
                  <a:lnTo>
                    <a:pt x="1621" y="746"/>
                  </a:lnTo>
                  <a:lnTo>
                    <a:pt x="1610" y="766"/>
                  </a:lnTo>
                  <a:lnTo>
                    <a:pt x="1597" y="784"/>
                  </a:lnTo>
                  <a:lnTo>
                    <a:pt x="1583" y="799"/>
                  </a:lnTo>
                  <a:lnTo>
                    <a:pt x="1563" y="813"/>
                  </a:lnTo>
                  <a:lnTo>
                    <a:pt x="1544" y="824"/>
                  </a:lnTo>
                  <a:lnTo>
                    <a:pt x="1523" y="831"/>
                  </a:lnTo>
                  <a:lnTo>
                    <a:pt x="1500" y="835"/>
                  </a:lnTo>
                  <a:lnTo>
                    <a:pt x="1493" y="835"/>
                  </a:lnTo>
                  <a:lnTo>
                    <a:pt x="1489" y="834"/>
                  </a:lnTo>
                  <a:lnTo>
                    <a:pt x="1485" y="835"/>
                  </a:lnTo>
                  <a:lnTo>
                    <a:pt x="1479" y="837"/>
                  </a:lnTo>
                  <a:lnTo>
                    <a:pt x="1473" y="837"/>
                  </a:lnTo>
                  <a:lnTo>
                    <a:pt x="1456" y="835"/>
                  </a:lnTo>
                  <a:lnTo>
                    <a:pt x="1439" y="831"/>
                  </a:lnTo>
                  <a:lnTo>
                    <a:pt x="1423" y="825"/>
                  </a:lnTo>
                  <a:lnTo>
                    <a:pt x="1423" y="549"/>
                  </a:lnTo>
                  <a:lnTo>
                    <a:pt x="1435" y="545"/>
                  </a:lnTo>
                  <a:lnTo>
                    <a:pt x="1436" y="543"/>
                  </a:lnTo>
                  <a:lnTo>
                    <a:pt x="1439" y="543"/>
                  </a:lnTo>
                  <a:lnTo>
                    <a:pt x="1423" y="357"/>
                  </a:lnTo>
                  <a:lnTo>
                    <a:pt x="14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240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1" name="Oval 140"/>
          <p:cNvSpPr/>
          <p:nvPr/>
        </p:nvSpPr>
        <p:spPr>
          <a:xfrm>
            <a:off x="3520619" y="4354089"/>
            <a:ext cx="246294" cy="2462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0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95400BC-E72D-4EA5-A636-2C8BDCFC5C1D}"/>
              </a:ext>
            </a:extLst>
          </p:cNvPr>
          <p:cNvSpPr txBox="1"/>
          <p:nvPr/>
        </p:nvSpPr>
        <p:spPr>
          <a:xfrm>
            <a:off x="920930" y="917783"/>
            <a:ext cx="1412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Samsung galaxy S10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0FB27BBF-29C2-4772-8277-7B7E3FC05136}"/>
              </a:ext>
            </a:extLst>
          </p:cNvPr>
          <p:cNvSpPr txBox="1"/>
          <p:nvPr/>
        </p:nvSpPr>
        <p:spPr>
          <a:xfrm>
            <a:off x="2665316" y="47373"/>
            <a:ext cx="3967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Mining</a:t>
            </a:r>
          </a:p>
          <a:p>
            <a:pPr algn="ctr" defTabSz="685800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LDA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3EEDAB56-E5FA-41B3-8703-96744D5575A3}"/>
              </a:ext>
            </a:extLst>
          </p:cNvPr>
          <p:cNvSpPr/>
          <p:nvPr/>
        </p:nvSpPr>
        <p:spPr>
          <a:xfrm>
            <a:off x="112854" y="4599446"/>
            <a:ext cx="8860291" cy="523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Topics are predominant about battery in </a:t>
            </a:r>
            <a:r>
              <a:rPr lang="en-IN" sz="1400" dirty="0" err="1"/>
              <a:t>samsung</a:t>
            </a:r>
            <a:r>
              <a:rPr lang="en-IN" sz="1400" dirty="0"/>
              <a:t> reviews and </a:t>
            </a:r>
            <a:r>
              <a:rPr lang="en-IN" sz="1400" dirty="0" err="1"/>
              <a:t>audiojack</a:t>
            </a:r>
            <a:r>
              <a:rPr lang="en-IN" sz="1400" dirty="0"/>
              <a:t>, fingerprint sensors in </a:t>
            </a:r>
            <a:r>
              <a:rPr lang="en-IN" sz="1400" dirty="0" err="1"/>
              <a:t>oneplus</a:t>
            </a:r>
            <a:endParaRPr lang="en-IN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FCF211-0238-4655-A041-E23BDA914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5" y="2199490"/>
            <a:ext cx="4384717" cy="2255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38DCDD3-C83E-4871-B887-2F572F631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190" y="2199491"/>
            <a:ext cx="4355957" cy="2251111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8DC20FFF-7B59-4824-A1FC-D5F43E0A6EA9}"/>
              </a:ext>
            </a:extLst>
          </p:cNvPr>
          <p:cNvSpPr txBox="1"/>
          <p:nvPr/>
        </p:nvSpPr>
        <p:spPr>
          <a:xfrm>
            <a:off x="314130" y="582839"/>
            <a:ext cx="332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Optical Topics </a:t>
            </a:r>
            <a:r>
              <a:rPr lang="en-US" sz="1400" b="1" dirty="0" smtClean="0">
                <a:solidFill>
                  <a:schemeClr val="bg1"/>
                </a:solidFill>
              </a:rPr>
              <a:t>– 8 (amazon </a:t>
            </a:r>
            <a:r>
              <a:rPr lang="en-US" sz="1400" b="1" dirty="0" err="1" smtClean="0">
                <a:solidFill>
                  <a:schemeClr val="bg1"/>
                </a:solidFill>
              </a:rPr>
              <a:t>samsung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67F25E05-584C-4E56-8846-2965FC056B76}"/>
              </a:ext>
            </a:extLst>
          </p:cNvPr>
          <p:cNvSpPr txBox="1"/>
          <p:nvPr/>
        </p:nvSpPr>
        <p:spPr>
          <a:xfrm>
            <a:off x="5638689" y="522625"/>
            <a:ext cx="38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Optical Topics </a:t>
            </a:r>
            <a:r>
              <a:rPr lang="en-US" sz="1600" b="1" dirty="0" smtClean="0">
                <a:solidFill>
                  <a:schemeClr val="bg1"/>
                </a:solidFill>
              </a:rPr>
              <a:t>– 7 (amazon </a:t>
            </a:r>
            <a:r>
              <a:rPr lang="en-US" sz="1600" b="1" dirty="0" err="1" smtClean="0">
                <a:solidFill>
                  <a:schemeClr val="bg1"/>
                </a:solidFill>
              </a:rPr>
              <a:t>oneplus</a:t>
            </a:r>
            <a:r>
              <a:rPr lang="en-US" sz="1600" b="1" dirty="0" smtClean="0">
                <a:solidFill>
                  <a:schemeClr val="bg1"/>
                </a:solidFill>
              </a:rPr>
              <a:t>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3D618527-B03B-4D55-AEFA-70AE4E9EBBDD}"/>
              </a:ext>
            </a:extLst>
          </p:cNvPr>
          <p:cNvSpPr txBox="1"/>
          <p:nvPr/>
        </p:nvSpPr>
        <p:spPr>
          <a:xfrm>
            <a:off x="7822078" y="4392063"/>
            <a:ext cx="1773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Amazon reviews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F4BBED3-D259-4978-8BBC-4548F001F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190" y="954089"/>
            <a:ext cx="4355956" cy="1134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7A8070-02D4-4048-B1E4-B61620D01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02" y="975251"/>
            <a:ext cx="4384717" cy="113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2666414" y="4653433"/>
            <a:ext cx="6313785" cy="4079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685800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The output of keyword phrase extraction, most of them are better features of Oneplus over Samsung</a:t>
            </a:r>
          </a:p>
        </p:txBody>
      </p:sp>
      <p:sp>
        <p:nvSpPr>
          <p:cNvPr id="91" name="Rectangle 6"/>
          <p:cNvSpPr/>
          <p:nvPr/>
        </p:nvSpPr>
        <p:spPr>
          <a:xfrm flipH="1" flipV="1">
            <a:off x="65972" y="2318223"/>
            <a:ext cx="6214034" cy="1256414"/>
          </a:xfrm>
          <a:custGeom>
            <a:avLst/>
            <a:gdLst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3505200 h 3505200"/>
              <a:gd name="connsiteX4" fmla="*/ 0 w 6324600"/>
              <a:gd name="connsiteY4" fmla="*/ 0 h 3505200"/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0 h 3505200"/>
              <a:gd name="connsiteX0" fmla="*/ 6324600 w 6416040"/>
              <a:gd name="connsiteY0" fmla="*/ 3505200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2327787 w 6416040"/>
              <a:gd name="connsiteY0" fmla="*/ 1941871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3" fmla="*/ 0 w 6416040"/>
              <a:gd name="connsiteY3" fmla="*/ 0 h 3596640"/>
              <a:gd name="connsiteX0" fmla="*/ 6416040 w 6507480"/>
              <a:gd name="connsiteY0" fmla="*/ 359664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1563821 w 6507480"/>
              <a:gd name="connsiteY0" fmla="*/ 305095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0 w 6507480"/>
              <a:gd name="connsiteY0" fmla="*/ 0 h 3688080"/>
              <a:gd name="connsiteX1" fmla="*/ 6324600 w 6507480"/>
              <a:gd name="connsiteY1" fmla="*/ 0 h 3688080"/>
              <a:gd name="connsiteX2" fmla="*/ 6507480 w 6507480"/>
              <a:gd name="connsiteY2" fmla="*/ 3688080 h 3688080"/>
              <a:gd name="connsiteX0" fmla="*/ 0 w 6324600"/>
              <a:gd name="connsiteY0" fmla="*/ 0 h 2168996"/>
              <a:gd name="connsiteX1" fmla="*/ 6324600 w 6324600"/>
              <a:gd name="connsiteY1" fmla="*/ 0 h 2168996"/>
              <a:gd name="connsiteX2" fmla="*/ 6242009 w 6324600"/>
              <a:gd name="connsiteY2" fmla="*/ 2168996 h 2168996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7057136"/>
              <a:gd name="connsiteY0" fmla="*/ 0 h 2589105"/>
              <a:gd name="connsiteX1" fmla="*/ 6324600 w 7057136"/>
              <a:gd name="connsiteY1" fmla="*/ 0 h 2589105"/>
              <a:gd name="connsiteX2" fmla="*/ 6522228 w 7057136"/>
              <a:gd name="connsiteY2" fmla="*/ 2404970 h 2589105"/>
              <a:gd name="connsiteX0" fmla="*/ 0 w 6522228"/>
              <a:gd name="connsiteY0" fmla="*/ 0 h 2884378"/>
              <a:gd name="connsiteX1" fmla="*/ 6324600 w 6522228"/>
              <a:gd name="connsiteY1" fmla="*/ 0 h 2884378"/>
              <a:gd name="connsiteX2" fmla="*/ 6522228 w 6522228"/>
              <a:gd name="connsiteY2" fmla="*/ 2404970 h 2884378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6839285"/>
              <a:gd name="connsiteY0" fmla="*/ 178145 h 2583115"/>
              <a:gd name="connsiteX1" fmla="*/ 6324600 w 6839285"/>
              <a:gd name="connsiteY1" fmla="*/ 178145 h 2583115"/>
              <a:gd name="connsiteX2" fmla="*/ 6522228 w 6839285"/>
              <a:gd name="connsiteY2" fmla="*/ 2583115 h 2583115"/>
              <a:gd name="connsiteX0" fmla="*/ 0 w 6522228"/>
              <a:gd name="connsiteY0" fmla="*/ 0 h 2404970"/>
              <a:gd name="connsiteX1" fmla="*/ 3699387 w 6522228"/>
              <a:gd name="connsiteY1" fmla="*/ 575187 h 2404970"/>
              <a:gd name="connsiteX2" fmla="*/ 6522228 w 6522228"/>
              <a:gd name="connsiteY2" fmla="*/ 2404970 h 2404970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6310 h 2411280"/>
              <a:gd name="connsiteX1" fmla="*/ 4628535 w 6522228"/>
              <a:gd name="connsiteY1" fmla="*/ 552000 h 2411280"/>
              <a:gd name="connsiteX2" fmla="*/ 6522228 w 6522228"/>
              <a:gd name="connsiteY2" fmla="*/ 2411280 h 2411280"/>
              <a:gd name="connsiteX0" fmla="*/ 0 w 6522228"/>
              <a:gd name="connsiteY0" fmla="*/ 5347 h 2410317"/>
              <a:gd name="connsiteX1" fmla="*/ 4023851 w 6522228"/>
              <a:gd name="connsiteY1" fmla="*/ 595282 h 2410317"/>
              <a:gd name="connsiteX2" fmla="*/ 6522228 w 6522228"/>
              <a:gd name="connsiteY2" fmla="*/ 2410317 h 2410317"/>
              <a:gd name="connsiteX0" fmla="*/ 0 w 6509203"/>
              <a:gd name="connsiteY0" fmla="*/ 163951 h 1949489"/>
              <a:gd name="connsiteX1" fmla="*/ 4010826 w 6509203"/>
              <a:gd name="connsiteY1" fmla="*/ 134454 h 1949489"/>
              <a:gd name="connsiteX2" fmla="*/ 6509203 w 6509203"/>
              <a:gd name="connsiteY2" fmla="*/ 1949489 h 1949489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0655 h 1678206"/>
              <a:gd name="connsiteX1" fmla="*/ 4062921 w 6535251"/>
              <a:gd name="connsiteY1" fmla="*/ 335120 h 1678206"/>
              <a:gd name="connsiteX2" fmla="*/ 6535251 w 6535251"/>
              <a:gd name="connsiteY2" fmla="*/ 1678206 h 1678206"/>
              <a:gd name="connsiteX0" fmla="*/ 0 w 6535251"/>
              <a:gd name="connsiteY0" fmla="*/ 3375 h 1670926"/>
              <a:gd name="connsiteX1" fmla="*/ 4128041 w 6535251"/>
              <a:gd name="connsiteY1" fmla="*/ 637556 h 1670926"/>
              <a:gd name="connsiteX2" fmla="*/ 6535251 w 6535251"/>
              <a:gd name="connsiteY2" fmla="*/ 1670926 h 1670926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5251" h="1675219">
                <a:moveTo>
                  <a:pt x="0" y="7668"/>
                </a:moveTo>
                <a:cubicBezTo>
                  <a:pt x="618613" y="-36578"/>
                  <a:pt x="2934640" y="113201"/>
                  <a:pt x="4023848" y="391126"/>
                </a:cubicBezTo>
                <a:cubicBezTo>
                  <a:pt x="5113057" y="669051"/>
                  <a:pt x="6017867" y="1075450"/>
                  <a:pt x="6535251" y="1675219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2" name="Rectangle 6"/>
          <p:cNvSpPr/>
          <p:nvPr/>
        </p:nvSpPr>
        <p:spPr>
          <a:xfrm flipH="1">
            <a:off x="65972" y="3887086"/>
            <a:ext cx="6214034" cy="1256414"/>
          </a:xfrm>
          <a:custGeom>
            <a:avLst/>
            <a:gdLst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3505200 h 3505200"/>
              <a:gd name="connsiteX4" fmla="*/ 0 w 6324600"/>
              <a:gd name="connsiteY4" fmla="*/ 0 h 3505200"/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0 h 3505200"/>
              <a:gd name="connsiteX0" fmla="*/ 6324600 w 6416040"/>
              <a:gd name="connsiteY0" fmla="*/ 3505200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2327787 w 6416040"/>
              <a:gd name="connsiteY0" fmla="*/ 1941871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3" fmla="*/ 0 w 6416040"/>
              <a:gd name="connsiteY3" fmla="*/ 0 h 3596640"/>
              <a:gd name="connsiteX0" fmla="*/ 6416040 w 6507480"/>
              <a:gd name="connsiteY0" fmla="*/ 359664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1563821 w 6507480"/>
              <a:gd name="connsiteY0" fmla="*/ 305095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0 w 6507480"/>
              <a:gd name="connsiteY0" fmla="*/ 0 h 3688080"/>
              <a:gd name="connsiteX1" fmla="*/ 6324600 w 6507480"/>
              <a:gd name="connsiteY1" fmla="*/ 0 h 3688080"/>
              <a:gd name="connsiteX2" fmla="*/ 6507480 w 6507480"/>
              <a:gd name="connsiteY2" fmla="*/ 3688080 h 3688080"/>
              <a:gd name="connsiteX0" fmla="*/ 0 w 6324600"/>
              <a:gd name="connsiteY0" fmla="*/ 0 h 2168996"/>
              <a:gd name="connsiteX1" fmla="*/ 6324600 w 6324600"/>
              <a:gd name="connsiteY1" fmla="*/ 0 h 2168996"/>
              <a:gd name="connsiteX2" fmla="*/ 6242009 w 6324600"/>
              <a:gd name="connsiteY2" fmla="*/ 2168996 h 2168996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7057136"/>
              <a:gd name="connsiteY0" fmla="*/ 0 h 2589105"/>
              <a:gd name="connsiteX1" fmla="*/ 6324600 w 7057136"/>
              <a:gd name="connsiteY1" fmla="*/ 0 h 2589105"/>
              <a:gd name="connsiteX2" fmla="*/ 6522228 w 7057136"/>
              <a:gd name="connsiteY2" fmla="*/ 2404970 h 2589105"/>
              <a:gd name="connsiteX0" fmla="*/ 0 w 6522228"/>
              <a:gd name="connsiteY0" fmla="*/ 0 h 2884378"/>
              <a:gd name="connsiteX1" fmla="*/ 6324600 w 6522228"/>
              <a:gd name="connsiteY1" fmla="*/ 0 h 2884378"/>
              <a:gd name="connsiteX2" fmla="*/ 6522228 w 6522228"/>
              <a:gd name="connsiteY2" fmla="*/ 2404970 h 2884378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6839285"/>
              <a:gd name="connsiteY0" fmla="*/ 178145 h 2583115"/>
              <a:gd name="connsiteX1" fmla="*/ 6324600 w 6839285"/>
              <a:gd name="connsiteY1" fmla="*/ 178145 h 2583115"/>
              <a:gd name="connsiteX2" fmla="*/ 6522228 w 6839285"/>
              <a:gd name="connsiteY2" fmla="*/ 2583115 h 2583115"/>
              <a:gd name="connsiteX0" fmla="*/ 0 w 6522228"/>
              <a:gd name="connsiteY0" fmla="*/ 0 h 2404970"/>
              <a:gd name="connsiteX1" fmla="*/ 3699387 w 6522228"/>
              <a:gd name="connsiteY1" fmla="*/ 575187 h 2404970"/>
              <a:gd name="connsiteX2" fmla="*/ 6522228 w 6522228"/>
              <a:gd name="connsiteY2" fmla="*/ 2404970 h 2404970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6310 h 2411280"/>
              <a:gd name="connsiteX1" fmla="*/ 4628535 w 6522228"/>
              <a:gd name="connsiteY1" fmla="*/ 552000 h 2411280"/>
              <a:gd name="connsiteX2" fmla="*/ 6522228 w 6522228"/>
              <a:gd name="connsiteY2" fmla="*/ 2411280 h 2411280"/>
              <a:gd name="connsiteX0" fmla="*/ 0 w 6522228"/>
              <a:gd name="connsiteY0" fmla="*/ 5347 h 2410317"/>
              <a:gd name="connsiteX1" fmla="*/ 4023851 w 6522228"/>
              <a:gd name="connsiteY1" fmla="*/ 595282 h 2410317"/>
              <a:gd name="connsiteX2" fmla="*/ 6522228 w 6522228"/>
              <a:gd name="connsiteY2" fmla="*/ 2410317 h 2410317"/>
              <a:gd name="connsiteX0" fmla="*/ 0 w 6509203"/>
              <a:gd name="connsiteY0" fmla="*/ 163951 h 1949489"/>
              <a:gd name="connsiteX1" fmla="*/ 4010826 w 6509203"/>
              <a:gd name="connsiteY1" fmla="*/ 134454 h 1949489"/>
              <a:gd name="connsiteX2" fmla="*/ 6509203 w 6509203"/>
              <a:gd name="connsiteY2" fmla="*/ 1949489 h 1949489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0655 h 1678206"/>
              <a:gd name="connsiteX1" fmla="*/ 4062921 w 6535251"/>
              <a:gd name="connsiteY1" fmla="*/ 335120 h 1678206"/>
              <a:gd name="connsiteX2" fmla="*/ 6535251 w 6535251"/>
              <a:gd name="connsiteY2" fmla="*/ 1678206 h 1678206"/>
              <a:gd name="connsiteX0" fmla="*/ 0 w 6535251"/>
              <a:gd name="connsiteY0" fmla="*/ 3375 h 1670926"/>
              <a:gd name="connsiteX1" fmla="*/ 4128041 w 6535251"/>
              <a:gd name="connsiteY1" fmla="*/ 637556 h 1670926"/>
              <a:gd name="connsiteX2" fmla="*/ 6535251 w 6535251"/>
              <a:gd name="connsiteY2" fmla="*/ 1670926 h 1670926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5251" h="1675219">
                <a:moveTo>
                  <a:pt x="0" y="7668"/>
                </a:moveTo>
                <a:cubicBezTo>
                  <a:pt x="618613" y="-36578"/>
                  <a:pt x="2934640" y="113201"/>
                  <a:pt x="4023848" y="391126"/>
                </a:cubicBezTo>
                <a:cubicBezTo>
                  <a:pt x="5113057" y="669051"/>
                  <a:pt x="6017867" y="1075450"/>
                  <a:pt x="6535251" y="1675219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765514" y="2943437"/>
            <a:ext cx="302452" cy="302452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15832" y="3469754"/>
            <a:ext cx="274956" cy="27495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916612" y="3947498"/>
            <a:ext cx="302452" cy="30245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44162" y="3297323"/>
            <a:ext cx="140613" cy="140613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077792" y="4296861"/>
            <a:ext cx="140613" cy="140613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460399" y="3950724"/>
            <a:ext cx="302452" cy="302452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846392" y="3434145"/>
            <a:ext cx="274956" cy="27495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345780" y="3206037"/>
            <a:ext cx="274956" cy="27495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311444" y="3412605"/>
            <a:ext cx="205741" cy="20574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2395023" y="3692719"/>
            <a:ext cx="102870" cy="10287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720698" y="3806202"/>
            <a:ext cx="102870" cy="10287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343588" y="3999079"/>
            <a:ext cx="102870" cy="102870"/>
          </a:xfrm>
          <a:prstGeom prst="ellipse">
            <a:avLst/>
          </a:prstGeom>
          <a:solidFill>
            <a:schemeClr val="accent3"/>
          </a:solidFill>
          <a:ln w="3175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696789" y="3191911"/>
            <a:ext cx="102870" cy="10287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354448" y="3847853"/>
            <a:ext cx="102870" cy="10287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2128538" y="3714313"/>
            <a:ext cx="102870" cy="10287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669263" y="3503750"/>
            <a:ext cx="102870" cy="10287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833646" y="4132500"/>
            <a:ext cx="102870" cy="10287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1928373" y="3245888"/>
            <a:ext cx="102870" cy="10287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103572" y="3549764"/>
            <a:ext cx="205741" cy="20574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20641" y="2716806"/>
            <a:ext cx="102870" cy="10287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558827" y="3887369"/>
            <a:ext cx="205741" cy="205741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407602" y="3061229"/>
            <a:ext cx="302452" cy="30245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75882" y="2926489"/>
            <a:ext cx="140613" cy="140613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107495" y="3447290"/>
            <a:ext cx="205741" cy="20574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294359" y="4171768"/>
            <a:ext cx="274956" cy="27495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69024" y="4206377"/>
            <a:ext cx="102870" cy="10287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21981" y="4385834"/>
            <a:ext cx="205741" cy="205741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82716" y="4016390"/>
            <a:ext cx="140613" cy="140613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240473" y="4555605"/>
            <a:ext cx="205741" cy="20574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120459" y="4822702"/>
            <a:ext cx="102870" cy="10287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3305889" y="3487587"/>
            <a:ext cx="249960" cy="24996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3740448" y="3504069"/>
            <a:ext cx="140613" cy="140613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3646087" y="3790059"/>
            <a:ext cx="170034" cy="17003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020607" y="3735283"/>
            <a:ext cx="302452" cy="30245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2879993" y="3659738"/>
            <a:ext cx="140613" cy="140613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2748200" y="3875077"/>
            <a:ext cx="205741" cy="20574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2804928" y="3477732"/>
            <a:ext cx="140613" cy="140613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2635251" y="3367126"/>
            <a:ext cx="102870" cy="10287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2666414" y="3498724"/>
            <a:ext cx="102870" cy="102870"/>
          </a:xfrm>
          <a:prstGeom prst="ellipse">
            <a:avLst/>
          </a:prstGeom>
          <a:solidFill>
            <a:schemeClr val="accent3"/>
          </a:solidFill>
          <a:ln w="3175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4374051" y="3574439"/>
            <a:ext cx="249960" cy="2499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866619" y="3570703"/>
            <a:ext cx="140613" cy="140613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046922" y="3699214"/>
            <a:ext cx="205741" cy="20574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4151534" y="3746505"/>
            <a:ext cx="170034" cy="17003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4682016" y="3566910"/>
            <a:ext cx="102870" cy="102870"/>
          </a:xfrm>
          <a:prstGeom prst="ellipse">
            <a:avLst/>
          </a:prstGeom>
          <a:solidFill>
            <a:schemeClr val="accent3"/>
          </a:solidFill>
          <a:ln w="3175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4202906" y="3533515"/>
            <a:ext cx="140613" cy="140613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3881061" y="3793553"/>
            <a:ext cx="140613" cy="140613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5962268" y="3636441"/>
            <a:ext cx="204794" cy="20479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5291802" y="3614938"/>
            <a:ext cx="247800" cy="24780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0" y="2565581"/>
            <a:ext cx="5871239" cy="2130637"/>
            <a:chOff x="1686475" y="2147235"/>
            <a:chExt cx="7828318" cy="2840849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1827212" y="2147235"/>
              <a:ext cx="403269" cy="40326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2939939" y="3741416"/>
              <a:ext cx="187484" cy="1874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297610" y="3900857"/>
              <a:ext cx="333280" cy="333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584789" y="3442988"/>
              <a:ext cx="226712" cy="22671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526992" y="4455609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533122" y="3103958"/>
              <a:ext cx="226712" cy="22671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1962154" y="3657600"/>
              <a:ext cx="403269" cy="40326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2758493" y="3175540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755823" y="2942993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3154733" y="2722188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441623" y="2606040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2439240" y="4800600"/>
              <a:ext cx="187484" cy="1874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2609904" y="4249401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1686475" y="4684289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6188280" y="3794759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737753" y="3359782"/>
              <a:ext cx="226712" cy="22671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6496847" y="3581141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5196917" y="3613909"/>
              <a:ext cx="226712" cy="22671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958502" y="3688079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8406202" y="3494065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923728" y="3400562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9214429" y="3561396"/>
              <a:ext cx="300364" cy="30036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73" name="Oval 72"/>
          <p:cNvSpPr>
            <a:spLocks noChangeAspect="1"/>
          </p:cNvSpPr>
          <p:nvPr/>
        </p:nvSpPr>
        <p:spPr>
          <a:xfrm>
            <a:off x="2516652" y="3875572"/>
            <a:ext cx="170034" cy="17003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04E56328-FBA8-4291-8F53-725D6767CE93}"/>
              </a:ext>
            </a:extLst>
          </p:cNvPr>
          <p:cNvSpPr/>
          <p:nvPr/>
        </p:nvSpPr>
        <p:spPr>
          <a:xfrm>
            <a:off x="34797" y="19978"/>
            <a:ext cx="1113301" cy="1063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NLP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41BCB4E8-DBBA-4983-8DDA-362E6B59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97" y="206019"/>
            <a:ext cx="4052452" cy="259894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68120844-1B11-4326-9560-7EF50BD7F945}"/>
              </a:ext>
            </a:extLst>
          </p:cNvPr>
          <p:cNvSpPr txBox="1"/>
          <p:nvPr/>
        </p:nvSpPr>
        <p:spPr>
          <a:xfrm>
            <a:off x="712731" y="4677437"/>
            <a:ext cx="1816010" cy="25568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lemmatization</a:t>
            </a:r>
          </a:p>
          <a:p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F7DD2242-1535-4BFF-830D-FCE4BD4B490B}"/>
              </a:ext>
            </a:extLst>
          </p:cNvPr>
          <p:cNvSpPr txBox="1"/>
          <p:nvPr/>
        </p:nvSpPr>
        <p:spPr>
          <a:xfrm>
            <a:off x="1745103" y="4315479"/>
            <a:ext cx="1816010" cy="25568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PosTagging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90D68AA-1BC8-4284-8FA5-80A8F20C0560}"/>
              </a:ext>
            </a:extLst>
          </p:cNvPr>
          <p:cNvSpPr txBox="1"/>
          <p:nvPr/>
        </p:nvSpPr>
        <p:spPr>
          <a:xfrm>
            <a:off x="2902749" y="4083018"/>
            <a:ext cx="1816010" cy="25568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Morphological featuring</a:t>
            </a:r>
          </a:p>
          <a:p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EC1B403-5269-4A44-8DC0-6339B7175626}"/>
              </a:ext>
            </a:extLst>
          </p:cNvPr>
          <p:cNvSpPr txBox="1"/>
          <p:nvPr/>
        </p:nvSpPr>
        <p:spPr>
          <a:xfrm>
            <a:off x="4624011" y="3955980"/>
            <a:ext cx="1816010" cy="25568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 phrases</a:t>
            </a:r>
          </a:p>
          <a:p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xmlns="" id="{E4741E4C-B628-448B-BDE4-45C9399E1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46490"/>
              </p:ext>
            </p:extLst>
          </p:nvPr>
        </p:nvGraphicFramePr>
        <p:xfrm>
          <a:off x="5389823" y="931839"/>
          <a:ext cx="3450741" cy="2167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91">
                  <a:extLst>
                    <a:ext uri="{9D8B030D-6E8A-4147-A177-3AD203B41FA5}">
                      <a16:colId xmlns:a16="http://schemas.microsoft.com/office/drawing/2014/main" xmlns="" val="2836575882"/>
                    </a:ext>
                  </a:extLst>
                </a:gridCol>
                <a:gridCol w="1743739">
                  <a:extLst>
                    <a:ext uri="{9D8B030D-6E8A-4147-A177-3AD203B41FA5}">
                      <a16:colId xmlns:a16="http://schemas.microsoft.com/office/drawing/2014/main" xmlns="" val="645502578"/>
                    </a:ext>
                  </a:extLst>
                </a:gridCol>
                <a:gridCol w="481926">
                  <a:extLst>
                    <a:ext uri="{9D8B030D-6E8A-4147-A177-3AD203B41FA5}">
                      <a16:colId xmlns:a16="http://schemas.microsoft.com/office/drawing/2014/main" xmlns="" val="727758008"/>
                    </a:ext>
                  </a:extLst>
                </a:gridCol>
                <a:gridCol w="862685">
                  <a:extLst>
                    <a:ext uri="{9D8B030D-6E8A-4147-A177-3AD203B41FA5}">
                      <a16:colId xmlns:a16="http://schemas.microsoft.com/office/drawing/2014/main" xmlns="" val="3030701496"/>
                    </a:ext>
                  </a:extLst>
                </a:gridCol>
              </a:tblGrid>
              <a:tr h="4763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Lucida Sans" panose="020B0602030504020204" pitchFamily="34" charset="0"/>
                        </a:rPr>
                        <a:t>keyword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Lucida Sans" panose="020B0602030504020204" pitchFamily="34" charset="0"/>
                        </a:rPr>
                        <a:t>ngram</a:t>
                      </a:r>
                      <a:endParaRPr lang="en-IN" sz="900" b="1" i="0" u="none" strike="noStrike" dirty="0">
                        <a:solidFill>
                          <a:schemeClr val="bg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Lucida Sans" panose="020B0602030504020204" pitchFamily="34" charset="0"/>
                        </a:rPr>
                        <a:t>freq</a:t>
                      </a:r>
                      <a:endParaRPr lang="en-IN" sz="900" b="1" i="0" u="none" strike="noStrike" dirty="0">
                        <a:solidFill>
                          <a:schemeClr val="bg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48649520"/>
                  </a:ext>
                </a:extLst>
              </a:tr>
              <a:tr h="1691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90 Hertz refresh 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07265730"/>
                  </a:ext>
                </a:extLst>
              </a:tr>
              <a:tr h="1691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12 gigabytes of 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23150150"/>
                  </a:ext>
                </a:extLst>
              </a:tr>
              <a:tr h="1691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60 frames per second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274775697"/>
                  </a:ext>
                </a:extLst>
              </a:tr>
              <a:tr h="1691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236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12 gigs of 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03694605"/>
                  </a:ext>
                </a:extLst>
              </a:tr>
              <a:tr h="1691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8 gigs of 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53651167"/>
                  </a:ext>
                </a:extLst>
              </a:tr>
              <a:tr h="1691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291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8 gigabytes of 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51303294"/>
                  </a:ext>
                </a:extLst>
              </a:tr>
              <a:tr h="1691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320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eight gigs of 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27120349"/>
                  </a:ext>
                </a:extLst>
              </a:tr>
              <a:tr h="1691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Huawei P 30 Pro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00890492"/>
                  </a:ext>
                </a:extLst>
              </a:tr>
              <a:tr h="1691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4 k 60 frames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00186215"/>
                  </a:ext>
                </a:extLst>
              </a:tr>
              <a:tr h="1691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442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three times optical zoom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9849999"/>
                  </a:ext>
                </a:extLst>
              </a:tr>
            </a:tbl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1A4946B5-04DA-4867-AD46-A5EB2FDD67A8}"/>
              </a:ext>
            </a:extLst>
          </p:cNvPr>
          <p:cNvSpPr txBox="1"/>
          <p:nvPr/>
        </p:nvSpPr>
        <p:spPr>
          <a:xfrm>
            <a:off x="4321568" y="447530"/>
            <a:ext cx="4411464" cy="39331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YouTube Subtitles</a:t>
            </a: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Fus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21"/>
      </a:accent2>
      <a:accent3>
        <a:srgbClr val="FD9E01"/>
      </a:accent3>
      <a:accent4>
        <a:srgbClr val="94BA46"/>
      </a:accent4>
      <a:accent5>
        <a:srgbClr val="00B09B"/>
      </a:accent5>
      <a:accent6>
        <a:srgbClr val="0178B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Microsoft Office PowerPoint</Application>
  <PresentationFormat>On-screen Show (16:9)</PresentationFormat>
  <Paragraphs>162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1_Office Theme</vt:lpstr>
      <vt:lpstr>7_Office Theme</vt:lpstr>
      <vt:lpstr>One plus and Samsung mobile divergence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2019-07-20T05:38:56Z</dcterms:modified>
</cp:coreProperties>
</file>