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4" r:id="rId5"/>
    <p:sldId id="269" r:id="rId6"/>
    <p:sldId id="265" r:id="rId7"/>
    <p:sldId id="262" r:id="rId8"/>
    <p:sldId id="259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98D39-79D5-4766-B6DF-286A4522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8FDF76-1567-4A01-B4EE-DBF26556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1B4EF-FC9E-4E48-8E65-80F8D1D5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D194D-628D-4C8B-BFC4-D94463CA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FF0B3-2588-4A8C-9480-FE28D9CF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7FEBE-C146-43B5-9425-8EB9F06B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CC67BE-D218-4BF9-A851-5CEA9D48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76E69D-A103-4F4E-AE28-9B491BE1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BD39E-3827-47CE-ACA8-6384DBE0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9128E3-15E3-4CE8-AE46-12E6068C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ED7599-C9A8-4232-8D4D-8BEF4B34A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1AAE0-A2E0-4969-983B-566FE83B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A61CE-BB47-4119-84FC-2C9E8F82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498FCC-110B-409C-89BF-603228D2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F623AB-135A-4AB4-A80E-73FA421E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1E5FF-FF4C-4624-9A42-D4F3CA9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59658-69A1-4C61-819A-2E959D81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7FA80-FB0E-4180-8C1A-970A0CFE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625DA-CB46-4475-A8FC-49A6E92D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74B51-2A71-4579-84B1-E1CD23D2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69CF5-0B79-4368-90ED-F5CE4F84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9F4BB-BBD7-4780-A641-9490CF3A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CA2CA-9F27-4560-A3F6-FA473E32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83145-6C55-49D7-B4FC-CCE8A131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DB6F0-EE6F-4D04-83D7-62A87F2C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3F998-386F-4592-BD50-86735522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8F351-61BA-416D-926C-26895EA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1F0007-A92C-4737-9CFE-700EDE41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E7C146-2702-47D5-9CCC-67B05F4F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E65F23-67FE-4407-8292-FB66E47F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97B8CA-4E72-4FE8-8267-F1AB2C44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400C5-007A-4265-B214-66B520AA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F0CE44-2C4C-4B44-ABC9-BCD658C9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D09C62-865E-4BB1-B2DC-7B9D8604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E4CCB3-1BB8-41F9-AA7D-49DE41FE8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504B0C-7C1F-4667-9BE9-8F1AA29D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C55D81-AD14-407E-BFFD-0EC581EB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133420-A41F-472F-A96F-968DD712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78B6E9-2878-422A-B0B9-95B25590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07D1A-3D72-4861-A925-E287FAA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D99B06-68A9-4384-B039-AA804529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06FA4F-4CB3-47F2-A329-1CB59CFB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DF08E4-E900-492D-B054-7165B76E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2F4F56-FDB0-477D-9855-9485A962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F9EEB7-0370-4A9D-8177-EA2ECBEE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BC0BD8-99F7-4227-BBD9-97B230A3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D1BA8-8A44-4B04-AEAC-BF4F5ADD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D6387-C0EC-4992-97D1-C1D4FC97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E2B2C-A929-4338-9A92-672E9DA1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F7DB0-CBA4-4810-98DB-F7CDF5AE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2B830-1438-4073-8F05-848A1EBF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99FD6-014D-40EC-BA33-1AD91BA1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9940F-8BE9-4307-B732-76AF415A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7409A7-8C04-4A22-99CE-2FDD98434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27F46F-D6CB-44D6-A97B-839A4078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D15E33-C9DD-44D7-8C39-BF13D35E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7536AE-D13E-4107-80DE-9A428A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34153D-C3A3-415B-A30B-156A6E0F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6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CA6C79-248F-4C21-BA6B-75D8F048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405F55-159E-4017-9967-6CD0D6FAC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C18BC-A11F-4DB2-A62E-2AC138F0C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8ECA-34C5-41B2-BA9B-0F81DB07D56E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7DF1A-504D-4589-AD29-AE32DF5EE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E0438-B19E-4EA8-B830-A681534D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43E7-0422-40BC-9CC6-494993CC4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BC0F91-ED97-4B64-A3F6-FD419EC12F25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Supercharger Location Analysis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355817-94E2-448C-82F1-9EBC5F758AA2}"/>
              </a:ext>
            </a:extLst>
          </p:cNvPr>
          <p:cNvSpPr txBox="1"/>
          <p:nvPr/>
        </p:nvSpPr>
        <p:spPr>
          <a:xfrm>
            <a:off x="8815059" y="4599462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Charissa Hoxie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Toshi Torihara</a:t>
            </a:r>
            <a:br>
              <a:rPr lang="en-US" sz="2800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Michael Farm</a:t>
            </a:r>
            <a:endParaRPr lang="en-US" sz="2800" kern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247F9F-5D2E-4A18-BE20-1BB4E2AFDDFB}"/>
              </a:ext>
            </a:extLst>
          </p:cNvPr>
          <p:cNvSpPr txBox="1"/>
          <p:nvPr/>
        </p:nvSpPr>
        <p:spPr>
          <a:xfrm>
            <a:off x="758850" y="2538772"/>
            <a:ext cx="111728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A group project for visualization of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-apple-system"/>
              </a:rPr>
              <a:t>supercharger stations 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in California </a:t>
            </a:r>
          </a:p>
          <a:p>
            <a:pPr algn="r">
              <a:spcAft>
                <a:spcPts val="600"/>
              </a:spcAft>
            </a:pP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to navigate 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-apple-system"/>
              </a:rPr>
              <a:t>best locations</a:t>
            </a: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 to implement supercharger stations </a:t>
            </a:r>
          </a:p>
          <a:p>
            <a:pPr algn="r">
              <a:spcAft>
                <a:spcPts val="600"/>
              </a:spcAft>
            </a:pPr>
            <a:r>
              <a:rPr lang="en-US" sz="2000" b="1" i="0" dirty="0">
                <a:solidFill>
                  <a:srgbClr val="C9D1D9"/>
                </a:solidFill>
                <a:effectLst/>
                <a:latin typeface="-apple-system"/>
              </a:rPr>
              <a:t>based on current saturations and EV populations.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86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4A80B6-9756-49E7-9622-13485D12973C}"/>
              </a:ext>
            </a:extLst>
          </p:cNvPr>
          <p:cNvSpPr txBox="1"/>
          <p:nvPr/>
        </p:nvSpPr>
        <p:spPr>
          <a:xfrm>
            <a:off x="845184" y="260786"/>
            <a:ext cx="10722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Scraping the third visual by extracting a table data from Wikipedia (</a:t>
            </a:r>
            <a:r>
              <a:rPr lang="en-US" sz="2000" dirty="0" err="1"/>
              <a:t>Tesla_Supercharger</a:t>
            </a:r>
            <a:r>
              <a:rPr lang="en-US" sz="2000" dirty="0"/>
              <a:t>)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CC1787-2F32-48B2-8894-708705F87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2" t="35556" r="41085" b="23851"/>
          <a:stretch/>
        </p:blipFill>
        <p:spPr>
          <a:xfrm>
            <a:off x="429893" y="912087"/>
            <a:ext cx="5045079" cy="2821126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32A5F6DD-4C51-4A40-921F-D66A3F6C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" t="19365" r="10553" b="13301"/>
          <a:stretch/>
        </p:blipFill>
        <p:spPr>
          <a:xfrm>
            <a:off x="6010275" y="1223951"/>
            <a:ext cx="5557522" cy="2886097"/>
          </a:xfrm>
          <a:prstGeom prst="rect">
            <a:avLst/>
          </a:prstGeom>
        </p:spPr>
      </p:pic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473B7C6A-B695-4B25-9ECE-BAE5151627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t="6718" r="8869" b="3258"/>
          <a:stretch/>
        </p:blipFill>
        <p:spPr>
          <a:xfrm>
            <a:off x="229076" y="3487893"/>
            <a:ext cx="5416832" cy="3032628"/>
          </a:xfrm>
          <a:prstGeom prst="rect">
            <a:avLst/>
          </a:prstGeom>
        </p:spPr>
      </p:pic>
      <p:sp>
        <p:nvSpPr>
          <p:cNvPr id="11" name="矢印: 上向き折線 10">
            <a:extLst>
              <a:ext uri="{FF2B5EF4-FFF2-40B4-BE49-F238E27FC236}">
                <a16:creationId xmlns:a16="http://schemas.microsoft.com/office/drawing/2014/main" id="{FEB50577-829E-4E1F-8BF9-983265CFE172}"/>
              </a:ext>
            </a:extLst>
          </p:cNvPr>
          <p:cNvSpPr/>
          <p:nvPr/>
        </p:nvSpPr>
        <p:spPr>
          <a:xfrm>
            <a:off x="6010275" y="4561294"/>
            <a:ext cx="3333750" cy="8858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176EBB-44A2-4DD2-B8AC-2CBE7821A961}"/>
              </a:ext>
            </a:extLst>
          </p:cNvPr>
          <p:cNvSpPr txBox="1"/>
          <p:nvPr/>
        </p:nvSpPr>
        <p:spPr>
          <a:xfrm>
            <a:off x="7086599" y="942090"/>
            <a:ext cx="389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Tesla Global Supercharger Count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9BEA7B-EC25-49B0-BDA5-AC7831553ADF}"/>
              </a:ext>
            </a:extLst>
          </p:cNvPr>
          <p:cNvSpPr txBox="1"/>
          <p:nvPr/>
        </p:nvSpPr>
        <p:spPr>
          <a:xfrm>
            <a:off x="8429625" y="4095831"/>
            <a:ext cx="1419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0EBD6-C3CA-46A6-A5A5-56D48578A4C5}"/>
              </a:ext>
            </a:extLst>
          </p:cNvPr>
          <p:cNvSpPr txBox="1"/>
          <p:nvPr/>
        </p:nvSpPr>
        <p:spPr>
          <a:xfrm rot="10800000">
            <a:off x="5664958" y="1997893"/>
            <a:ext cx="461665" cy="13030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11F9ED-AB46-4FE2-A980-A1B1E9410CDC}"/>
              </a:ext>
            </a:extLst>
          </p:cNvPr>
          <p:cNvSpPr txBox="1"/>
          <p:nvPr/>
        </p:nvSpPr>
        <p:spPr>
          <a:xfrm>
            <a:off x="6625113" y="5475394"/>
            <a:ext cx="50282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Created bar chart by converting </a:t>
            </a:r>
            <a:r>
              <a:rPr lang="en-US" sz="2000" dirty="0" err="1"/>
              <a:t>matplotlib.pyplot</a:t>
            </a:r>
            <a:r>
              <a:rPr lang="en-US" sz="2000" dirty="0"/>
              <a:t> to </a:t>
            </a:r>
            <a:r>
              <a:rPr lang="en-US" sz="2000" dirty="0" err="1"/>
              <a:t>plotly.graph_object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932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DB8968-3BA1-499E-A180-876D8391E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1" t="26074" r="36915" b="16000"/>
          <a:stretch/>
        </p:blipFill>
        <p:spPr>
          <a:xfrm>
            <a:off x="944880" y="325629"/>
            <a:ext cx="10302240" cy="62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低い精度で自動的に生成された説明">
            <a:extLst>
              <a:ext uri="{FF2B5EF4-FFF2-40B4-BE49-F238E27FC236}">
                <a16:creationId xmlns:a16="http://schemas.microsoft.com/office/drawing/2014/main" id="{1F7E9CFE-0E97-44D9-8671-892E0F98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3D32F-DE1E-45CB-BAF6-2CF2A0D4A576}"/>
              </a:ext>
            </a:extLst>
          </p:cNvPr>
          <p:cNvSpPr txBox="1"/>
          <p:nvPr/>
        </p:nvSpPr>
        <p:spPr>
          <a:xfrm>
            <a:off x="-1" y="623562"/>
            <a:ext cx="660082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Extract, Transform, Load (ETL) Phase</a:t>
            </a:r>
          </a:p>
        </p:txBody>
      </p:sp>
    </p:spTree>
    <p:extLst>
      <p:ext uri="{BB962C8B-B14F-4D97-AF65-F5344CB8AC3E}">
        <p14:creationId xmlns:p14="http://schemas.microsoft.com/office/powerpoint/2010/main" val="6483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388303" y="334112"/>
            <a:ext cx="11034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Interactive Map of Available EV Charging Stations in California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41105-4E71-4A80-807A-763CA4AC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3" y="1336039"/>
            <a:ext cx="4905222" cy="4796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B64D6-7D8B-4D60-A3F5-A6A3A74E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33" y="1777349"/>
            <a:ext cx="1723810" cy="13047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9F30FF-3FC5-4877-9C15-95794745C2BF}"/>
              </a:ext>
            </a:extLst>
          </p:cNvPr>
          <p:cNvSpPr/>
          <p:nvPr/>
        </p:nvSpPr>
        <p:spPr>
          <a:xfrm>
            <a:off x="3311933" y="1777349"/>
            <a:ext cx="1723810" cy="13047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3C539-0FAE-47F7-B205-4267D1EFE157}"/>
              </a:ext>
            </a:extLst>
          </p:cNvPr>
          <p:cNvCxnSpPr/>
          <p:nvPr/>
        </p:nvCxnSpPr>
        <p:spPr>
          <a:xfrm flipH="1">
            <a:off x="3463871" y="3082111"/>
            <a:ext cx="1571872" cy="20943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D59CB33-453F-4AB5-B318-C36DA3C9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456" y="1506609"/>
            <a:ext cx="6525820" cy="44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413226" y="352425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Chart of Electronic Vehicles Registered in California for 2010 - 2020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781B9751-90D5-4E4B-ADEA-4A816279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33" y="1030151"/>
            <a:ext cx="9073680" cy="54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0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413226" y="352425"/>
            <a:ext cx="11365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data.ipynb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/ ev_population.js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2DC7-DB61-4304-9FE0-AB251A324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23" y="2686050"/>
            <a:ext cx="8401050" cy="3819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B1ECE-30E1-4F3E-BB6D-8714E122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6" y="1176010"/>
            <a:ext cx="74104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4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F2DBA8-EEEB-4891-8045-FB922BA52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0" t="25185" r="47500" b="37333"/>
          <a:stretch/>
        </p:blipFill>
        <p:spPr>
          <a:xfrm>
            <a:off x="5798187" y="2381885"/>
            <a:ext cx="4175760" cy="25704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32DCFB7-9B37-4728-AC27-2EC42D8FD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21926" r="46083" b="22222"/>
          <a:stretch/>
        </p:blipFill>
        <p:spPr>
          <a:xfrm>
            <a:off x="1279523" y="2381885"/>
            <a:ext cx="4104640" cy="383032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F0F0CC-607A-47A2-8FEC-CCFA1AC4356D}"/>
              </a:ext>
            </a:extLst>
          </p:cNvPr>
          <p:cNvSpPr txBox="1"/>
          <p:nvPr/>
        </p:nvSpPr>
        <p:spPr>
          <a:xfrm>
            <a:off x="570548" y="523875"/>
            <a:ext cx="1120362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Splinter, get information of Tesla models by web-scraping off of Carvana site. Created functions as below.</a:t>
            </a:r>
          </a:p>
          <a:p>
            <a:r>
              <a:rPr lang="en-US" sz="2000" b="1" dirty="0" err="1">
                <a:solidFill>
                  <a:schemeClr val="accent1"/>
                </a:solidFill>
              </a:rPr>
              <a:t>scrape_page</a:t>
            </a:r>
            <a:r>
              <a:rPr lang="en-US" sz="2000" b="1" dirty="0">
                <a:solidFill>
                  <a:schemeClr val="accent1"/>
                </a:solidFill>
              </a:rPr>
              <a:t>(browser):</a:t>
            </a:r>
          </a:p>
          <a:p>
            <a:r>
              <a:rPr lang="en-US" dirty="0"/>
              <a:t>Using </a:t>
            </a:r>
            <a:r>
              <a:rPr lang="en-US" dirty="0" err="1"/>
              <a:t>BeautifulSoup</a:t>
            </a:r>
            <a:r>
              <a:rPr lang="en-US" dirty="0"/>
              <a:t> and ‘</a:t>
            </a:r>
            <a:r>
              <a:rPr lang="en-US" dirty="0" err="1"/>
              <a:t>find_all</a:t>
            </a:r>
            <a:r>
              <a:rPr lang="en-US" dirty="0"/>
              <a:t>’ function and for loop to extract the make, model, price, and images of </a:t>
            </a:r>
            <a:r>
              <a:rPr lang="en-US" dirty="0" err="1"/>
              <a:t>Teslas</a:t>
            </a:r>
            <a:endParaRPr lang="en-US" dirty="0"/>
          </a:p>
          <a:p>
            <a:r>
              <a:rPr lang="en-US" sz="2000" b="1" dirty="0" err="1">
                <a:solidFill>
                  <a:schemeClr val="accent1"/>
                </a:solidFill>
              </a:rPr>
              <a:t>scrape_all</a:t>
            </a:r>
            <a:r>
              <a:rPr lang="en-US" sz="2000" b="1" dirty="0">
                <a:solidFill>
                  <a:schemeClr val="accent1"/>
                </a:solidFill>
              </a:rPr>
              <a:t>():</a:t>
            </a:r>
          </a:p>
          <a:p>
            <a:r>
              <a:rPr lang="en-US" dirty="0"/>
              <a:t>Further look into next page by ‘</a:t>
            </a:r>
            <a:r>
              <a:rPr lang="en-US" dirty="0" err="1"/>
              <a:t>find_by_text</a:t>
            </a:r>
            <a:r>
              <a:rPr lang="en-US" dirty="0"/>
              <a:t>’ and repeat </a:t>
            </a:r>
            <a:r>
              <a:rPr lang="en-US" dirty="0" err="1"/>
              <a:t>scrape_page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0D7187A-3E6C-4454-9399-5D74A565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1836420"/>
            <a:ext cx="7376728" cy="41724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48FED5-4B9A-4947-82DA-8A8E7D916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3" t="12000" r="42750" b="16000"/>
          <a:stretch/>
        </p:blipFill>
        <p:spPr>
          <a:xfrm>
            <a:off x="316297" y="1836420"/>
            <a:ext cx="4035082" cy="41724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4558B-555C-4D90-8A10-C6601F61F8CC}"/>
              </a:ext>
            </a:extLst>
          </p:cNvPr>
          <p:cNvSpPr txBox="1"/>
          <p:nvPr/>
        </p:nvSpPr>
        <p:spPr>
          <a:xfrm>
            <a:off x="274003" y="649079"/>
            <a:ext cx="11917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FlaskApp</a:t>
            </a:r>
            <a:r>
              <a:rPr lang="en-US" sz="2000" dirty="0"/>
              <a:t>/</a:t>
            </a:r>
            <a:r>
              <a:rPr lang="en-US" sz="2000" dirty="0" err="1"/>
              <a:t>PyMongo</a:t>
            </a:r>
            <a:r>
              <a:rPr lang="en-US" sz="2000" dirty="0"/>
              <a:t> to store extracted Tesla data and connect to a MongoDB database named </a:t>
            </a:r>
            <a:r>
              <a:rPr lang="en-US" sz="2000" b="1" dirty="0" err="1">
                <a:solidFill>
                  <a:schemeClr val="accent1"/>
                </a:solidFill>
              </a:rPr>
              <a:t>tesla_app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3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車のスクリーンショット&#10;&#10;自動的に生成された説明">
            <a:extLst>
              <a:ext uri="{FF2B5EF4-FFF2-40B4-BE49-F238E27FC236}">
                <a16:creationId xmlns:a16="http://schemas.microsoft.com/office/drawing/2014/main" id="{20060590-8D4A-426E-9212-EC408919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1" y="1671904"/>
            <a:ext cx="9838055" cy="46821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6F438D-88E6-40A3-A346-DF86546B7B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0" t="42368" r="15584" b="22223"/>
          <a:stretch/>
        </p:blipFill>
        <p:spPr>
          <a:xfrm>
            <a:off x="7191375" y="1671904"/>
            <a:ext cx="4740044" cy="147134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4A80B6-9756-49E7-9622-13485D12973C}"/>
              </a:ext>
            </a:extLst>
          </p:cNvPr>
          <p:cNvSpPr txBox="1"/>
          <p:nvPr/>
        </p:nvSpPr>
        <p:spPr>
          <a:xfrm>
            <a:off x="666746" y="659744"/>
            <a:ext cx="11029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Create HTML with connection to python apps to generate Tesla Scraper to display all the data</a:t>
            </a:r>
          </a:p>
        </p:txBody>
      </p:sp>
    </p:spTree>
    <p:extLst>
      <p:ext uri="{BB962C8B-B14F-4D97-AF65-F5344CB8AC3E}">
        <p14:creationId xmlns:p14="http://schemas.microsoft.com/office/powerpoint/2010/main" val="150450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220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Hidetoshi Torihara</dc:creator>
  <cp:lastModifiedBy>Charissa Hoxie</cp:lastModifiedBy>
  <cp:revision>15</cp:revision>
  <dcterms:created xsi:type="dcterms:W3CDTF">2021-09-10T09:50:39Z</dcterms:created>
  <dcterms:modified xsi:type="dcterms:W3CDTF">2021-09-13T20:53:40Z</dcterms:modified>
</cp:coreProperties>
</file>