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9" r:id="rId6"/>
    <p:sldId id="265" r:id="rId7"/>
    <p:sldId id="262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-apple-system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-apple-system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-apple-system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841488" y="2853230"/>
            <a:ext cx="111728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rgbClr val="C9D1D9"/>
                </a:solidFill>
                <a:latin typeface="-apple-system"/>
              </a:rPr>
              <a:t>and current state of EV populations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and the latest Tesla models </a:t>
            </a:r>
            <a:endParaRPr 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E132CE-DB59-4F8F-9ADF-BD22C7D68965}"/>
              </a:ext>
            </a:extLst>
          </p:cNvPr>
          <p:cNvSpPr txBox="1"/>
          <p:nvPr/>
        </p:nvSpPr>
        <p:spPr>
          <a:xfrm>
            <a:off x="228600" y="2767106"/>
            <a:ext cx="331226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and EV Analysis</a:t>
            </a:r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7CC1787-2F32-48B2-8894-708705F8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t="35556" r="41085" b="23851"/>
          <a:stretch/>
        </p:blipFill>
        <p:spPr>
          <a:xfrm>
            <a:off x="429893" y="912087"/>
            <a:ext cx="5045079" cy="282112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2A5F6DD-4C51-4A40-921F-D66A3F6C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19365" r="10553" b="13301"/>
          <a:stretch/>
        </p:blipFill>
        <p:spPr>
          <a:xfrm>
            <a:off x="6067425" y="1481126"/>
            <a:ext cx="5557522" cy="2886097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73B7C6A-B695-4B25-9ECE-BAE51516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6718" r="8869" b="3258"/>
          <a:stretch/>
        </p:blipFill>
        <p:spPr>
          <a:xfrm>
            <a:off x="229076" y="3487893"/>
            <a:ext cx="5416832" cy="3032628"/>
          </a:xfrm>
          <a:prstGeom prst="rect">
            <a:avLst/>
          </a:prstGeom>
        </p:spPr>
      </p:pic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FEB50577-829E-4E1F-8BF9-983265CFE172}"/>
              </a:ext>
            </a:extLst>
          </p:cNvPr>
          <p:cNvSpPr/>
          <p:nvPr/>
        </p:nvSpPr>
        <p:spPr>
          <a:xfrm>
            <a:off x="6067425" y="4722338"/>
            <a:ext cx="3333750" cy="8977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76EBB-44A2-4DD2-B8AC-2CBE7821A961}"/>
              </a:ext>
            </a:extLst>
          </p:cNvPr>
          <p:cNvSpPr txBox="1"/>
          <p:nvPr/>
        </p:nvSpPr>
        <p:spPr>
          <a:xfrm>
            <a:off x="7143749" y="1199265"/>
            <a:ext cx="389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Tesla Global Supercharger Count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9BEA7B-EC25-49B0-BDA5-AC7831553ADF}"/>
              </a:ext>
            </a:extLst>
          </p:cNvPr>
          <p:cNvSpPr txBox="1"/>
          <p:nvPr/>
        </p:nvSpPr>
        <p:spPr>
          <a:xfrm>
            <a:off x="8486775" y="4353006"/>
            <a:ext cx="141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EBD6-C3CA-46A6-A5A5-56D48578A4C5}"/>
              </a:ext>
            </a:extLst>
          </p:cNvPr>
          <p:cNvSpPr txBox="1"/>
          <p:nvPr/>
        </p:nvSpPr>
        <p:spPr>
          <a:xfrm rot="10800000">
            <a:off x="5722108" y="2255068"/>
            <a:ext cx="461665" cy="1303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1F9ED-AB46-4FE2-A980-A1B1E9410CDC}"/>
              </a:ext>
            </a:extLst>
          </p:cNvPr>
          <p:cNvSpPr txBox="1"/>
          <p:nvPr/>
        </p:nvSpPr>
        <p:spPr>
          <a:xfrm>
            <a:off x="6281579" y="5676709"/>
            <a:ext cx="5129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Created bar chart by converting </a:t>
            </a:r>
            <a:r>
              <a:rPr lang="en-US" sz="2000" dirty="0" err="1"/>
              <a:t>matplotlib.pyplot</a:t>
            </a:r>
            <a:r>
              <a:rPr lang="en-US" sz="2000" dirty="0"/>
              <a:t> to </a:t>
            </a:r>
            <a:r>
              <a:rPr lang="en-US" sz="2000" dirty="0" err="1"/>
              <a:t>plotly.graph_object</a:t>
            </a:r>
            <a:r>
              <a:rPr lang="en-US" sz="2000" dirty="0"/>
              <a:t>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943EB6-44C0-4608-8C3A-7D406D8659AA}"/>
              </a:ext>
            </a:extLst>
          </p:cNvPr>
          <p:cNvSpPr txBox="1"/>
          <p:nvPr/>
        </p:nvSpPr>
        <p:spPr>
          <a:xfrm>
            <a:off x="429893" y="295362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Extra Visualization with scraped data table from Wikipedia 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Tesla_Supercharger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3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4763845-AF2B-4D0C-A4E4-5442DE3B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" t="25629" r="42917" b="16593"/>
          <a:stretch/>
        </p:blipFill>
        <p:spPr>
          <a:xfrm>
            <a:off x="1582420" y="682828"/>
            <a:ext cx="9027160" cy="5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-1" y="623562"/>
            <a:ext cx="660082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Extract, Transform, Load (ETL) Phase</a:t>
            </a:r>
          </a:p>
        </p:txBody>
      </p:sp>
    </p:spTree>
    <p:extLst>
      <p:ext uri="{BB962C8B-B14F-4D97-AF65-F5344CB8AC3E}">
        <p14:creationId xmlns:p14="http://schemas.microsoft.com/office/powerpoint/2010/main" val="6483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Chart of Electronic Vehicles Registered in California for 2010 - 2020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81B9751-90D5-4E4B-ADEA-4A8162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3" y="1030151"/>
            <a:ext cx="9073680" cy="54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data.ipynb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/ ev_population.js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2DC7-DB61-4304-9FE0-AB251A3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23" y="2686050"/>
            <a:ext cx="8401050" cy="381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B1ECE-30E1-4F3E-BB6D-8714E122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" y="1176010"/>
            <a:ext cx="7410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798187" y="2381885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79523" y="2381885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296228" y="982680"/>
            <a:ext cx="1189577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scrape_page</a:t>
            </a:r>
            <a:r>
              <a:rPr lang="en-US" sz="2000" b="1" dirty="0">
                <a:solidFill>
                  <a:schemeClr val="accent1"/>
                </a:solidFill>
              </a:rPr>
              <a:t>(browser): </a:t>
            </a:r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to extract the make, model, price, and images of </a:t>
            </a:r>
            <a:r>
              <a:rPr lang="en-US" dirty="0" err="1"/>
              <a:t>Teslas</a:t>
            </a:r>
            <a:endParaRPr lang="en-US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scrape_all</a:t>
            </a:r>
            <a:r>
              <a:rPr lang="en-US" sz="2000" b="1" dirty="0">
                <a:solidFill>
                  <a:schemeClr val="accent1"/>
                </a:solidFill>
              </a:rPr>
              <a:t>(): </a:t>
            </a:r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‘</a:t>
            </a:r>
            <a:r>
              <a:rPr lang="en-US" dirty="0" err="1"/>
              <a:t>scrape_page</a:t>
            </a:r>
            <a:r>
              <a:rPr lang="en-US" dirty="0"/>
              <a:t>(browser)’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A6EACD-1720-4FE5-8ED5-5A15233A02DE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Web-scraping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955922"/>
            <a:ext cx="119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Flask/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C6A551-B93D-4981-BCC8-C386CDE08329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Flask App and connection with MongoDB </a:t>
            </a: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748822" y="993119"/>
            <a:ext cx="11029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HTML with connection to app.py to generate Tesla Scraper to display all the 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B06792-C82D-4C18-83BE-57FDBA9E4798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Tesla Scraper HTML with connection to app.py 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232</Words>
  <Application>Microsoft Office PowerPoint</Application>
  <PresentationFormat>ワイド画面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18</cp:revision>
  <dcterms:created xsi:type="dcterms:W3CDTF">2021-09-10T09:50:39Z</dcterms:created>
  <dcterms:modified xsi:type="dcterms:W3CDTF">2021-09-13T23:03:28Z</dcterms:modified>
</cp:coreProperties>
</file>