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9" r:id="rId6"/>
    <p:sldId id="265" r:id="rId7"/>
    <p:sldId id="263" r:id="rId8"/>
    <p:sldId id="262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898D39-79D5-4766-B6DF-286A45228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8FDF76-1567-4A01-B4EE-DBF265568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71B4EF-FC9E-4E48-8E65-80F8D1D5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7D194D-628D-4C8B-BFC4-D94463CA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AFF0B3-2588-4A8C-9480-FE28D9CF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8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7FEBE-C146-43B5-9425-8EB9F06B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CC67BE-D218-4BF9-A851-5CEA9D486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76E69D-A103-4F4E-AE28-9B491BE1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DBD39E-3827-47CE-ACA8-6384DBE0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9128E3-15E3-4CE8-AE46-12E6068C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7ED7599-C9A8-4232-8D4D-8BEF4B34A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E1AAE0-A2E0-4969-983B-566FE83B2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8A61CE-BB47-4119-84FC-2C9E8F82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498FCC-110B-409C-89BF-603228D2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F623AB-135A-4AB4-A80E-73FA421E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81E5FF-FF4C-4624-9A42-D4F3CA92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A59658-69A1-4C61-819A-2E959D81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7FA80-FB0E-4180-8C1A-970A0CFE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A625DA-CB46-4475-A8FC-49A6E92D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A74B51-2A71-4579-84B1-E1CD23D2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569CF5-0B79-4368-90ED-F5CE4F84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09F4BB-BBD7-4780-A641-9490CF3AB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FCA2CA-9F27-4560-A3F6-FA473E32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683145-6C55-49D7-B4FC-CCE8A131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CDB6F0-EE6F-4D04-83D7-62A87F2C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3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3F998-386F-4592-BD50-86735522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98F351-61BA-416D-926C-26895EAC0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1F0007-A92C-4737-9CFE-700EDE419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E7C146-2702-47D5-9CCC-67B05F4F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E65F23-67FE-4407-8292-FB66E47F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97B8CA-4E72-4FE8-8267-F1AB2C44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7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400C5-007A-4265-B214-66B520AA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F0CE44-2C4C-4B44-ABC9-BCD658C9C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D09C62-865E-4BB1-B2DC-7B9D8604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E4CCB3-1BB8-41F9-AA7D-49DE41FE8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504B0C-7C1F-4667-9BE9-8F1AA29D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C55D81-AD14-407E-BFFD-0EC581EB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133420-A41F-472F-A96F-968DD712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78B6E9-2878-422A-B0B9-95B25590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6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07D1A-3D72-4861-A925-E287FAAC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D99B06-68A9-4384-B039-AA804529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06FA4F-4CB3-47F2-A329-1CB59CFB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DF08E4-E900-492D-B054-7165B76E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2F4F56-FDB0-477D-9855-9485A962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4F9EEB7-0370-4A9D-8177-EA2ECBEE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BC0BD8-99F7-4227-BBD9-97B230A3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4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D1BA8-8A44-4B04-AEAC-BF4F5ADD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8D6387-C0EC-4992-97D1-C1D4FC97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3E2B2C-A929-4338-9A92-672E9DA1B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1F7DB0-CBA4-4810-98DB-F7CDF5AE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42B830-1438-4073-8F05-848A1EBF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C99FD6-014D-40EC-BA33-1AD91BA1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3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9940F-8BE9-4307-B732-76AF415A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7409A7-8C04-4A22-99CE-2FDD98434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27F46F-D6CB-44D6-A97B-839A4078E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D15E33-C9DD-44D7-8C39-BF13D35E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7536AE-D13E-4107-80DE-9A428AA1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34153D-C3A3-415B-A30B-156A6E0F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6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CA6C79-248F-4C21-BA6B-75D8F048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405F55-159E-4017-9967-6CD0D6FAC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7C18BC-A11F-4DB2-A62E-2AC138F0C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8ECA-34C5-41B2-BA9B-0F81DB07D56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77DF1A-504D-4589-AD29-AE32DF5EE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4E0438-B19E-4EA8-B830-A681534D6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BC0F91-ED97-4B64-A3F6-FD419EC12F25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Supercharger Location Analysis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C355817-94E2-448C-82F1-9EBC5F758AA2}"/>
              </a:ext>
            </a:extLst>
          </p:cNvPr>
          <p:cNvSpPr txBox="1"/>
          <p:nvPr/>
        </p:nvSpPr>
        <p:spPr>
          <a:xfrm>
            <a:off x="8815059" y="4599462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Charissa Hoxie</a:t>
            </a:r>
            <a:br>
              <a:rPr lang="en-US" sz="2800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Toshi Torihara</a:t>
            </a:r>
            <a:br>
              <a:rPr lang="en-US" sz="2800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Michael Farm</a:t>
            </a:r>
            <a:endParaRPr lang="en-US" sz="2800" kern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247F9F-5D2E-4A18-BE20-1BB4E2AFDDFB}"/>
              </a:ext>
            </a:extLst>
          </p:cNvPr>
          <p:cNvSpPr txBox="1"/>
          <p:nvPr/>
        </p:nvSpPr>
        <p:spPr>
          <a:xfrm>
            <a:off x="758850" y="2538772"/>
            <a:ext cx="1117282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000" b="1" i="0" dirty="0">
                <a:solidFill>
                  <a:srgbClr val="C9D1D9"/>
                </a:solidFill>
                <a:effectLst/>
                <a:latin typeface="-apple-system"/>
              </a:rPr>
              <a:t>A group project for visualization of 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-apple-system"/>
              </a:rPr>
              <a:t>supercharger stations </a:t>
            </a:r>
            <a:r>
              <a:rPr lang="en-US" sz="2000" b="1" i="0" dirty="0">
                <a:solidFill>
                  <a:srgbClr val="C9D1D9"/>
                </a:solidFill>
                <a:effectLst/>
                <a:latin typeface="-apple-system"/>
              </a:rPr>
              <a:t>in California </a:t>
            </a:r>
          </a:p>
          <a:p>
            <a:pPr algn="r">
              <a:spcAft>
                <a:spcPts val="600"/>
              </a:spcAft>
            </a:pPr>
            <a:r>
              <a:rPr lang="en-US" sz="2000" b="1" i="0" dirty="0">
                <a:solidFill>
                  <a:srgbClr val="C9D1D9"/>
                </a:solidFill>
                <a:effectLst/>
                <a:latin typeface="-apple-system"/>
              </a:rPr>
              <a:t>to navigate 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-apple-system"/>
              </a:rPr>
              <a:t>best locations</a:t>
            </a:r>
            <a:r>
              <a:rPr lang="en-US" sz="2000" b="1" i="0" dirty="0">
                <a:solidFill>
                  <a:srgbClr val="C9D1D9"/>
                </a:solidFill>
                <a:effectLst/>
                <a:latin typeface="-apple-system"/>
              </a:rPr>
              <a:t> to implement supercharger stations </a:t>
            </a:r>
          </a:p>
          <a:p>
            <a:pPr algn="r">
              <a:spcAft>
                <a:spcPts val="600"/>
              </a:spcAft>
            </a:pPr>
            <a:r>
              <a:rPr lang="en-US" sz="2000" b="1" i="0" dirty="0">
                <a:solidFill>
                  <a:srgbClr val="C9D1D9"/>
                </a:solidFill>
                <a:effectLst/>
                <a:latin typeface="-apple-system"/>
              </a:rPr>
              <a:t>based on current saturations and EV populations.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862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車のスクリーンショット&#10;&#10;自動的に生成された説明">
            <a:extLst>
              <a:ext uri="{FF2B5EF4-FFF2-40B4-BE49-F238E27FC236}">
                <a16:creationId xmlns:a16="http://schemas.microsoft.com/office/drawing/2014/main" id="{20060590-8D4A-426E-9212-EC408919C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1" y="1671904"/>
            <a:ext cx="9838055" cy="468210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D6F438D-88E6-40A3-A346-DF86546B7B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50" t="42368" r="15584" b="22223"/>
          <a:stretch/>
        </p:blipFill>
        <p:spPr>
          <a:xfrm>
            <a:off x="7191375" y="1671904"/>
            <a:ext cx="4740044" cy="147134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4A80B6-9756-49E7-9622-13485D12973C}"/>
              </a:ext>
            </a:extLst>
          </p:cNvPr>
          <p:cNvSpPr txBox="1"/>
          <p:nvPr/>
        </p:nvSpPr>
        <p:spPr>
          <a:xfrm>
            <a:off x="581021" y="250169"/>
            <a:ext cx="1102995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index.html</a:t>
            </a:r>
          </a:p>
          <a:p>
            <a:endParaRPr lang="en-US" sz="2000" dirty="0"/>
          </a:p>
          <a:p>
            <a:r>
              <a:rPr lang="en-US" sz="2000" dirty="0"/>
              <a:t>Create HTML with connection to python apps to generate Tesla Scraper to display all the data</a:t>
            </a:r>
          </a:p>
        </p:txBody>
      </p:sp>
    </p:spTree>
    <p:extLst>
      <p:ext uri="{BB962C8B-B14F-4D97-AF65-F5344CB8AC3E}">
        <p14:creationId xmlns:p14="http://schemas.microsoft.com/office/powerpoint/2010/main" val="150450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694CEB-7674-45B1-8B4B-AAAB3790B790}"/>
              </a:ext>
            </a:extLst>
          </p:cNvPr>
          <p:cNvSpPr txBox="1"/>
          <p:nvPr/>
        </p:nvSpPr>
        <p:spPr>
          <a:xfrm>
            <a:off x="771525" y="391180"/>
            <a:ext cx="4848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i="0" dirty="0">
                <a:solidFill>
                  <a:srgbClr val="C9D1D9"/>
                </a:solidFill>
                <a:effectLst/>
                <a:latin typeface="-apple-system"/>
              </a:rPr>
              <a:t>Data Source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7ED4DF-2C84-4401-92DC-BC9C247DAAA2}"/>
              </a:ext>
            </a:extLst>
          </p:cNvPr>
          <p:cNvSpPr txBox="1"/>
          <p:nvPr/>
        </p:nvSpPr>
        <p:spPr>
          <a:xfrm>
            <a:off x="771525" y="1320701"/>
            <a:ext cx="102203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The National Renewable Energy Laboratory </a:t>
            </a:r>
            <a:r>
              <a:rPr lang="en-US" dirty="0"/>
              <a:t>https://developer.nrel.gov/docs/transportation/alt-fuel-stations-v1/all/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Alternative Fuels Data Center</a:t>
            </a:r>
          </a:p>
          <a:p>
            <a:r>
              <a:rPr lang="en-US" dirty="0"/>
              <a:t>https://afdc.energy.gov/data/search?q=electricity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California Energy Commission</a:t>
            </a:r>
          </a:p>
          <a:p>
            <a:r>
              <a:rPr lang="en-US" dirty="0"/>
              <a:t>https://www.energy.ca.gov/files/zev-and-infrastructure-stats-data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Carvana</a:t>
            </a:r>
          </a:p>
          <a:p>
            <a:r>
              <a:rPr lang="en-US" dirty="0"/>
              <a:t>https://www.carvana.com/cars/tesla</a:t>
            </a:r>
          </a:p>
          <a:p>
            <a:endParaRPr 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7A3045F-7C1A-4F64-9A75-9A8281D15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5" t="51375" r="49453" b="35000"/>
          <a:stretch/>
        </p:blipFill>
        <p:spPr>
          <a:xfrm>
            <a:off x="771525" y="4618613"/>
            <a:ext cx="10307460" cy="169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9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低い精度で自動的に生成された説明">
            <a:extLst>
              <a:ext uri="{FF2B5EF4-FFF2-40B4-BE49-F238E27FC236}">
                <a16:creationId xmlns:a16="http://schemas.microsoft.com/office/drawing/2014/main" id="{1F7E9CFE-0E97-44D9-8671-892E0F98A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93D32F-DE1E-45CB-BAF6-2CF2A0D4A576}"/>
              </a:ext>
            </a:extLst>
          </p:cNvPr>
          <p:cNvSpPr txBox="1"/>
          <p:nvPr/>
        </p:nvSpPr>
        <p:spPr>
          <a:xfrm>
            <a:off x="0" y="2461887"/>
            <a:ext cx="4695825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Leaflet (</a:t>
            </a:r>
            <a:r>
              <a:rPr lang="en-US" sz="3200" b="1" i="0" dirty="0" err="1">
                <a:solidFill>
                  <a:schemeClr val="bg1"/>
                </a:solidFill>
                <a:effectLst/>
                <a:latin typeface="-apple-system"/>
              </a:rPr>
              <a:t>Javascript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) Interactive Map/Chart</a:t>
            </a:r>
          </a:p>
        </p:txBody>
      </p:sp>
    </p:spTree>
    <p:extLst>
      <p:ext uri="{BB962C8B-B14F-4D97-AF65-F5344CB8AC3E}">
        <p14:creationId xmlns:p14="http://schemas.microsoft.com/office/powerpoint/2010/main" val="104184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F0F0CC-607A-47A2-8FEC-CCFA1AC4356D}"/>
              </a:ext>
            </a:extLst>
          </p:cNvPr>
          <p:cNvSpPr txBox="1"/>
          <p:nvPr/>
        </p:nvSpPr>
        <p:spPr>
          <a:xfrm>
            <a:off x="388303" y="334112"/>
            <a:ext cx="11034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Interactive Map of Available EV Charging Stations in California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41105-4E71-4A80-807A-763CA4AC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3" y="1336039"/>
            <a:ext cx="4905222" cy="4796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DB64D6-7D8B-4D60-A3F5-A6A3A74E7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933" y="1777349"/>
            <a:ext cx="1723810" cy="13047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9F30FF-3FC5-4877-9C15-95794745C2BF}"/>
              </a:ext>
            </a:extLst>
          </p:cNvPr>
          <p:cNvSpPr/>
          <p:nvPr/>
        </p:nvSpPr>
        <p:spPr>
          <a:xfrm>
            <a:off x="3311933" y="1777349"/>
            <a:ext cx="1723810" cy="130476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13C539-0FAE-47F7-B205-4267D1EFE157}"/>
              </a:ext>
            </a:extLst>
          </p:cNvPr>
          <p:cNvCxnSpPr/>
          <p:nvPr/>
        </p:nvCxnSpPr>
        <p:spPr>
          <a:xfrm flipH="1">
            <a:off x="3463871" y="3082111"/>
            <a:ext cx="1571872" cy="20943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D59CB33-453F-4AB5-B318-C36DA3C90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456" y="1506609"/>
            <a:ext cx="6525820" cy="44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3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F0F0CC-607A-47A2-8FEC-CCFA1AC4356D}"/>
              </a:ext>
            </a:extLst>
          </p:cNvPr>
          <p:cNvSpPr txBox="1"/>
          <p:nvPr/>
        </p:nvSpPr>
        <p:spPr>
          <a:xfrm>
            <a:off x="413226" y="352425"/>
            <a:ext cx="11365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Chart of Electronic Vehicles Registered in California for 2010 - 2020</a:t>
            </a:r>
          </a:p>
        </p:txBody>
      </p:sp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781B9751-90D5-4E4B-ADEA-4A816279C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98" y="1030151"/>
            <a:ext cx="8813682" cy="528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0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F0F0CC-607A-47A2-8FEC-CCFA1AC4356D}"/>
              </a:ext>
            </a:extLst>
          </p:cNvPr>
          <p:cNvSpPr txBox="1"/>
          <p:nvPr/>
        </p:nvSpPr>
        <p:spPr>
          <a:xfrm>
            <a:off x="413226" y="352425"/>
            <a:ext cx="11365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data.ipynb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/ ev_population.js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F2DC7-DB61-4304-9FE0-AB251A324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23" y="2686050"/>
            <a:ext cx="8401050" cy="3819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DB1ECE-30E1-4F3E-BB6D-8714E1222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26" y="1176010"/>
            <a:ext cx="74104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4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低い精度で自動的に生成された説明">
            <a:extLst>
              <a:ext uri="{FF2B5EF4-FFF2-40B4-BE49-F238E27FC236}">
                <a16:creationId xmlns:a16="http://schemas.microsoft.com/office/drawing/2014/main" id="{1F7E9CFE-0E97-44D9-8671-892E0F98A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93D32F-DE1E-45CB-BAF6-2CF2A0D4A576}"/>
              </a:ext>
            </a:extLst>
          </p:cNvPr>
          <p:cNvSpPr txBox="1"/>
          <p:nvPr/>
        </p:nvSpPr>
        <p:spPr>
          <a:xfrm>
            <a:off x="0" y="2766687"/>
            <a:ext cx="4972050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Flask app and Web-scraping</a:t>
            </a:r>
          </a:p>
        </p:txBody>
      </p:sp>
    </p:spTree>
    <p:extLst>
      <p:ext uri="{BB962C8B-B14F-4D97-AF65-F5344CB8AC3E}">
        <p14:creationId xmlns:p14="http://schemas.microsoft.com/office/powerpoint/2010/main" val="48043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F2DBA8-EEEB-4891-8045-FB922BA52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50" t="25185" r="47500" b="37333"/>
          <a:stretch/>
        </p:blipFill>
        <p:spPr>
          <a:xfrm>
            <a:off x="5634357" y="2951480"/>
            <a:ext cx="4175760" cy="257048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32DCFB7-9B37-4728-AC27-2EC42D8FD1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50" t="21926" r="46083" b="22222"/>
          <a:stretch/>
        </p:blipFill>
        <p:spPr>
          <a:xfrm>
            <a:off x="1296033" y="2951480"/>
            <a:ext cx="4104640" cy="383032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F0F0CC-607A-47A2-8FEC-CCFA1AC4356D}"/>
              </a:ext>
            </a:extLst>
          </p:cNvPr>
          <p:cNvSpPr txBox="1"/>
          <p:nvPr/>
        </p:nvSpPr>
        <p:spPr>
          <a:xfrm>
            <a:off x="397828" y="210482"/>
            <a:ext cx="11203622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scrape_tesla.py</a:t>
            </a:r>
          </a:p>
          <a:p>
            <a:r>
              <a:rPr lang="en-US" dirty="0"/>
              <a:t>Using Splinter, get information of Tesla models by web-scraping off of Carvana site. Created functions as below.</a:t>
            </a:r>
          </a:p>
          <a:p>
            <a:endParaRPr lang="en-US" dirty="0"/>
          </a:p>
          <a:p>
            <a:r>
              <a:rPr lang="en-US" sz="2000" b="1" dirty="0" err="1">
                <a:solidFill>
                  <a:srgbClr val="FFC000"/>
                </a:solidFill>
              </a:rPr>
              <a:t>scrape_page</a:t>
            </a:r>
            <a:r>
              <a:rPr lang="en-US" sz="2000" b="1" dirty="0">
                <a:solidFill>
                  <a:srgbClr val="FFC000"/>
                </a:solidFill>
              </a:rPr>
              <a:t>(browser):</a:t>
            </a:r>
          </a:p>
          <a:p>
            <a:r>
              <a:rPr lang="en-US" dirty="0"/>
              <a:t>Using </a:t>
            </a:r>
            <a:r>
              <a:rPr lang="en-US" dirty="0" err="1"/>
              <a:t>BeautifulSoup</a:t>
            </a:r>
            <a:r>
              <a:rPr lang="en-US" dirty="0"/>
              <a:t> and ‘</a:t>
            </a:r>
            <a:r>
              <a:rPr lang="en-US" dirty="0" err="1"/>
              <a:t>find_all</a:t>
            </a:r>
            <a:r>
              <a:rPr lang="en-US" dirty="0"/>
              <a:t>’ function and for loop to extract the make, model, price, and images of each Tesla</a:t>
            </a:r>
          </a:p>
          <a:p>
            <a:endParaRPr lang="en-US" dirty="0"/>
          </a:p>
          <a:p>
            <a:r>
              <a:rPr lang="en-US" sz="2000" b="1" dirty="0" err="1">
                <a:solidFill>
                  <a:srgbClr val="FFC000"/>
                </a:solidFill>
              </a:rPr>
              <a:t>scrape_all</a:t>
            </a:r>
            <a:r>
              <a:rPr lang="en-US" sz="2000" b="1" dirty="0">
                <a:solidFill>
                  <a:srgbClr val="FFC000"/>
                </a:solidFill>
              </a:rPr>
              <a:t>():</a:t>
            </a:r>
          </a:p>
          <a:p>
            <a:r>
              <a:rPr lang="en-US" dirty="0"/>
              <a:t>Further look into next page by ‘</a:t>
            </a:r>
            <a:r>
              <a:rPr lang="en-US" dirty="0" err="1"/>
              <a:t>find_by_text</a:t>
            </a:r>
            <a:r>
              <a:rPr lang="en-US" dirty="0"/>
              <a:t>’ and repeat </a:t>
            </a:r>
            <a:r>
              <a:rPr lang="en-US" dirty="0" err="1"/>
              <a:t>scrape_page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1321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30D7187A-3E6C-4454-9399-5D74A565F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836420"/>
            <a:ext cx="7376728" cy="41724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548FED5-4B9A-4947-82DA-8A8E7D9163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83" t="12000" r="42750" b="16000"/>
          <a:stretch/>
        </p:blipFill>
        <p:spPr>
          <a:xfrm>
            <a:off x="316297" y="1836420"/>
            <a:ext cx="4035082" cy="417244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04558B-555C-4D90-8A10-C6601F61F8CC}"/>
              </a:ext>
            </a:extLst>
          </p:cNvPr>
          <p:cNvSpPr txBox="1"/>
          <p:nvPr/>
        </p:nvSpPr>
        <p:spPr>
          <a:xfrm>
            <a:off x="274003" y="191909"/>
            <a:ext cx="1191799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app.py</a:t>
            </a:r>
          </a:p>
          <a:p>
            <a:endParaRPr lang="en-US" sz="2000" dirty="0"/>
          </a:p>
          <a:p>
            <a:r>
              <a:rPr lang="en-US" sz="2000" dirty="0"/>
              <a:t>Using </a:t>
            </a:r>
            <a:r>
              <a:rPr lang="en-US" sz="2000" dirty="0" err="1"/>
              <a:t>FlaskApp</a:t>
            </a:r>
            <a:r>
              <a:rPr lang="en-US" sz="2000" dirty="0"/>
              <a:t>/</a:t>
            </a:r>
            <a:r>
              <a:rPr lang="en-US" sz="2000" dirty="0" err="1"/>
              <a:t>PyMongo</a:t>
            </a:r>
            <a:r>
              <a:rPr lang="en-US" sz="2000" dirty="0"/>
              <a:t> to store extracted Tesla data and connect to a MongoDB database named </a:t>
            </a:r>
            <a:r>
              <a:rPr lang="en-US" sz="2000" b="1" dirty="0" err="1">
                <a:solidFill>
                  <a:schemeClr val="accent1"/>
                </a:solidFill>
              </a:rPr>
              <a:t>tesla_app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3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269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Hidetoshi Torihara</dc:creator>
  <cp:lastModifiedBy>Charissa Hoxie</cp:lastModifiedBy>
  <cp:revision>13</cp:revision>
  <dcterms:created xsi:type="dcterms:W3CDTF">2021-09-10T09:50:39Z</dcterms:created>
  <dcterms:modified xsi:type="dcterms:W3CDTF">2021-09-12T23:02:16Z</dcterms:modified>
</cp:coreProperties>
</file>