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68" r:id="rId6"/>
    <p:sldId id="266" r:id="rId7"/>
    <p:sldId id="271" r:id="rId8"/>
    <p:sldId id="262" r:id="rId9"/>
    <p:sldId id="269" r:id="rId10"/>
    <p:sldId id="270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08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DCDD-B44A-4CE9-B3E3-2626A84091E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256B-135A-4159-8502-B8E1D01A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The first Summer Olympic Games was in 1896; first Winter Games was in 1924.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Columns= [ID, Name, Sex, Age, Height, Weight, Team, NOC, Games, Year, Season, City, Sport, Event, Medal, region, notes]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chance for someone to win any medal would be between the ages of 20-30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441404" y="87316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486896" y="5030728"/>
            <a:ext cx="300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July 7</a:t>
            </a:r>
            <a:r>
              <a:rPr lang="en-US" sz="2800" b="1" i="0" u="none" strike="noStrike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800" b="1" dirty="0">
                <a:latin typeface="Arial" panose="020B0604020202020204" pitchFamily="34" charset="0"/>
              </a:rPr>
              <a:t>Wildcats</a:t>
            </a:r>
            <a:endParaRPr lang="en-US" sz="2800" b="1" dirty="0"/>
          </a:p>
        </p:txBody>
      </p:sp>
      <p:pic>
        <p:nvPicPr>
          <p:cNvPr id="1026" name="Picture 2" descr="Olympic symbol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72" y="2301280"/>
            <a:ext cx="4086291" cy="18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9" y="3109732"/>
            <a:ext cx="5714613" cy="107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" y="1510113"/>
            <a:ext cx="7514656" cy="13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3968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337191"/>
            <a:ext cx="5833770" cy="311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33" y="1337191"/>
            <a:ext cx="5833768" cy="31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DF591-EA4A-40EE-A063-31208905C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1111" r="1042" b="14074"/>
          <a:stretch/>
        </p:blipFill>
        <p:spPr>
          <a:xfrm>
            <a:off x="295274" y="742295"/>
            <a:ext cx="11812289" cy="44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7F3CD6-7514-4EA3-BDEB-02CE05EC2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18334" r="35833" b="55980"/>
          <a:stretch/>
        </p:blipFill>
        <p:spPr>
          <a:xfrm>
            <a:off x="422274" y="745926"/>
            <a:ext cx="6423026" cy="15030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03F625FF-AD72-4CB4-BAA8-41A490E29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t="5843" r="8169"/>
          <a:stretch/>
        </p:blipFill>
        <p:spPr>
          <a:xfrm>
            <a:off x="4448173" y="1663699"/>
            <a:ext cx="7321553" cy="49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86479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Medals Won by Age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6482" r="8892" b="6350"/>
          <a:stretch/>
        </p:blipFill>
        <p:spPr>
          <a:xfrm>
            <a:off x="411891" y="2775451"/>
            <a:ext cx="11591055" cy="4091356"/>
          </a:xfrm>
        </p:spPr>
      </p:pic>
      <p:sp>
        <p:nvSpPr>
          <p:cNvPr id="8" name="TextBox 7"/>
          <p:cNvSpPr txBox="1"/>
          <p:nvPr/>
        </p:nvSpPr>
        <p:spPr>
          <a:xfrm>
            <a:off x="411892" y="666610"/>
            <a:ext cx="4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58"/>
          <a:stretch/>
        </p:blipFill>
        <p:spPr>
          <a:xfrm>
            <a:off x="411892" y="666610"/>
            <a:ext cx="6290184" cy="21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5D3DD5-C866-475E-AE20-0080C3B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8" t="36296" r="44917" b="45482"/>
          <a:stretch/>
        </p:blipFill>
        <p:spPr>
          <a:xfrm>
            <a:off x="295274" y="839063"/>
            <a:ext cx="6574464" cy="1374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B243A8EC-DE48-4317-9D51-430BFFD40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r="7949"/>
          <a:stretch/>
        </p:blipFill>
        <p:spPr>
          <a:xfrm>
            <a:off x="4740273" y="1638092"/>
            <a:ext cx="7009237" cy="4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06B31F8-BCB8-4366-B487-254FCC10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0180" r="7973" b="52244"/>
          <a:stretch/>
        </p:blipFill>
        <p:spPr>
          <a:xfrm>
            <a:off x="295274" y="852706"/>
            <a:ext cx="10924661" cy="1891137"/>
          </a:xfrm>
          <a:prstGeom prst="rect">
            <a:avLst/>
          </a:prstGeom>
        </p:spPr>
      </p:pic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695FA492-1DD1-4F8D-BD88-2C807B416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50000" r="7778" b="5478"/>
          <a:stretch/>
        </p:blipFill>
        <p:spPr>
          <a:xfrm>
            <a:off x="1787224" y="2888978"/>
            <a:ext cx="7940759" cy="39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pic>
        <p:nvPicPr>
          <p:cNvPr id="16" name="図 15" descr="グラフ, 円グラフ&#10;&#10;自動的に生成された説明">
            <a:extLst>
              <a:ext uri="{FF2B5EF4-FFF2-40B4-BE49-F238E27FC236}">
                <a16:creationId xmlns:a16="http://schemas.microsoft.com/office/drawing/2014/main" id="{EC843017-9C9D-4005-B15C-8DE250A7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17588"/>
          <a:stretch/>
        </p:blipFill>
        <p:spPr>
          <a:xfrm>
            <a:off x="1271387" y="2706700"/>
            <a:ext cx="3440314" cy="3684149"/>
          </a:xfrm>
          <a:prstGeom prst="rect">
            <a:avLst/>
          </a:prstGeom>
        </p:spPr>
      </p:pic>
      <p:pic>
        <p:nvPicPr>
          <p:cNvPr id="18" name="図 17" descr="グラフ, 円グラフ&#10;&#10;自動的に生成された説明">
            <a:extLst>
              <a:ext uri="{FF2B5EF4-FFF2-40B4-BE49-F238E27FC236}">
                <a16:creationId xmlns:a16="http://schemas.microsoft.com/office/drawing/2014/main" id="{4F38DFD6-0DF9-4FC0-8549-D4EEC035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r="14140"/>
          <a:stretch/>
        </p:blipFill>
        <p:spPr>
          <a:xfrm>
            <a:off x="6783049" y="2706700"/>
            <a:ext cx="3822995" cy="37217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7261C6-1159-4B61-A03B-5F0599876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7" t="37403" r="67881" b="59460"/>
          <a:stretch/>
        </p:blipFill>
        <p:spPr>
          <a:xfrm>
            <a:off x="663284" y="6286821"/>
            <a:ext cx="4975515" cy="3521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C2B4D1-2C4D-434C-BE23-9810A20A9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6" t="37747" r="65833" b="58519"/>
          <a:stretch/>
        </p:blipFill>
        <p:spPr>
          <a:xfrm>
            <a:off x="6454485" y="6244545"/>
            <a:ext cx="4975515" cy="3943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8D1627-6A5D-476A-8C97-D589EDE8D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2" t="27963" r="42813" b="57343"/>
          <a:stretch/>
        </p:blipFill>
        <p:spPr>
          <a:xfrm>
            <a:off x="332667" y="821343"/>
            <a:ext cx="11097333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329</Words>
  <Application>Microsoft Office PowerPoint</Application>
  <PresentationFormat>ワイド画面</PresentationFormat>
  <Paragraphs>34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Medals Won by Age Group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14</cp:revision>
  <dcterms:created xsi:type="dcterms:W3CDTF">2021-07-01T03:37:22Z</dcterms:created>
  <dcterms:modified xsi:type="dcterms:W3CDTF">2021-07-06T02:21:45Z</dcterms:modified>
</cp:coreProperties>
</file>