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2" r:id="rId3"/>
    <p:sldId id="293" r:id="rId4"/>
    <p:sldId id="529" r:id="rId5"/>
    <p:sldId id="507" r:id="rId6"/>
    <p:sldId id="260" r:id="rId7"/>
    <p:sldId id="517" r:id="rId8"/>
    <p:sldId id="263" r:id="rId9"/>
    <p:sldId id="264" r:id="rId10"/>
    <p:sldId id="265" r:id="rId11"/>
    <p:sldId id="547" r:id="rId12"/>
    <p:sldId id="548" r:id="rId13"/>
    <p:sldId id="274" r:id="rId14"/>
    <p:sldId id="549" r:id="rId15"/>
    <p:sldId id="275" r:id="rId16"/>
    <p:sldId id="269" r:id="rId17"/>
    <p:sldId id="522" r:id="rId18"/>
    <p:sldId id="521" r:id="rId19"/>
    <p:sldId id="523" r:id="rId20"/>
    <p:sldId id="266" r:id="rId21"/>
    <p:sldId id="527" r:id="rId22"/>
    <p:sldId id="494" r:id="rId23"/>
    <p:sldId id="525" r:id="rId24"/>
    <p:sldId id="268" r:id="rId25"/>
    <p:sldId id="550" r:id="rId26"/>
    <p:sldId id="289" r:id="rId27"/>
    <p:sldId id="543" r:id="rId28"/>
    <p:sldId id="284" r:id="rId29"/>
    <p:sldId id="285" r:id="rId30"/>
    <p:sldId id="518" r:id="rId31"/>
    <p:sldId id="551" r:id="rId32"/>
    <p:sldId id="544" r:id="rId33"/>
    <p:sldId id="545" r:id="rId34"/>
    <p:sldId id="530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44"/>
            <p14:sldId id="545"/>
            <p14:sldId id="530"/>
          </p14:sldIdLst>
        </p14:section>
        <p14:section name="Conclusion" id="{E19D07F1-86E2-47E9-B2AB-7ADC4F89DC12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30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208" y="174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1751</Words>
  <Application>Microsoft Macintosh PowerPoint</Application>
  <PresentationFormat>Widescreen</PresentationFormat>
  <Paragraphs>251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Parents and Child Elements</vt:lpstr>
      <vt:lpstr>Parents and Child Elements</vt:lpstr>
      <vt:lpstr>Using the DOM API</vt:lpstr>
      <vt:lpstr>External Page Scripts</vt:lpstr>
      <vt:lpstr>Control Content via Visibility</vt:lpstr>
      <vt:lpstr>Match n-th Child</vt:lpstr>
      <vt:lpstr>Live Demonstration</vt:lpstr>
      <vt:lpstr>Summary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Stanislava Hristova</cp:lastModifiedBy>
  <cp:revision>118</cp:revision>
  <dcterms:created xsi:type="dcterms:W3CDTF">2018-05-23T13:08:44Z</dcterms:created>
  <dcterms:modified xsi:type="dcterms:W3CDTF">2022-01-24T12:41:51Z</dcterms:modified>
  <cp:category>computer programming;programming;software development;software engineering</cp:category>
</cp:coreProperties>
</file>