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3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工作表1!$A$1:$A$12</c:f>
              <c:strCache>
                <c:ptCount val="12"/>
                <c:pt idx="0">
                  <c:v>"ee"</c:v>
                </c:pt>
                <c:pt idx="1">
                  <c:v>"master"</c:v>
                </c:pt>
                <c:pt idx="2">
                  <c:v>"software"</c:v>
                </c:pt>
                <c:pt idx="3">
                  <c:v>"bachelor"</c:v>
                </c:pt>
                <c:pt idx="4">
                  <c:v>"entry level"</c:v>
                </c:pt>
                <c:pt idx="5">
                  <c:v>"3"</c:v>
                </c:pt>
                <c:pt idx="6">
                  <c:v>"San Francisco"</c:v>
                </c:pt>
                <c:pt idx="7">
                  <c:v>"cs"</c:v>
                </c:pt>
                <c:pt idx="8">
                  <c:v>"5"</c:v>
                </c:pt>
                <c:pt idx="9">
                  <c:v>"software engineer"</c:v>
                </c:pt>
                <c:pt idx="10">
                  <c:v>"javascript"</c:v>
                </c:pt>
                <c:pt idx="11">
                  <c:v>"mountain view"</c:v>
                </c:pt>
              </c:strCache>
            </c:strRef>
          </c:cat>
          <c:val>
            <c:numRef>
              <c:f>工作表1!$B$1:$B$12</c:f>
              <c:numCache>
                <c:formatCode>General</c:formatCode>
                <c:ptCount val="12"/>
                <c:pt idx="0">
                  <c:v>0.0458715596330275</c:v>
                </c:pt>
                <c:pt idx="1">
                  <c:v>0.036697247706422</c:v>
                </c:pt>
                <c:pt idx="2">
                  <c:v>0.036697247706422</c:v>
                </c:pt>
                <c:pt idx="3">
                  <c:v>0.055045871559633</c:v>
                </c:pt>
                <c:pt idx="4">
                  <c:v>0.0275229357798165</c:v>
                </c:pt>
                <c:pt idx="5">
                  <c:v>0.0458715596330275</c:v>
                </c:pt>
                <c:pt idx="6">
                  <c:v>0.0275229357798165</c:v>
                </c:pt>
                <c:pt idx="7">
                  <c:v>0.10091743119266</c:v>
                </c:pt>
                <c:pt idx="8">
                  <c:v>0.036697247706422</c:v>
                </c:pt>
                <c:pt idx="9">
                  <c:v>0.055045871559633</c:v>
                </c:pt>
                <c:pt idx="10">
                  <c:v>0.0275229357798165</c:v>
                </c:pt>
                <c:pt idx="11">
                  <c:v>0.0458715596330275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5308808"/>
        <c:axId val="2030234056"/>
      </c:barChart>
      <c:catAx>
        <c:axId val="-2115308808"/>
        <c:scaling>
          <c:orientation val="minMax"/>
        </c:scaling>
        <c:delete val="0"/>
        <c:axPos val="b"/>
        <c:majorTickMark val="out"/>
        <c:minorTickMark val="none"/>
        <c:tickLblPos val="nextTo"/>
        <c:crossAx val="2030234056"/>
        <c:crosses val="autoZero"/>
        <c:auto val="1"/>
        <c:lblAlgn val="ctr"/>
        <c:lblOffset val="100"/>
        <c:noMultiLvlLbl val="0"/>
      </c:catAx>
      <c:valAx>
        <c:axId val="2030234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5308808"/>
        <c:crosses val="autoZero"/>
        <c:crossBetween val="between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A31F5A-1F96-A446-A09D-22E0566626EC}" type="doc">
      <dgm:prSet loTypeId="urn:microsoft.com/office/officeart/2008/layout/VerticalCurvedList" loCatId="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F8D360AE-666E-2549-ACCD-C31895096B49}">
      <dgm:prSet phldrT="[文本]"/>
      <dgm:spPr/>
      <dgm:t>
        <a:bodyPr/>
        <a:lstStyle/>
        <a:p>
          <a:r>
            <a:rPr lang="en-US" altLang="zh-CN" dirty="0" smtClean="0"/>
            <a:t>Motivation</a:t>
          </a:r>
          <a:endParaRPr lang="zh-CN" altLang="en-US" dirty="0"/>
        </a:p>
      </dgm:t>
    </dgm:pt>
    <dgm:pt modelId="{C61E29F3-5DB8-F344-BFB4-71181465466B}" type="parTrans" cxnId="{4AA1DBE4-8D6F-B347-9017-C1D07C602178}">
      <dgm:prSet/>
      <dgm:spPr/>
      <dgm:t>
        <a:bodyPr/>
        <a:lstStyle/>
        <a:p>
          <a:endParaRPr lang="zh-CN" altLang="en-US"/>
        </a:p>
      </dgm:t>
    </dgm:pt>
    <dgm:pt modelId="{6FE5265F-B97A-9444-9EE0-667CC806BAEB}" type="sibTrans" cxnId="{4AA1DBE4-8D6F-B347-9017-C1D07C602178}">
      <dgm:prSet/>
      <dgm:spPr/>
      <dgm:t>
        <a:bodyPr/>
        <a:lstStyle/>
        <a:p>
          <a:endParaRPr lang="zh-CN" altLang="en-US"/>
        </a:p>
      </dgm:t>
    </dgm:pt>
    <dgm:pt modelId="{92182F61-5FFD-064D-839E-0C7EE227352E}">
      <dgm:prSet phldrT="[文本]"/>
      <dgm:spPr/>
      <dgm:t>
        <a:bodyPr/>
        <a:lstStyle/>
        <a:p>
          <a:r>
            <a:rPr lang="en-US" altLang="zh-CN" dirty="0" smtClean="0"/>
            <a:t>System Architecture</a:t>
          </a:r>
          <a:endParaRPr lang="zh-CN" altLang="en-US" dirty="0"/>
        </a:p>
      </dgm:t>
    </dgm:pt>
    <dgm:pt modelId="{3331038D-68D4-4D4E-8224-F8716EF6ADF1}" type="parTrans" cxnId="{B6C57F60-4C8F-8645-B03A-FD0BB2EF0DEF}">
      <dgm:prSet/>
      <dgm:spPr/>
      <dgm:t>
        <a:bodyPr/>
        <a:lstStyle/>
        <a:p>
          <a:endParaRPr lang="zh-CN" altLang="en-US"/>
        </a:p>
      </dgm:t>
    </dgm:pt>
    <dgm:pt modelId="{F99DDA89-7E36-6142-9215-11A9D6B404F9}" type="sibTrans" cxnId="{B6C57F60-4C8F-8645-B03A-FD0BB2EF0DEF}">
      <dgm:prSet/>
      <dgm:spPr/>
      <dgm:t>
        <a:bodyPr/>
        <a:lstStyle/>
        <a:p>
          <a:endParaRPr lang="zh-CN" altLang="en-US"/>
        </a:p>
      </dgm:t>
    </dgm:pt>
    <dgm:pt modelId="{2927E959-08F1-6A40-9EB2-266A53F59209}">
      <dgm:prSet phldrT="[文本]"/>
      <dgm:spPr/>
      <dgm:t>
        <a:bodyPr/>
        <a:lstStyle/>
        <a:p>
          <a:r>
            <a:rPr lang="en-US" altLang="zh-CN" dirty="0" smtClean="0"/>
            <a:t>Implementation details</a:t>
          </a:r>
          <a:endParaRPr lang="zh-CN" altLang="en-US" dirty="0"/>
        </a:p>
      </dgm:t>
    </dgm:pt>
    <dgm:pt modelId="{A668599A-B1D0-DB43-B500-642FF45E6864}" type="parTrans" cxnId="{A7F22016-74F2-9047-A06A-08768E4E675D}">
      <dgm:prSet/>
      <dgm:spPr/>
      <dgm:t>
        <a:bodyPr/>
        <a:lstStyle/>
        <a:p>
          <a:endParaRPr lang="zh-CN" altLang="en-US"/>
        </a:p>
      </dgm:t>
    </dgm:pt>
    <dgm:pt modelId="{52FD244C-BE10-174E-AA6C-F38ABF50048D}" type="sibTrans" cxnId="{A7F22016-74F2-9047-A06A-08768E4E675D}">
      <dgm:prSet/>
      <dgm:spPr/>
      <dgm:t>
        <a:bodyPr/>
        <a:lstStyle/>
        <a:p>
          <a:endParaRPr lang="zh-CN" altLang="en-US"/>
        </a:p>
      </dgm:t>
    </dgm:pt>
    <dgm:pt modelId="{0C1436A5-AB80-DC40-8DA2-D84824E089FE}">
      <dgm:prSet/>
      <dgm:spPr/>
      <dgm:t>
        <a:bodyPr/>
        <a:lstStyle/>
        <a:p>
          <a:r>
            <a:rPr lang="en-US" altLang="zh-CN" dirty="0" smtClean="0"/>
            <a:t>Discussion &amp; Conclusion</a:t>
          </a:r>
          <a:endParaRPr lang="zh-CN" altLang="en-US" dirty="0"/>
        </a:p>
      </dgm:t>
    </dgm:pt>
    <dgm:pt modelId="{B1900F27-750E-7446-B690-5D732C376A4E}" type="parTrans" cxnId="{B87AC0EC-B36C-B242-A99C-F3F9DA6F9EE8}">
      <dgm:prSet/>
      <dgm:spPr/>
      <dgm:t>
        <a:bodyPr/>
        <a:lstStyle/>
        <a:p>
          <a:endParaRPr lang="zh-CN" altLang="en-US"/>
        </a:p>
      </dgm:t>
    </dgm:pt>
    <dgm:pt modelId="{E43516CE-B84B-604E-8300-89CE91B475A7}" type="sibTrans" cxnId="{B87AC0EC-B36C-B242-A99C-F3F9DA6F9EE8}">
      <dgm:prSet/>
      <dgm:spPr/>
      <dgm:t>
        <a:bodyPr/>
        <a:lstStyle/>
        <a:p>
          <a:endParaRPr lang="zh-CN" altLang="en-US"/>
        </a:p>
      </dgm:t>
    </dgm:pt>
    <dgm:pt modelId="{B9D6339A-89A0-F54A-B287-A354D2970558}" type="pres">
      <dgm:prSet presAssocID="{46A31F5A-1F96-A446-A09D-22E0566626E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637AFB4-5F4D-784B-A7D7-0C2DCBF8DC3A}" type="pres">
      <dgm:prSet presAssocID="{46A31F5A-1F96-A446-A09D-22E0566626EC}" presName="Name1" presStyleCnt="0"/>
      <dgm:spPr/>
    </dgm:pt>
    <dgm:pt modelId="{1C1122A0-B51C-2947-851D-63869387E7A4}" type="pres">
      <dgm:prSet presAssocID="{46A31F5A-1F96-A446-A09D-22E0566626EC}" presName="cycle" presStyleCnt="0"/>
      <dgm:spPr/>
    </dgm:pt>
    <dgm:pt modelId="{A2015AD4-6902-4D4F-9F98-45E98ECB2FD7}" type="pres">
      <dgm:prSet presAssocID="{46A31F5A-1F96-A446-A09D-22E0566626EC}" presName="srcNode" presStyleLbl="node1" presStyleIdx="0" presStyleCnt="4"/>
      <dgm:spPr/>
    </dgm:pt>
    <dgm:pt modelId="{3F67F584-DCCA-A249-BAD3-009C863575E0}" type="pres">
      <dgm:prSet presAssocID="{46A31F5A-1F96-A446-A09D-22E0566626EC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258AFD88-BF32-FF4A-B720-F108411B6245}" type="pres">
      <dgm:prSet presAssocID="{46A31F5A-1F96-A446-A09D-22E0566626EC}" presName="extraNode" presStyleLbl="node1" presStyleIdx="0" presStyleCnt="4"/>
      <dgm:spPr/>
    </dgm:pt>
    <dgm:pt modelId="{2FFA6ABB-3FF7-FB42-8AFE-D04DF5F03CA6}" type="pres">
      <dgm:prSet presAssocID="{46A31F5A-1F96-A446-A09D-22E0566626EC}" presName="dstNode" presStyleLbl="node1" presStyleIdx="0" presStyleCnt="4"/>
      <dgm:spPr/>
    </dgm:pt>
    <dgm:pt modelId="{417463DF-271E-6C4E-8AE1-EA6DAD7168C1}" type="pres">
      <dgm:prSet presAssocID="{F8D360AE-666E-2549-ACCD-C31895096B49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A31F19-B50B-C047-9265-FF5C346CA20E}" type="pres">
      <dgm:prSet presAssocID="{F8D360AE-666E-2549-ACCD-C31895096B49}" presName="accent_1" presStyleCnt="0"/>
      <dgm:spPr/>
    </dgm:pt>
    <dgm:pt modelId="{7AFB404C-0DA9-F049-B89D-EA99A1D3B3C0}" type="pres">
      <dgm:prSet presAssocID="{F8D360AE-666E-2549-ACCD-C31895096B49}" presName="accentRepeatNode" presStyleLbl="solidFgAcc1" presStyleIdx="0" presStyleCnt="4"/>
      <dgm:spPr/>
      <dgm:t>
        <a:bodyPr/>
        <a:lstStyle/>
        <a:p>
          <a:endParaRPr lang="zh-CN" altLang="en-US"/>
        </a:p>
      </dgm:t>
    </dgm:pt>
    <dgm:pt modelId="{8A7DDE1A-25DE-C342-B4A3-D0A318DAB1BC}" type="pres">
      <dgm:prSet presAssocID="{92182F61-5FFD-064D-839E-0C7EE227352E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60D4A8-F251-5546-B823-0D175D5D6918}" type="pres">
      <dgm:prSet presAssocID="{92182F61-5FFD-064D-839E-0C7EE227352E}" presName="accent_2" presStyleCnt="0"/>
      <dgm:spPr/>
    </dgm:pt>
    <dgm:pt modelId="{B4ABD16F-338A-064E-AE42-BE3689C14B7F}" type="pres">
      <dgm:prSet presAssocID="{92182F61-5FFD-064D-839E-0C7EE227352E}" presName="accentRepeatNode" presStyleLbl="solidFgAcc1" presStyleIdx="1" presStyleCnt="4"/>
      <dgm:spPr/>
    </dgm:pt>
    <dgm:pt modelId="{3083B6AE-FC28-A647-9B33-1FCC41DE224C}" type="pres">
      <dgm:prSet presAssocID="{2927E959-08F1-6A40-9EB2-266A53F59209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80FEFE-52D6-BE45-A500-ECC41D0BEDA6}" type="pres">
      <dgm:prSet presAssocID="{2927E959-08F1-6A40-9EB2-266A53F59209}" presName="accent_3" presStyleCnt="0"/>
      <dgm:spPr/>
    </dgm:pt>
    <dgm:pt modelId="{15484A1D-4F1E-7242-AEC5-495A6B2E239D}" type="pres">
      <dgm:prSet presAssocID="{2927E959-08F1-6A40-9EB2-266A53F59209}" presName="accentRepeatNode" presStyleLbl="solidFgAcc1" presStyleIdx="2" presStyleCnt="4"/>
      <dgm:spPr/>
    </dgm:pt>
    <dgm:pt modelId="{C7D7EF22-1563-1B44-A893-7A56255208F0}" type="pres">
      <dgm:prSet presAssocID="{0C1436A5-AB80-DC40-8DA2-D84824E089FE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7B1B46-05CC-C04F-9D11-4FCCCB24A8AD}" type="pres">
      <dgm:prSet presAssocID="{0C1436A5-AB80-DC40-8DA2-D84824E089FE}" presName="accent_4" presStyleCnt="0"/>
      <dgm:spPr/>
    </dgm:pt>
    <dgm:pt modelId="{0B36275F-BBF1-F74F-BAD6-98CDE3C9A963}" type="pres">
      <dgm:prSet presAssocID="{0C1436A5-AB80-DC40-8DA2-D84824E089FE}" presName="accentRepeatNode" presStyleLbl="solidFgAcc1" presStyleIdx="3" presStyleCnt="4"/>
      <dgm:spPr/>
    </dgm:pt>
  </dgm:ptLst>
  <dgm:cxnLst>
    <dgm:cxn modelId="{D0AA9C89-A601-DE47-A1E3-21584168605E}" type="presOf" srcId="{46A31F5A-1F96-A446-A09D-22E0566626EC}" destId="{B9D6339A-89A0-F54A-B287-A354D2970558}" srcOrd="0" destOrd="0" presId="urn:microsoft.com/office/officeart/2008/layout/VerticalCurvedList"/>
    <dgm:cxn modelId="{43395DCF-C3CD-1F4C-863D-1B53FEC6F909}" type="presOf" srcId="{2927E959-08F1-6A40-9EB2-266A53F59209}" destId="{3083B6AE-FC28-A647-9B33-1FCC41DE224C}" srcOrd="0" destOrd="0" presId="urn:microsoft.com/office/officeart/2008/layout/VerticalCurvedList"/>
    <dgm:cxn modelId="{4AA1DBE4-8D6F-B347-9017-C1D07C602178}" srcId="{46A31F5A-1F96-A446-A09D-22E0566626EC}" destId="{F8D360AE-666E-2549-ACCD-C31895096B49}" srcOrd="0" destOrd="0" parTransId="{C61E29F3-5DB8-F344-BFB4-71181465466B}" sibTransId="{6FE5265F-B97A-9444-9EE0-667CC806BAEB}"/>
    <dgm:cxn modelId="{A7F22016-74F2-9047-A06A-08768E4E675D}" srcId="{46A31F5A-1F96-A446-A09D-22E0566626EC}" destId="{2927E959-08F1-6A40-9EB2-266A53F59209}" srcOrd="2" destOrd="0" parTransId="{A668599A-B1D0-DB43-B500-642FF45E6864}" sibTransId="{52FD244C-BE10-174E-AA6C-F38ABF50048D}"/>
    <dgm:cxn modelId="{B87AC0EC-B36C-B242-A99C-F3F9DA6F9EE8}" srcId="{46A31F5A-1F96-A446-A09D-22E0566626EC}" destId="{0C1436A5-AB80-DC40-8DA2-D84824E089FE}" srcOrd="3" destOrd="0" parTransId="{B1900F27-750E-7446-B690-5D732C376A4E}" sibTransId="{E43516CE-B84B-604E-8300-89CE91B475A7}"/>
    <dgm:cxn modelId="{3763A740-65CC-3F47-8DCD-51E7A8FADC3C}" type="presOf" srcId="{6FE5265F-B97A-9444-9EE0-667CC806BAEB}" destId="{3F67F584-DCCA-A249-BAD3-009C863575E0}" srcOrd="0" destOrd="0" presId="urn:microsoft.com/office/officeart/2008/layout/VerticalCurvedList"/>
    <dgm:cxn modelId="{DED266B6-101B-E640-BE2F-04B74D0CA48A}" type="presOf" srcId="{92182F61-5FFD-064D-839E-0C7EE227352E}" destId="{8A7DDE1A-25DE-C342-B4A3-D0A318DAB1BC}" srcOrd="0" destOrd="0" presId="urn:microsoft.com/office/officeart/2008/layout/VerticalCurvedList"/>
    <dgm:cxn modelId="{4398B266-755F-6A41-ADCB-380D04E0F24A}" type="presOf" srcId="{0C1436A5-AB80-DC40-8DA2-D84824E089FE}" destId="{C7D7EF22-1563-1B44-A893-7A56255208F0}" srcOrd="0" destOrd="0" presId="urn:microsoft.com/office/officeart/2008/layout/VerticalCurvedList"/>
    <dgm:cxn modelId="{B6C57F60-4C8F-8645-B03A-FD0BB2EF0DEF}" srcId="{46A31F5A-1F96-A446-A09D-22E0566626EC}" destId="{92182F61-5FFD-064D-839E-0C7EE227352E}" srcOrd="1" destOrd="0" parTransId="{3331038D-68D4-4D4E-8224-F8716EF6ADF1}" sibTransId="{F99DDA89-7E36-6142-9215-11A9D6B404F9}"/>
    <dgm:cxn modelId="{B29433ED-68C3-2746-B5CD-C9CC977427E8}" type="presOf" srcId="{F8D360AE-666E-2549-ACCD-C31895096B49}" destId="{417463DF-271E-6C4E-8AE1-EA6DAD7168C1}" srcOrd="0" destOrd="0" presId="urn:microsoft.com/office/officeart/2008/layout/VerticalCurvedList"/>
    <dgm:cxn modelId="{CA8E3DAC-9F1F-8744-92EF-A79DA909364B}" type="presParOf" srcId="{B9D6339A-89A0-F54A-B287-A354D2970558}" destId="{4637AFB4-5F4D-784B-A7D7-0C2DCBF8DC3A}" srcOrd="0" destOrd="0" presId="urn:microsoft.com/office/officeart/2008/layout/VerticalCurvedList"/>
    <dgm:cxn modelId="{B4C68301-45F2-4E4C-9025-76C11937AA6F}" type="presParOf" srcId="{4637AFB4-5F4D-784B-A7D7-0C2DCBF8DC3A}" destId="{1C1122A0-B51C-2947-851D-63869387E7A4}" srcOrd="0" destOrd="0" presId="urn:microsoft.com/office/officeart/2008/layout/VerticalCurvedList"/>
    <dgm:cxn modelId="{0E7E1E81-6935-6044-99A2-7EE8E84361F8}" type="presParOf" srcId="{1C1122A0-B51C-2947-851D-63869387E7A4}" destId="{A2015AD4-6902-4D4F-9F98-45E98ECB2FD7}" srcOrd="0" destOrd="0" presId="urn:microsoft.com/office/officeart/2008/layout/VerticalCurvedList"/>
    <dgm:cxn modelId="{D4069CA5-AEEF-D14C-B918-2C0CD7D3B69A}" type="presParOf" srcId="{1C1122A0-B51C-2947-851D-63869387E7A4}" destId="{3F67F584-DCCA-A249-BAD3-009C863575E0}" srcOrd="1" destOrd="0" presId="urn:microsoft.com/office/officeart/2008/layout/VerticalCurvedList"/>
    <dgm:cxn modelId="{C71C3543-015F-9F41-8153-933A22C9FF9F}" type="presParOf" srcId="{1C1122A0-B51C-2947-851D-63869387E7A4}" destId="{258AFD88-BF32-FF4A-B720-F108411B6245}" srcOrd="2" destOrd="0" presId="urn:microsoft.com/office/officeart/2008/layout/VerticalCurvedList"/>
    <dgm:cxn modelId="{66CD7A8B-1618-C440-8923-C024D7EAD1CA}" type="presParOf" srcId="{1C1122A0-B51C-2947-851D-63869387E7A4}" destId="{2FFA6ABB-3FF7-FB42-8AFE-D04DF5F03CA6}" srcOrd="3" destOrd="0" presId="urn:microsoft.com/office/officeart/2008/layout/VerticalCurvedList"/>
    <dgm:cxn modelId="{AEE442FD-C2FA-2741-AC41-3B2D64C6CE56}" type="presParOf" srcId="{4637AFB4-5F4D-784B-A7D7-0C2DCBF8DC3A}" destId="{417463DF-271E-6C4E-8AE1-EA6DAD7168C1}" srcOrd="1" destOrd="0" presId="urn:microsoft.com/office/officeart/2008/layout/VerticalCurvedList"/>
    <dgm:cxn modelId="{25A5E9E4-C4BA-5147-A317-8355426E4822}" type="presParOf" srcId="{4637AFB4-5F4D-784B-A7D7-0C2DCBF8DC3A}" destId="{4DA31F19-B50B-C047-9265-FF5C346CA20E}" srcOrd="2" destOrd="0" presId="urn:microsoft.com/office/officeart/2008/layout/VerticalCurvedList"/>
    <dgm:cxn modelId="{987B24E9-2D09-D549-BE6A-88602FEC6CD0}" type="presParOf" srcId="{4DA31F19-B50B-C047-9265-FF5C346CA20E}" destId="{7AFB404C-0DA9-F049-B89D-EA99A1D3B3C0}" srcOrd="0" destOrd="0" presId="urn:microsoft.com/office/officeart/2008/layout/VerticalCurvedList"/>
    <dgm:cxn modelId="{DD27D3E9-1402-004F-9DFB-C37EFBEC2B81}" type="presParOf" srcId="{4637AFB4-5F4D-784B-A7D7-0C2DCBF8DC3A}" destId="{8A7DDE1A-25DE-C342-B4A3-D0A318DAB1BC}" srcOrd="3" destOrd="0" presId="urn:microsoft.com/office/officeart/2008/layout/VerticalCurvedList"/>
    <dgm:cxn modelId="{A850C545-CF0B-C447-90BE-4617CEBBF0E3}" type="presParOf" srcId="{4637AFB4-5F4D-784B-A7D7-0C2DCBF8DC3A}" destId="{AA60D4A8-F251-5546-B823-0D175D5D6918}" srcOrd="4" destOrd="0" presId="urn:microsoft.com/office/officeart/2008/layout/VerticalCurvedList"/>
    <dgm:cxn modelId="{022D07A3-279B-B244-BF4D-7E875DA6A5A0}" type="presParOf" srcId="{AA60D4A8-F251-5546-B823-0D175D5D6918}" destId="{B4ABD16F-338A-064E-AE42-BE3689C14B7F}" srcOrd="0" destOrd="0" presId="urn:microsoft.com/office/officeart/2008/layout/VerticalCurvedList"/>
    <dgm:cxn modelId="{5E5C7AF4-3806-7F4E-A10C-32D6ED726FEE}" type="presParOf" srcId="{4637AFB4-5F4D-784B-A7D7-0C2DCBF8DC3A}" destId="{3083B6AE-FC28-A647-9B33-1FCC41DE224C}" srcOrd="5" destOrd="0" presId="urn:microsoft.com/office/officeart/2008/layout/VerticalCurvedList"/>
    <dgm:cxn modelId="{5B84A859-9451-F047-A1D9-E58F42F32016}" type="presParOf" srcId="{4637AFB4-5F4D-784B-A7D7-0C2DCBF8DC3A}" destId="{0880FEFE-52D6-BE45-A500-ECC41D0BEDA6}" srcOrd="6" destOrd="0" presId="urn:microsoft.com/office/officeart/2008/layout/VerticalCurvedList"/>
    <dgm:cxn modelId="{891C53F0-5A5B-4044-94FD-7BB0C5989D26}" type="presParOf" srcId="{0880FEFE-52D6-BE45-A500-ECC41D0BEDA6}" destId="{15484A1D-4F1E-7242-AEC5-495A6B2E239D}" srcOrd="0" destOrd="0" presId="urn:microsoft.com/office/officeart/2008/layout/VerticalCurvedList"/>
    <dgm:cxn modelId="{B258AB4B-53A2-AB4F-9EC7-214A7064703C}" type="presParOf" srcId="{4637AFB4-5F4D-784B-A7D7-0C2DCBF8DC3A}" destId="{C7D7EF22-1563-1B44-A893-7A56255208F0}" srcOrd="7" destOrd="0" presId="urn:microsoft.com/office/officeart/2008/layout/VerticalCurvedList"/>
    <dgm:cxn modelId="{25EEA2A2-EC3F-1746-9831-E29894F86E0E}" type="presParOf" srcId="{4637AFB4-5F4D-784B-A7D7-0C2DCBF8DC3A}" destId="{807B1B46-05CC-C04F-9D11-4FCCCB24A8AD}" srcOrd="8" destOrd="0" presId="urn:microsoft.com/office/officeart/2008/layout/VerticalCurvedList"/>
    <dgm:cxn modelId="{3B839A1D-312C-6741-87DC-7BFFDA4D9FA1}" type="presParOf" srcId="{807B1B46-05CC-C04F-9D11-4FCCCB24A8AD}" destId="{0B36275F-BBF1-F74F-BAD6-98CDE3C9A96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A31F5A-1F96-A446-A09D-22E0566626EC}" type="doc">
      <dgm:prSet loTypeId="urn:microsoft.com/office/officeart/2008/layout/VerticalCurvedList" loCatId="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F8D360AE-666E-2549-ACCD-C31895096B49}">
      <dgm:prSet phldrT="[文本]" custT="1"/>
      <dgm:spPr/>
      <dgm:t>
        <a:bodyPr/>
        <a:lstStyle/>
        <a:p>
          <a:r>
            <a:rPr lang="en-US" altLang="zh-CN" sz="4000" b="1" u="sng" dirty="0" smtClean="0"/>
            <a:t>Motivation</a:t>
          </a:r>
          <a:endParaRPr lang="zh-CN" altLang="en-US" sz="4000" b="1" u="sng" dirty="0"/>
        </a:p>
      </dgm:t>
    </dgm:pt>
    <dgm:pt modelId="{C61E29F3-5DB8-F344-BFB4-71181465466B}" type="parTrans" cxnId="{4AA1DBE4-8D6F-B347-9017-C1D07C602178}">
      <dgm:prSet/>
      <dgm:spPr/>
      <dgm:t>
        <a:bodyPr/>
        <a:lstStyle/>
        <a:p>
          <a:endParaRPr lang="zh-CN" altLang="en-US"/>
        </a:p>
      </dgm:t>
    </dgm:pt>
    <dgm:pt modelId="{6FE5265F-B97A-9444-9EE0-667CC806BAEB}" type="sibTrans" cxnId="{4AA1DBE4-8D6F-B347-9017-C1D07C602178}">
      <dgm:prSet/>
      <dgm:spPr/>
      <dgm:t>
        <a:bodyPr/>
        <a:lstStyle/>
        <a:p>
          <a:endParaRPr lang="zh-CN" altLang="en-US"/>
        </a:p>
      </dgm:t>
    </dgm:pt>
    <dgm:pt modelId="{92182F61-5FFD-064D-839E-0C7EE227352E}">
      <dgm:prSet phldrT="[文本]"/>
      <dgm:spPr/>
      <dgm:t>
        <a:bodyPr/>
        <a:lstStyle/>
        <a:p>
          <a:r>
            <a:rPr lang="en-US" altLang="zh-CN" dirty="0" smtClean="0"/>
            <a:t>System Architecture</a:t>
          </a:r>
          <a:endParaRPr lang="zh-CN" altLang="en-US" dirty="0"/>
        </a:p>
      </dgm:t>
    </dgm:pt>
    <dgm:pt modelId="{3331038D-68D4-4D4E-8224-F8716EF6ADF1}" type="parTrans" cxnId="{B6C57F60-4C8F-8645-B03A-FD0BB2EF0DEF}">
      <dgm:prSet/>
      <dgm:spPr/>
      <dgm:t>
        <a:bodyPr/>
        <a:lstStyle/>
        <a:p>
          <a:endParaRPr lang="zh-CN" altLang="en-US"/>
        </a:p>
      </dgm:t>
    </dgm:pt>
    <dgm:pt modelId="{F99DDA89-7E36-6142-9215-11A9D6B404F9}" type="sibTrans" cxnId="{B6C57F60-4C8F-8645-B03A-FD0BB2EF0DEF}">
      <dgm:prSet/>
      <dgm:spPr/>
      <dgm:t>
        <a:bodyPr/>
        <a:lstStyle/>
        <a:p>
          <a:endParaRPr lang="zh-CN" altLang="en-US"/>
        </a:p>
      </dgm:t>
    </dgm:pt>
    <dgm:pt modelId="{2927E959-08F1-6A40-9EB2-266A53F59209}">
      <dgm:prSet phldrT="[文本]"/>
      <dgm:spPr/>
      <dgm:t>
        <a:bodyPr/>
        <a:lstStyle/>
        <a:p>
          <a:r>
            <a:rPr lang="en-US" altLang="zh-CN" dirty="0" smtClean="0"/>
            <a:t>Implementation details</a:t>
          </a:r>
          <a:endParaRPr lang="zh-CN" altLang="en-US" dirty="0"/>
        </a:p>
      </dgm:t>
    </dgm:pt>
    <dgm:pt modelId="{A668599A-B1D0-DB43-B500-642FF45E6864}" type="parTrans" cxnId="{A7F22016-74F2-9047-A06A-08768E4E675D}">
      <dgm:prSet/>
      <dgm:spPr/>
      <dgm:t>
        <a:bodyPr/>
        <a:lstStyle/>
        <a:p>
          <a:endParaRPr lang="zh-CN" altLang="en-US"/>
        </a:p>
      </dgm:t>
    </dgm:pt>
    <dgm:pt modelId="{52FD244C-BE10-174E-AA6C-F38ABF50048D}" type="sibTrans" cxnId="{A7F22016-74F2-9047-A06A-08768E4E675D}">
      <dgm:prSet/>
      <dgm:spPr/>
      <dgm:t>
        <a:bodyPr/>
        <a:lstStyle/>
        <a:p>
          <a:endParaRPr lang="zh-CN" altLang="en-US"/>
        </a:p>
      </dgm:t>
    </dgm:pt>
    <dgm:pt modelId="{0C1436A5-AB80-DC40-8DA2-D84824E089FE}">
      <dgm:prSet/>
      <dgm:spPr/>
      <dgm:t>
        <a:bodyPr/>
        <a:lstStyle/>
        <a:p>
          <a:r>
            <a:rPr lang="en-US" altLang="zh-CN" dirty="0" smtClean="0"/>
            <a:t>Discussion &amp; Conclusion</a:t>
          </a:r>
          <a:endParaRPr lang="zh-CN" altLang="en-US" dirty="0"/>
        </a:p>
      </dgm:t>
    </dgm:pt>
    <dgm:pt modelId="{B1900F27-750E-7446-B690-5D732C376A4E}" type="parTrans" cxnId="{B87AC0EC-B36C-B242-A99C-F3F9DA6F9EE8}">
      <dgm:prSet/>
      <dgm:spPr/>
      <dgm:t>
        <a:bodyPr/>
        <a:lstStyle/>
        <a:p>
          <a:endParaRPr lang="zh-CN" altLang="en-US"/>
        </a:p>
      </dgm:t>
    </dgm:pt>
    <dgm:pt modelId="{E43516CE-B84B-604E-8300-89CE91B475A7}" type="sibTrans" cxnId="{B87AC0EC-B36C-B242-A99C-F3F9DA6F9EE8}">
      <dgm:prSet/>
      <dgm:spPr/>
      <dgm:t>
        <a:bodyPr/>
        <a:lstStyle/>
        <a:p>
          <a:endParaRPr lang="zh-CN" altLang="en-US"/>
        </a:p>
      </dgm:t>
    </dgm:pt>
    <dgm:pt modelId="{B9D6339A-89A0-F54A-B287-A354D2970558}" type="pres">
      <dgm:prSet presAssocID="{46A31F5A-1F96-A446-A09D-22E0566626E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637AFB4-5F4D-784B-A7D7-0C2DCBF8DC3A}" type="pres">
      <dgm:prSet presAssocID="{46A31F5A-1F96-A446-A09D-22E0566626EC}" presName="Name1" presStyleCnt="0"/>
      <dgm:spPr/>
    </dgm:pt>
    <dgm:pt modelId="{1C1122A0-B51C-2947-851D-63869387E7A4}" type="pres">
      <dgm:prSet presAssocID="{46A31F5A-1F96-A446-A09D-22E0566626EC}" presName="cycle" presStyleCnt="0"/>
      <dgm:spPr/>
    </dgm:pt>
    <dgm:pt modelId="{A2015AD4-6902-4D4F-9F98-45E98ECB2FD7}" type="pres">
      <dgm:prSet presAssocID="{46A31F5A-1F96-A446-A09D-22E0566626EC}" presName="srcNode" presStyleLbl="node1" presStyleIdx="0" presStyleCnt="4"/>
      <dgm:spPr/>
    </dgm:pt>
    <dgm:pt modelId="{3F67F584-DCCA-A249-BAD3-009C863575E0}" type="pres">
      <dgm:prSet presAssocID="{46A31F5A-1F96-A446-A09D-22E0566626EC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258AFD88-BF32-FF4A-B720-F108411B6245}" type="pres">
      <dgm:prSet presAssocID="{46A31F5A-1F96-A446-A09D-22E0566626EC}" presName="extraNode" presStyleLbl="node1" presStyleIdx="0" presStyleCnt="4"/>
      <dgm:spPr/>
    </dgm:pt>
    <dgm:pt modelId="{2FFA6ABB-3FF7-FB42-8AFE-D04DF5F03CA6}" type="pres">
      <dgm:prSet presAssocID="{46A31F5A-1F96-A446-A09D-22E0566626EC}" presName="dstNode" presStyleLbl="node1" presStyleIdx="0" presStyleCnt="4"/>
      <dgm:spPr/>
    </dgm:pt>
    <dgm:pt modelId="{417463DF-271E-6C4E-8AE1-EA6DAD7168C1}" type="pres">
      <dgm:prSet presAssocID="{F8D360AE-666E-2549-ACCD-C31895096B49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A31F19-B50B-C047-9265-FF5C346CA20E}" type="pres">
      <dgm:prSet presAssocID="{F8D360AE-666E-2549-ACCD-C31895096B49}" presName="accent_1" presStyleCnt="0"/>
      <dgm:spPr/>
    </dgm:pt>
    <dgm:pt modelId="{7AFB404C-0DA9-F049-B89D-EA99A1D3B3C0}" type="pres">
      <dgm:prSet presAssocID="{F8D360AE-666E-2549-ACCD-C31895096B49}" presName="accentRepeatNode" presStyleLbl="solidFgAcc1" presStyleIdx="0" presStyleCnt="4"/>
      <dgm:spPr/>
      <dgm:t>
        <a:bodyPr/>
        <a:lstStyle/>
        <a:p>
          <a:endParaRPr lang="zh-CN" altLang="en-US"/>
        </a:p>
      </dgm:t>
    </dgm:pt>
    <dgm:pt modelId="{8A7DDE1A-25DE-C342-B4A3-D0A318DAB1BC}" type="pres">
      <dgm:prSet presAssocID="{92182F61-5FFD-064D-839E-0C7EE227352E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60D4A8-F251-5546-B823-0D175D5D6918}" type="pres">
      <dgm:prSet presAssocID="{92182F61-5FFD-064D-839E-0C7EE227352E}" presName="accent_2" presStyleCnt="0"/>
      <dgm:spPr/>
    </dgm:pt>
    <dgm:pt modelId="{B4ABD16F-338A-064E-AE42-BE3689C14B7F}" type="pres">
      <dgm:prSet presAssocID="{92182F61-5FFD-064D-839E-0C7EE227352E}" presName="accentRepeatNode" presStyleLbl="solidFgAcc1" presStyleIdx="1" presStyleCnt="4"/>
      <dgm:spPr/>
    </dgm:pt>
    <dgm:pt modelId="{3083B6AE-FC28-A647-9B33-1FCC41DE224C}" type="pres">
      <dgm:prSet presAssocID="{2927E959-08F1-6A40-9EB2-266A53F59209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80FEFE-52D6-BE45-A500-ECC41D0BEDA6}" type="pres">
      <dgm:prSet presAssocID="{2927E959-08F1-6A40-9EB2-266A53F59209}" presName="accent_3" presStyleCnt="0"/>
      <dgm:spPr/>
    </dgm:pt>
    <dgm:pt modelId="{15484A1D-4F1E-7242-AEC5-495A6B2E239D}" type="pres">
      <dgm:prSet presAssocID="{2927E959-08F1-6A40-9EB2-266A53F59209}" presName="accentRepeatNode" presStyleLbl="solidFgAcc1" presStyleIdx="2" presStyleCnt="4"/>
      <dgm:spPr/>
    </dgm:pt>
    <dgm:pt modelId="{C7D7EF22-1563-1B44-A893-7A56255208F0}" type="pres">
      <dgm:prSet presAssocID="{0C1436A5-AB80-DC40-8DA2-D84824E089FE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7B1B46-05CC-C04F-9D11-4FCCCB24A8AD}" type="pres">
      <dgm:prSet presAssocID="{0C1436A5-AB80-DC40-8DA2-D84824E089FE}" presName="accent_4" presStyleCnt="0"/>
      <dgm:spPr/>
    </dgm:pt>
    <dgm:pt modelId="{0B36275F-BBF1-F74F-BAD6-98CDE3C9A963}" type="pres">
      <dgm:prSet presAssocID="{0C1436A5-AB80-DC40-8DA2-D84824E089FE}" presName="accentRepeatNode" presStyleLbl="solidFgAcc1" presStyleIdx="3" presStyleCnt="4"/>
      <dgm:spPr/>
    </dgm:pt>
  </dgm:ptLst>
  <dgm:cxnLst>
    <dgm:cxn modelId="{96E04CF3-744D-FA46-ACA6-3E4AB0DAE635}" type="presOf" srcId="{F8D360AE-666E-2549-ACCD-C31895096B49}" destId="{417463DF-271E-6C4E-8AE1-EA6DAD7168C1}" srcOrd="0" destOrd="0" presId="urn:microsoft.com/office/officeart/2008/layout/VerticalCurvedList"/>
    <dgm:cxn modelId="{19B70656-739A-FB48-8102-1166EAE8A308}" type="presOf" srcId="{0C1436A5-AB80-DC40-8DA2-D84824E089FE}" destId="{C7D7EF22-1563-1B44-A893-7A56255208F0}" srcOrd="0" destOrd="0" presId="urn:microsoft.com/office/officeart/2008/layout/VerticalCurvedList"/>
    <dgm:cxn modelId="{4AA1DBE4-8D6F-B347-9017-C1D07C602178}" srcId="{46A31F5A-1F96-A446-A09D-22E0566626EC}" destId="{F8D360AE-666E-2549-ACCD-C31895096B49}" srcOrd="0" destOrd="0" parTransId="{C61E29F3-5DB8-F344-BFB4-71181465466B}" sibTransId="{6FE5265F-B97A-9444-9EE0-667CC806BAEB}"/>
    <dgm:cxn modelId="{88071FBF-3270-9A47-AFE5-F72F100F70A9}" type="presOf" srcId="{2927E959-08F1-6A40-9EB2-266A53F59209}" destId="{3083B6AE-FC28-A647-9B33-1FCC41DE224C}" srcOrd="0" destOrd="0" presId="urn:microsoft.com/office/officeart/2008/layout/VerticalCurvedList"/>
    <dgm:cxn modelId="{63D87D17-82F3-E343-A817-44B9CF097673}" type="presOf" srcId="{92182F61-5FFD-064D-839E-0C7EE227352E}" destId="{8A7DDE1A-25DE-C342-B4A3-D0A318DAB1BC}" srcOrd="0" destOrd="0" presId="urn:microsoft.com/office/officeart/2008/layout/VerticalCurvedList"/>
    <dgm:cxn modelId="{4A1EEE40-7B31-8D45-BC54-643A66D11190}" type="presOf" srcId="{46A31F5A-1F96-A446-A09D-22E0566626EC}" destId="{B9D6339A-89A0-F54A-B287-A354D2970558}" srcOrd="0" destOrd="0" presId="urn:microsoft.com/office/officeart/2008/layout/VerticalCurvedList"/>
    <dgm:cxn modelId="{A7F22016-74F2-9047-A06A-08768E4E675D}" srcId="{46A31F5A-1F96-A446-A09D-22E0566626EC}" destId="{2927E959-08F1-6A40-9EB2-266A53F59209}" srcOrd="2" destOrd="0" parTransId="{A668599A-B1D0-DB43-B500-642FF45E6864}" sibTransId="{52FD244C-BE10-174E-AA6C-F38ABF50048D}"/>
    <dgm:cxn modelId="{7DEE4C37-A621-2D4D-8EF0-A1CD2CF5A61A}" type="presOf" srcId="{6FE5265F-B97A-9444-9EE0-667CC806BAEB}" destId="{3F67F584-DCCA-A249-BAD3-009C863575E0}" srcOrd="0" destOrd="0" presId="urn:microsoft.com/office/officeart/2008/layout/VerticalCurvedList"/>
    <dgm:cxn modelId="{B87AC0EC-B36C-B242-A99C-F3F9DA6F9EE8}" srcId="{46A31F5A-1F96-A446-A09D-22E0566626EC}" destId="{0C1436A5-AB80-DC40-8DA2-D84824E089FE}" srcOrd="3" destOrd="0" parTransId="{B1900F27-750E-7446-B690-5D732C376A4E}" sibTransId="{E43516CE-B84B-604E-8300-89CE91B475A7}"/>
    <dgm:cxn modelId="{B6C57F60-4C8F-8645-B03A-FD0BB2EF0DEF}" srcId="{46A31F5A-1F96-A446-A09D-22E0566626EC}" destId="{92182F61-5FFD-064D-839E-0C7EE227352E}" srcOrd="1" destOrd="0" parTransId="{3331038D-68D4-4D4E-8224-F8716EF6ADF1}" sibTransId="{F99DDA89-7E36-6142-9215-11A9D6B404F9}"/>
    <dgm:cxn modelId="{5C5E28B6-32ED-5B4F-A91C-1FF0AEE76DC2}" type="presParOf" srcId="{B9D6339A-89A0-F54A-B287-A354D2970558}" destId="{4637AFB4-5F4D-784B-A7D7-0C2DCBF8DC3A}" srcOrd="0" destOrd="0" presId="urn:microsoft.com/office/officeart/2008/layout/VerticalCurvedList"/>
    <dgm:cxn modelId="{CE8441D7-1455-9342-8211-D5EE5B742EC8}" type="presParOf" srcId="{4637AFB4-5F4D-784B-A7D7-0C2DCBF8DC3A}" destId="{1C1122A0-B51C-2947-851D-63869387E7A4}" srcOrd="0" destOrd="0" presId="urn:microsoft.com/office/officeart/2008/layout/VerticalCurvedList"/>
    <dgm:cxn modelId="{2C9E25A8-7B41-DE42-AEEC-45EFFCD7D36C}" type="presParOf" srcId="{1C1122A0-B51C-2947-851D-63869387E7A4}" destId="{A2015AD4-6902-4D4F-9F98-45E98ECB2FD7}" srcOrd="0" destOrd="0" presId="urn:microsoft.com/office/officeart/2008/layout/VerticalCurvedList"/>
    <dgm:cxn modelId="{FD7151CD-90EC-E249-84BB-2E394E914A67}" type="presParOf" srcId="{1C1122A0-B51C-2947-851D-63869387E7A4}" destId="{3F67F584-DCCA-A249-BAD3-009C863575E0}" srcOrd="1" destOrd="0" presId="urn:microsoft.com/office/officeart/2008/layout/VerticalCurvedList"/>
    <dgm:cxn modelId="{F6AD6785-0E6C-614A-862F-60DCA9160DF9}" type="presParOf" srcId="{1C1122A0-B51C-2947-851D-63869387E7A4}" destId="{258AFD88-BF32-FF4A-B720-F108411B6245}" srcOrd="2" destOrd="0" presId="urn:microsoft.com/office/officeart/2008/layout/VerticalCurvedList"/>
    <dgm:cxn modelId="{F262CC9D-FE41-9E44-8094-80850AD1927C}" type="presParOf" srcId="{1C1122A0-B51C-2947-851D-63869387E7A4}" destId="{2FFA6ABB-3FF7-FB42-8AFE-D04DF5F03CA6}" srcOrd="3" destOrd="0" presId="urn:microsoft.com/office/officeart/2008/layout/VerticalCurvedList"/>
    <dgm:cxn modelId="{1F4D0DF5-094E-6243-95CA-8E208E4FF9D2}" type="presParOf" srcId="{4637AFB4-5F4D-784B-A7D7-0C2DCBF8DC3A}" destId="{417463DF-271E-6C4E-8AE1-EA6DAD7168C1}" srcOrd="1" destOrd="0" presId="urn:microsoft.com/office/officeart/2008/layout/VerticalCurvedList"/>
    <dgm:cxn modelId="{52D928B4-C441-0D46-9FDF-3EC83F614D84}" type="presParOf" srcId="{4637AFB4-5F4D-784B-A7D7-0C2DCBF8DC3A}" destId="{4DA31F19-B50B-C047-9265-FF5C346CA20E}" srcOrd="2" destOrd="0" presId="urn:microsoft.com/office/officeart/2008/layout/VerticalCurvedList"/>
    <dgm:cxn modelId="{1D183A92-EB99-6E40-AE80-1B66CC994439}" type="presParOf" srcId="{4DA31F19-B50B-C047-9265-FF5C346CA20E}" destId="{7AFB404C-0DA9-F049-B89D-EA99A1D3B3C0}" srcOrd="0" destOrd="0" presId="urn:microsoft.com/office/officeart/2008/layout/VerticalCurvedList"/>
    <dgm:cxn modelId="{5E8DD675-27FC-F141-8257-0A8CDCC6B216}" type="presParOf" srcId="{4637AFB4-5F4D-784B-A7D7-0C2DCBF8DC3A}" destId="{8A7DDE1A-25DE-C342-B4A3-D0A318DAB1BC}" srcOrd="3" destOrd="0" presId="urn:microsoft.com/office/officeart/2008/layout/VerticalCurvedList"/>
    <dgm:cxn modelId="{AD3F524E-A0F7-284C-8186-87A05791256B}" type="presParOf" srcId="{4637AFB4-5F4D-784B-A7D7-0C2DCBF8DC3A}" destId="{AA60D4A8-F251-5546-B823-0D175D5D6918}" srcOrd="4" destOrd="0" presId="urn:microsoft.com/office/officeart/2008/layout/VerticalCurvedList"/>
    <dgm:cxn modelId="{5C61D123-EC94-9C40-8C17-57FE5FF9126C}" type="presParOf" srcId="{AA60D4A8-F251-5546-B823-0D175D5D6918}" destId="{B4ABD16F-338A-064E-AE42-BE3689C14B7F}" srcOrd="0" destOrd="0" presId="urn:microsoft.com/office/officeart/2008/layout/VerticalCurvedList"/>
    <dgm:cxn modelId="{2B74D77B-F6B9-1342-91B1-248C3783C766}" type="presParOf" srcId="{4637AFB4-5F4D-784B-A7D7-0C2DCBF8DC3A}" destId="{3083B6AE-FC28-A647-9B33-1FCC41DE224C}" srcOrd="5" destOrd="0" presId="urn:microsoft.com/office/officeart/2008/layout/VerticalCurvedList"/>
    <dgm:cxn modelId="{822825A7-E7B9-5E40-A5AE-184DCEB63F13}" type="presParOf" srcId="{4637AFB4-5F4D-784B-A7D7-0C2DCBF8DC3A}" destId="{0880FEFE-52D6-BE45-A500-ECC41D0BEDA6}" srcOrd="6" destOrd="0" presId="urn:microsoft.com/office/officeart/2008/layout/VerticalCurvedList"/>
    <dgm:cxn modelId="{270A05E8-A053-284A-9B21-0C5399E7564B}" type="presParOf" srcId="{0880FEFE-52D6-BE45-A500-ECC41D0BEDA6}" destId="{15484A1D-4F1E-7242-AEC5-495A6B2E239D}" srcOrd="0" destOrd="0" presId="urn:microsoft.com/office/officeart/2008/layout/VerticalCurvedList"/>
    <dgm:cxn modelId="{CC36AB4B-9A22-2A46-A5B8-9ED03AAEB41E}" type="presParOf" srcId="{4637AFB4-5F4D-784B-A7D7-0C2DCBF8DC3A}" destId="{C7D7EF22-1563-1B44-A893-7A56255208F0}" srcOrd="7" destOrd="0" presId="urn:microsoft.com/office/officeart/2008/layout/VerticalCurvedList"/>
    <dgm:cxn modelId="{F9CF5F2F-389F-0F47-AC29-5039F934171B}" type="presParOf" srcId="{4637AFB4-5F4D-784B-A7D7-0C2DCBF8DC3A}" destId="{807B1B46-05CC-C04F-9D11-4FCCCB24A8AD}" srcOrd="8" destOrd="0" presId="urn:microsoft.com/office/officeart/2008/layout/VerticalCurvedList"/>
    <dgm:cxn modelId="{7332E3F1-A288-4545-BFFD-BC700D5FD19F}" type="presParOf" srcId="{807B1B46-05CC-C04F-9D11-4FCCCB24A8AD}" destId="{0B36275F-BBF1-F74F-BAD6-98CDE3C9A96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A31F5A-1F96-A446-A09D-22E0566626EC}" type="doc">
      <dgm:prSet loTypeId="urn:microsoft.com/office/officeart/2008/layout/VerticalCurvedList" loCatId="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F8D360AE-666E-2549-ACCD-C31895096B49}">
      <dgm:prSet phldrT="[文本]"/>
      <dgm:spPr/>
      <dgm:t>
        <a:bodyPr/>
        <a:lstStyle/>
        <a:p>
          <a:r>
            <a:rPr lang="en-US" altLang="zh-CN" dirty="0" smtClean="0"/>
            <a:t>Motivation</a:t>
          </a:r>
          <a:endParaRPr lang="zh-CN" altLang="en-US" dirty="0"/>
        </a:p>
      </dgm:t>
    </dgm:pt>
    <dgm:pt modelId="{C61E29F3-5DB8-F344-BFB4-71181465466B}" type="parTrans" cxnId="{4AA1DBE4-8D6F-B347-9017-C1D07C602178}">
      <dgm:prSet/>
      <dgm:spPr/>
      <dgm:t>
        <a:bodyPr/>
        <a:lstStyle/>
        <a:p>
          <a:endParaRPr lang="zh-CN" altLang="en-US"/>
        </a:p>
      </dgm:t>
    </dgm:pt>
    <dgm:pt modelId="{6FE5265F-B97A-9444-9EE0-667CC806BAEB}" type="sibTrans" cxnId="{4AA1DBE4-8D6F-B347-9017-C1D07C602178}">
      <dgm:prSet/>
      <dgm:spPr/>
      <dgm:t>
        <a:bodyPr/>
        <a:lstStyle/>
        <a:p>
          <a:endParaRPr lang="zh-CN" altLang="en-US"/>
        </a:p>
      </dgm:t>
    </dgm:pt>
    <dgm:pt modelId="{92182F61-5FFD-064D-839E-0C7EE227352E}">
      <dgm:prSet phldrT="[文本]"/>
      <dgm:spPr/>
      <dgm:t>
        <a:bodyPr/>
        <a:lstStyle/>
        <a:p>
          <a:r>
            <a:rPr lang="en-US" altLang="zh-CN" b="1" u="sng" dirty="0" smtClean="0"/>
            <a:t>System Architecture</a:t>
          </a:r>
          <a:endParaRPr lang="zh-CN" altLang="en-US" b="1" u="sng" dirty="0"/>
        </a:p>
      </dgm:t>
    </dgm:pt>
    <dgm:pt modelId="{3331038D-68D4-4D4E-8224-F8716EF6ADF1}" type="parTrans" cxnId="{B6C57F60-4C8F-8645-B03A-FD0BB2EF0DEF}">
      <dgm:prSet/>
      <dgm:spPr/>
      <dgm:t>
        <a:bodyPr/>
        <a:lstStyle/>
        <a:p>
          <a:endParaRPr lang="zh-CN" altLang="en-US"/>
        </a:p>
      </dgm:t>
    </dgm:pt>
    <dgm:pt modelId="{F99DDA89-7E36-6142-9215-11A9D6B404F9}" type="sibTrans" cxnId="{B6C57F60-4C8F-8645-B03A-FD0BB2EF0DEF}">
      <dgm:prSet/>
      <dgm:spPr/>
      <dgm:t>
        <a:bodyPr/>
        <a:lstStyle/>
        <a:p>
          <a:endParaRPr lang="zh-CN" altLang="en-US"/>
        </a:p>
      </dgm:t>
    </dgm:pt>
    <dgm:pt modelId="{2927E959-08F1-6A40-9EB2-266A53F59209}">
      <dgm:prSet phldrT="[文本]"/>
      <dgm:spPr/>
      <dgm:t>
        <a:bodyPr/>
        <a:lstStyle/>
        <a:p>
          <a:r>
            <a:rPr lang="en-US" altLang="zh-CN" dirty="0" smtClean="0"/>
            <a:t>Implementation details</a:t>
          </a:r>
          <a:endParaRPr lang="zh-CN" altLang="en-US" dirty="0"/>
        </a:p>
      </dgm:t>
    </dgm:pt>
    <dgm:pt modelId="{A668599A-B1D0-DB43-B500-642FF45E6864}" type="parTrans" cxnId="{A7F22016-74F2-9047-A06A-08768E4E675D}">
      <dgm:prSet/>
      <dgm:spPr/>
      <dgm:t>
        <a:bodyPr/>
        <a:lstStyle/>
        <a:p>
          <a:endParaRPr lang="zh-CN" altLang="en-US"/>
        </a:p>
      </dgm:t>
    </dgm:pt>
    <dgm:pt modelId="{52FD244C-BE10-174E-AA6C-F38ABF50048D}" type="sibTrans" cxnId="{A7F22016-74F2-9047-A06A-08768E4E675D}">
      <dgm:prSet/>
      <dgm:spPr/>
      <dgm:t>
        <a:bodyPr/>
        <a:lstStyle/>
        <a:p>
          <a:endParaRPr lang="zh-CN" altLang="en-US"/>
        </a:p>
      </dgm:t>
    </dgm:pt>
    <dgm:pt modelId="{0C1436A5-AB80-DC40-8DA2-D84824E089FE}">
      <dgm:prSet/>
      <dgm:spPr/>
      <dgm:t>
        <a:bodyPr/>
        <a:lstStyle/>
        <a:p>
          <a:r>
            <a:rPr lang="en-US" altLang="zh-CN" dirty="0" smtClean="0"/>
            <a:t>Discussion &amp; Conclusion</a:t>
          </a:r>
          <a:endParaRPr lang="zh-CN" altLang="en-US" dirty="0"/>
        </a:p>
      </dgm:t>
    </dgm:pt>
    <dgm:pt modelId="{B1900F27-750E-7446-B690-5D732C376A4E}" type="parTrans" cxnId="{B87AC0EC-B36C-B242-A99C-F3F9DA6F9EE8}">
      <dgm:prSet/>
      <dgm:spPr/>
      <dgm:t>
        <a:bodyPr/>
        <a:lstStyle/>
        <a:p>
          <a:endParaRPr lang="zh-CN" altLang="en-US"/>
        </a:p>
      </dgm:t>
    </dgm:pt>
    <dgm:pt modelId="{E43516CE-B84B-604E-8300-89CE91B475A7}" type="sibTrans" cxnId="{B87AC0EC-B36C-B242-A99C-F3F9DA6F9EE8}">
      <dgm:prSet/>
      <dgm:spPr/>
      <dgm:t>
        <a:bodyPr/>
        <a:lstStyle/>
        <a:p>
          <a:endParaRPr lang="zh-CN" altLang="en-US"/>
        </a:p>
      </dgm:t>
    </dgm:pt>
    <dgm:pt modelId="{B9D6339A-89A0-F54A-B287-A354D2970558}" type="pres">
      <dgm:prSet presAssocID="{46A31F5A-1F96-A446-A09D-22E0566626E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637AFB4-5F4D-784B-A7D7-0C2DCBF8DC3A}" type="pres">
      <dgm:prSet presAssocID="{46A31F5A-1F96-A446-A09D-22E0566626EC}" presName="Name1" presStyleCnt="0"/>
      <dgm:spPr/>
    </dgm:pt>
    <dgm:pt modelId="{1C1122A0-B51C-2947-851D-63869387E7A4}" type="pres">
      <dgm:prSet presAssocID="{46A31F5A-1F96-A446-A09D-22E0566626EC}" presName="cycle" presStyleCnt="0"/>
      <dgm:spPr/>
    </dgm:pt>
    <dgm:pt modelId="{A2015AD4-6902-4D4F-9F98-45E98ECB2FD7}" type="pres">
      <dgm:prSet presAssocID="{46A31F5A-1F96-A446-A09D-22E0566626EC}" presName="srcNode" presStyleLbl="node1" presStyleIdx="0" presStyleCnt="4"/>
      <dgm:spPr/>
    </dgm:pt>
    <dgm:pt modelId="{3F67F584-DCCA-A249-BAD3-009C863575E0}" type="pres">
      <dgm:prSet presAssocID="{46A31F5A-1F96-A446-A09D-22E0566626EC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258AFD88-BF32-FF4A-B720-F108411B6245}" type="pres">
      <dgm:prSet presAssocID="{46A31F5A-1F96-A446-A09D-22E0566626EC}" presName="extraNode" presStyleLbl="node1" presStyleIdx="0" presStyleCnt="4"/>
      <dgm:spPr/>
    </dgm:pt>
    <dgm:pt modelId="{2FFA6ABB-3FF7-FB42-8AFE-D04DF5F03CA6}" type="pres">
      <dgm:prSet presAssocID="{46A31F5A-1F96-A446-A09D-22E0566626EC}" presName="dstNode" presStyleLbl="node1" presStyleIdx="0" presStyleCnt="4"/>
      <dgm:spPr/>
    </dgm:pt>
    <dgm:pt modelId="{417463DF-271E-6C4E-8AE1-EA6DAD7168C1}" type="pres">
      <dgm:prSet presAssocID="{F8D360AE-666E-2549-ACCD-C31895096B49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A31F19-B50B-C047-9265-FF5C346CA20E}" type="pres">
      <dgm:prSet presAssocID="{F8D360AE-666E-2549-ACCD-C31895096B49}" presName="accent_1" presStyleCnt="0"/>
      <dgm:spPr/>
    </dgm:pt>
    <dgm:pt modelId="{7AFB404C-0DA9-F049-B89D-EA99A1D3B3C0}" type="pres">
      <dgm:prSet presAssocID="{F8D360AE-666E-2549-ACCD-C31895096B49}" presName="accentRepeatNode" presStyleLbl="solidFgAcc1" presStyleIdx="0" presStyleCnt="4"/>
      <dgm:spPr/>
      <dgm:t>
        <a:bodyPr/>
        <a:lstStyle/>
        <a:p>
          <a:endParaRPr lang="zh-CN" altLang="en-US"/>
        </a:p>
      </dgm:t>
    </dgm:pt>
    <dgm:pt modelId="{8A7DDE1A-25DE-C342-B4A3-D0A318DAB1BC}" type="pres">
      <dgm:prSet presAssocID="{92182F61-5FFD-064D-839E-0C7EE227352E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60D4A8-F251-5546-B823-0D175D5D6918}" type="pres">
      <dgm:prSet presAssocID="{92182F61-5FFD-064D-839E-0C7EE227352E}" presName="accent_2" presStyleCnt="0"/>
      <dgm:spPr/>
    </dgm:pt>
    <dgm:pt modelId="{B4ABD16F-338A-064E-AE42-BE3689C14B7F}" type="pres">
      <dgm:prSet presAssocID="{92182F61-5FFD-064D-839E-0C7EE227352E}" presName="accentRepeatNode" presStyleLbl="solidFgAcc1" presStyleIdx="1" presStyleCnt="4"/>
      <dgm:spPr/>
    </dgm:pt>
    <dgm:pt modelId="{3083B6AE-FC28-A647-9B33-1FCC41DE224C}" type="pres">
      <dgm:prSet presAssocID="{2927E959-08F1-6A40-9EB2-266A53F59209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80FEFE-52D6-BE45-A500-ECC41D0BEDA6}" type="pres">
      <dgm:prSet presAssocID="{2927E959-08F1-6A40-9EB2-266A53F59209}" presName="accent_3" presStyleCnt="0"/>
      <dgm:spPr/>
    </dgm:pt>
    <dgm:pt modelId="{15484A1D-4F1E-7242-AEC5-495A6B2E239D}" type="pres">
      <dgm:prSet presAssocID="{2927E959-08F1-6A40-9EB2-266A53F59209}" presName="accentRepeatNode" presStyleLbl="solidFgAcc1" presStyleIdx="2" presStyleCnt="4"/>
      <dgm:spPr/>
    </dgm:pt>
    <dgm:pt modelId="{C7D7EF22-1563-1B44-A893-7A56255208F0}" type="pres">
      <dgm:prSet presAssocID="{0C1436A5-AB80-DC40-8DA2-D84824E089FE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7B1B46-05CC-C04F-9D11-4FCCCB24A8AD}" type="pres">
      <dgm:prSet presAssocID="{0C1436A5-AB80-DC40-8DA2-D84824E089FE}" presName="accent_4" presStyleCnt="0"/>
      <dgm:spPr/>
    </dgm:pt>
    <dgm:pt modelId="{0B36275F-BBF1-F74F-BAD6-98CDE3C9A963}" type="pres">
      <dgm:prSet presAssocID="{0C1436A5-AB80-DC40-8DA2-D84824E089FE}" presName="accentRepeatNode" presStyleLbl="solidFgAcc1" presStyleIdx="3" presStyleCnt="4"/>
      <dgm:spPr/>
    </dgm:pt>
  </dgm:ptLst>
  <dgm:cxnLst>
    <dgm:cxn modelId="{85B9ED18-38E6-8D48-A9B9-CC229B47FC38}" type="presOf" srcId="{F8D360AE-666E-2549-ACCD-C31895096B49}" destId="{417463DF-271E-6C4E-8AE1-EA6DAD7168C1}" srcOrd="0" destOrd="0" presId="urn:microsoft.com/office/officeart/2008/layout/VerticalCurvedList"/>
    <dgm:cxn modelId="{8253F9B2-F4AF-404F-8FF8-24C00DA10E2C}" type="presOf" srcId="{92182F61-5FFD-064D-839E-0C7EE227352E}" destId="{8A7DDE1A-25DE-C342-B4A3-D0A318DAB1BC}" srcOrd="0" destOrd="0" presId="urn:microsoft.com/office/officeart/2008/layout/VerticalCurvedList"/>
    <dgm:cxn modelId="{A2F5BAB8-6DB4-E347-A028-DEDB31DA9B16}" type="presOf" srcId="{2927E959-08F1-6A40-9EB2-266A53F59209}" destId="{3083B6AE-FC28-A647-9B33-1FCC41DE224C}" srcOrd="0" destOrd="0" presId="urn:microsoft.com/office/officeart/2008/layout/VerticalCurvedList"/>
    <dgm:cxn modelId="{3D46107D-4A1D-1346-8B87-053E15D097F1}" type="presOf" srcId="{0C1436A5-AB80-DC40-8DA2-D84824E089FE}" destId="{C7D7EF22-1563-1B44-A893-7A56255208F0}" srcOrd="0" destOrd="0" presId="urn:microsoft.com/office/officeart/2008/layout/VerticalCurvedList"/>
    <dgm:cxn modelId="{4AA1DBE4-8D6F-B347-9017-C1D07C602178}" srcId="{46A31F5A-1F96-A446-A09D-22E0566626EC}" destId="{F8D360AE-666E-2549-ACCD-C31895096B49}" srcOrd="0" destOrd="0" parTransId="{C61E29F3-5DB8-F344-BFB4-71181465466B}" sibTransId="{6FE5265F-B97A-9444-9EE0-667CC806BAEB}"/>
    <dgm:cxn modelId="{A7F22016-74F2-9047-A06A-08768E4E675D}" srcId="{46A31F5A-1F96-A446-A09D-22E0566626EC}" destId="{2927E959-08F1-6A40-9EB2-266A53F59209}" srcOrd="2" destOrd="0" parTransId="{A668599A-B1D0-DB43-B500-642FF45E6864}" sibTransId="{52FD244C-BE10-174E-AA6C-F38ABF50048D}"/>
    <dgm:cxn modelId="{EBA499AE-3CDF-0646-99D4-7DC9FFAA7F71}" type="presOf" srcId="{46A31F5A-1F96-A446-A09D-22E0566626EC}" destId="{B9D6339A-89A0-F54A-B287-A354D2970558}" srcOrd="0" destOrd="0" presId="urn:microsoft.com/office/officeart/2008/layout/VerticalCurvedList"/>
    <dgm:cxn modelId="{B87AC0EC-B36C-B242-A99C-F3F9DA6F9EE8}" srcId="{46A31F5A-1F96-A446-A09D-22E0566626EC}" destId="{0C1436A5-AB80-DC40-8DA2-D84824E089FE}" srcOrd="3" destOrd="0" parTransId="{B1900F27-750E-7446-B690-5D732C376A4E}" sibTransId="{E43516CE-B84B-604E-8300-89CE91B475A7}"/>
    <dgm:cxn modelId="{B6C57F60-4C8F-8645-B03A-FD0BB2EF0DEF}" srcId="{46A31F5A-1F96-A446-A09D-22E0566626EC}" destId="{92182F61-5FFD-064D-839E-0C7EE227352E}" srcOrd="1" destOrd="0" parTransId="{3331038D-68D4-4D4E-8224-F8716EF6ADF1}" sibTransId="{F99DDA89-7E36-6142-9215-11A9D6B404F9}"/>
    <dgm:cxn modelId="{16C20C43-4C72-9E40-9E20-3B4F701E3F69}" type="presOf" srcId="{6FE5265F-B97A-9444-9EE0-667CC806BAEB}" destId="{3F67F584-DCCA-A249-BAD3-009C863575E0}" srcOrd="0" destOrd="0" presId="urn:microsoft.com/office/officeart/2008/layout/VerticalCurvedList"/>
    <dgm:cxn modelId="{E2351FA7-4BF3-B24A-9ED4-6EE9D0810A7D}" type="presParOf" srcId="{B9D6339A-89A0-F54A-B287-A354D2970558}" destId="{4637AFB4-5F4D-784B-A7D7-0C2DCBF8DC3A}" srcOrd="0" destOrd="0" presId="urn:microsoft.com/office/officeart/2008/layout/VerticalCurvedList"/>
    <dgm:cxn modelId="{9FC1A2E0-52B3-BA4A-96D5-6353C30CEE49}" type="presParOf" srcId="{4637AFB4-5F4D-784B-A7D7-0C2DCBF8DC3A}" destId="{1C1122A0-B51C-2947-851D-63869387E7A4}" srcOrd="0" destOrd="0" presId="urn:microsoft.com/office/officeart/2008/layout/VerticalCurvedList"/>
    <dgm:cxn modelId="{1C32F5C3-09F7-F14F-A4C3-F870B82517F7}" type="presParOf" srcId="{1C1122A0-B51C-2947-851D-63869387E7A4}" destId="{A2015AD4-6902-4D4F-9F98-45E98ECB2FD7}" srcOrd="0" destOrd="0" presId="urn:microsoft.com/office/officeart/2008/layout/VerticalCurvedList"/>
    <dgm:cxn modelId="{BB11B6A8-8524-A14A-9B6B-89E236B13932}" type="presParOf" srcId="{1C1122A0-B51C-2947-851D-63869387E7A4}" destId="{3F67F584-DCCA-A249-BAD3-009C863575E0}" srcOrd="1" destOrd="0" presId="urn:microsoft.com/office/officeart/2008/layout/VerticalCurvedList"/>
    <dgm:cxn modelId="{BBF15FDD-74E7-E44A-92C3-9777EEE56F29}" type="presParOf" srcId="{1C1122A0-B51C-2947-851D-63869387E7A4}" destId="{258AFD88-BF32-FF4A-B720-F108411B6245}" srcOrd="2" destOrd="0" presId="urn:microsoft.com/office/officeart/2008/layout/VerticalCurvedList"/>
    <dgm:cxn modelId="{DE54519A-5DF8-CD44-AB00-38C2E4125B21}" type="presParOf" srcId="{1C1122A0-B51C-2947-851D-63869387E7A4}" destId="{2FFA6ABB-3FF7-FB42-8AFE-D04DF5F03CA6}" srcOrd="3" destOrd="0" presId="urn:microsoft.com/office/officeart/2008/layout/VerticalCurvedList"/>
    <dgm:cxn modelId="{F6BEDD45-1E3E-4747-9D1E-E19A92A38EE4}" type="presParOf" srcId="{4637AFB4-5F4D-784B-A7D7-0C2DCBF8DC3A}" destId="{417463DF-271E-6C4E-8AE1-EA6DAD7168C1}" srcOrd="1" destOrd="0" presId="urn:microsoft.com/office/officeart/2008/layout/VerticalCurvedList"/>
    <dgm:cxn modelId="{AB76631E-32A2-294E-8A1C-A66CE76A5872}" type="presParOf" srcId="{4637AFB4-5F4D-784B-A7D7-0C2DCBF8DC3A}" destId="{4DA31F19-B50B-C047-9265-FF5C346CA20E}" srcOrd="2" destOrd="0" presId="urn:microsoft.com/office/officeart/2008/layout/VerticalCurvedList"/>
    <dgm:cxn modelId="{C872798B-0B49-C742-BA8C-BEB0A016807D}" type="presParOf" srcId="{4DA31F19-B50B-C047-9265-FF5C346CA20E}" destId="{7AFB404C-0DA9-F049-B89D-EA99A1D3B3C0}" srcOrd="0" destOrd="0" presId="urn:microsoft.com/office/officeart/2008/layout/VerticalCurvedList"/>
    <dgm:cxn modelId="{50D4B220-95AF-CD4B-BB4E-4120E641CC7C}" type="presParOf" srcId="{4637AFB4-5F4D-784B-A7D7-0C2DCBF8DC3A}" destId="{8A7DDE1A-25DE-C342-B4A3-D0A318DAB1BC}" srcOrd="3" destOrd="0" presId="urn:microsoft.com/office/officeart/2008/layout/VerticalCurvedList"/>
    <dgm:cxn modelId="{5A01EE51-59C1-0D40-B172-E08EC0D7D1BF}" type="presParOf" srcId="{4637AFB4-5F4D-784B-A7D7-0C2DCBF8DC3A}" destId="{AA60D4A8-F251-5546-B823-0D175D5D6918}" srcOrd="4" destOrd="0" presId="urn:microsoft.com/office/officeart/2008/layout/VerticalCurvedList"/>
    <dgm:cxn modelId="{FEB76ACC-3A99-1E42-B95F-4DD404B6303E}" type="presParOf" srcId="{AA60D4A8-F251-5546-B823-0D175D5D6918}" destId="{B4ABD16F-338A-064E-AE42-BE3689C14B7F}" srcOrd="0" destOrd="0" presId="urn:microsoft.com/office/officeart/2008/layout/VerticalCurvedList"/>
    <dgm:cxn modelId="{0D7554DD-450C-974A-AA17-C3DDE17B7B05}" type="presParOf" srcId="{4637AFB4-5F4D-784B-A7D7-0C2DCBF8DC3A}" destId="{3083B6AE-FC28-A647-9B33-1FCC41DE224C}" srcOrd="5" destOrd="0" presId="urn:microsoft.com/office/officeart/2008/layout/VerticalCurvedList"/>
    <dgm:cxn modelId="{931B93FE-42D9-B24C-B13E-7195D4DF6C3A}" type="presParOf" srcId="{4637AFB4-5F4D-784B-A7D7-0C2DCBF8DC3A}" destId="{0880FEFE-52D6-BE45-A500-ECC41D0BEDA6}" srcOrd="6" destOrd="0" presId="urn:microsoft.com/office/officeart/2008/layout/VerticalCurvedList"/>
    <dgm:cxn modelId="{6B906FCB-1AE4-DF48-91ED-713D3F2D3F24}" type="presParOf" srcId="{0880FEFE-52D6-BE45-A500-ECC41D0BEDA6}" destId="{15484A1D-4F1E-7242-AEC5-495A6B2E239D}" srcOrd="0" destOrd="0" presId="urn:microsoft.com/office/officeart/2008/layout/VerticalCurvedList"/>
    <dgm:cxn modelId="{2980A421-FBA2-594F-A4D8-B893506BB6C3}" type="presParOf" srcId="{4637AFB4-5F4D-784B-A7D7-0C2DCBF8DC3A}" destId="{C7D7EF22-1563-1B44-A893-7A56255208F0}" srcOrd="7" destOrd="0" presId="urn:microsoft.com/office/officeart/2008/layout/VerticalCurvedList"/>
    <dgm:cxn modelId="{A3B2C455-EFD2-DA45-9583-5257B00EB0F5}" type="presParOf" srcId="{4637AFB4-5F4D-784B-A7D7-0C2DCBF8DC3A}" destId="{807B1B46-05CC-C04F-9D11-4FCCCB24A8AD}" srcOrd="8" destOrd="0" presId="urn:microsoft.com/office/officeart/2008/layout/VerticalCurvedList"/>
    <dgm:cxn modelId="{399DCB6E-0D6E-5D4F-BF48-898374E63308}" type="presParOf" srcId="{807B1B46-05CC-C04F-9D11-4FCCCB24A8AD}" destId="{0B36275F-BBF1-F74F-BAD6-98CDE3C9A96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A31F5A-1F96-A446-A09D-22E0566626EC}" type="doc">
      <dgm:prSet loTypeId="urn:microsoft.com/office/officeart/2008/layout/VerticalCurvedList" loCatId="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F8D360AE-666E-2549-ACCD-C31895096B49}">
      <dgm:prSet phldrT="[文本]"/>
      <dgm:spPr/>
      <dgm:t>
        <a:bodyPr/>
        <a:lstStyle/>
        <a:p>
          <a:r>
            <a:rPr lang="en-US" altLang="zh-CN" dirty="0" smtClean="0"/>
            <a:t>Motivation</a:t>
          </a:r>
          <a:endParaRPr lang="zh-CN" altLang="en-US" dirty="0"/>
        </a:p>
      </dgm:t>
    </dgm:pt>
    <dgm:pt modelId="{C61E29F3-5DB8-F344-BFB4-71181465466B}" type="parTrans" cxnId="{4AA1DBE4-8D6F-B347-9017-C1D07C602178}">
      <dgm:prSet/>
      <dgm:spPr/>
      <dgm:t>
        <a:bodyPr/>
        <a:lstStyle/>
        <a:p>
          <a:endParaRPr lang="zh-CN" altLang="en-US"/>
        </a:p>
      </dgm:t>
    </dgm:pt>
    <dgm:pt modelId="{6FE5265F-B97A-9444-9EE0-667CC806BAEB}" type="sibTrans" cxnId="{4AA1DBE4-8D6F-B347-9017-C1D07C602178}">
      <dgm:prSet/>
      <dgm:spPr/>
      <dgm:t>
        <a:bodyPr/>
        <a:lstStyle/>
        <a:p>
          <a:endParaRPr lang="zh-CN" altLang="en-US"/>
        </a:p>
      </dgm:t>
    </dgm:pt>
    <dgm:pt modelId="{92182F61-5FFD-064D-839E-0C7EE227352E}">
      <dgm:prSet phldrT="[文本]"/>
      <dgm:spPr/>
      <dgm:t>
        <a:bodyPr/>
        <a:lstStyle/>
        <a:p>
          <a:r>
            <a:rPr lang="en-US" altLang="zh-CN" dirty="0" smtClean="0"/>
            <a:t>System Architecture</a:t>
          </a:r>
          <a:endParaRPr lang="zh-CN" altLang="en-US" dirty="0"/>
        </a:p>
      </dgm:t>
    </dgm:pt>
    <dgm:pt modelId="{3331038D-68D4-4D4E-8224-F8716EF6ADF1}" type="parTrans" cxnId="{B6C57F60-4C8F-8645-B03A-FD0BB2EF0DEF}">
      <dgm:prSet/>
      <dgm:spPr/>
      <dgm:t>
        <a:bodyPr/>
        <a:lstStyle/>
        <a:p>
          <a:endParaRPr lang="zh-CN" altLang="en-US"/>
        </a:p>
      </dgm:t>
    </dgm:pt>
    <dgm:pt modelId="{F99DDA89-7E36-6142-9215-11A9D6B404F9}" type="sibTrans" cxnId="{B6C57F60-4C8F-8645-B03A-FD0BB2EF0DEF}">
      <dgm:prSet/>
      <dgm:spPr/>
      <dgm:t>
        <a:bodyPr/>
        <a:lstStyle/>
        <a:p>
          <a:endParaRPr lang="zh-CN" altLang="en-US"/>
        </a:p>
      </dgm:t>
    </dgm:pt>
    <dgm:pt modelId="{2927E959-08F1-6A40-9EB2-266A53F59209}">
      <dgm:prSet phldrT="[文本]"/>
      <dgm:spPr/>
      <dgm:t>
        <a:bodyPr/>
        <a:lstStyle/>
        <a:p>
          <a:r>
            <a:rPr lang="en-US" altLang="zh-CN" b="1" u="sng" dirty="0" smtClean="0"/>
            <a:t>Implementation details</a:t>
          </a:r>
          <a:endParaRPr lang="zh-CN" altLang="en-US" b="1" u="sng" dirty="0"/>
        </a:p>
      </dgm:t>
    </dgm:pt>
    <dgm:pt modelId="{A668599A-B1D0-DB43-B500-642FF45E6864}" type="parTrans" cxnId="{A7F22016-74F2-9047-A06A-08768E4E675D}">
      <dgm:prSet/>
      <dgm:spPr/>
      <dgm:t>
        <a:bodyPr/>
        <a:lstStyle/>
        <a:p>
          <a:endParaRPr lang="zh-CN" altLang="en-US"/>
        </a:p>
      </dgm:t>
    </dgm:pt>
    <dgm:pt modelId="{52FD244C-BE10-174E-AA6C-F38ABF50048D}" type="sibTrans" cxnId="{A7F22016-74F2-9047-A06A-08768E4E675D}">
      <dgm:prSet/>
      <dgm:spPr/>
      <dgm:t>
        <a:bodyPr/>
        <a:lstStyle/>
        <a:p>
          <a:endParaRPr lang="zh-CN" altLang="en-US"/>
        </a:p>
      </dgm:t>
    </dgm:pt>
    <dgm:pt modelId="{0C1436A5-AB80-DC40-8DA2-D84824E089FE}">
      <dgm:prSet/>
      <dgm:spPr/>
      <dgm:t>
        <a:bodyPr/>
        <a:lstStyle/>
        <a:p>
          <a:r>
            <a:rPr lang="en-US" altLang="zh-CN" dirty="0" smtClean="0"/>
            <a:t>Discussion &amp; Conclusion</a:t>
          </a:r>
          <a:endParaRPr lang="zh-CN" altLang="en-US" dirty="0"/>
        </a:p>
      </dgm:t>
    </dgm:pt>
    <dgm:pt modelId="{B1900F27-750E-7446-B690-5D732C376A4E}" type="parTrans" cxnId="{B87AC0EC-B36C-B242-A99C-F3F9DA6F9EE8}">
      <dgm:prSet/>
      <dgm:spPr/>
      <dgm:t>
        <a:bodyPr/>
        <a:lstStyle/>
        <a:p>
          <a:endParaRPr lang="zh-CN" altLang="en-US"/>
        </a:p>
      </dgm:t>
    </dgm:pt>
    <dgm:pt modelId="{E43516CE-B84B-604E-8300-89CE91B475A7}" type="sibTrans" cxnId="{B87AC0EC-B36C-B242-A99C-F3F9DA6F9EE8}">
      <dgm:prSet/>
      <dgm:spPr/>
      <dgm:t>
        <a:bodyPr/>
        <a:lstStyle/>
        <a:p>
          <a:endParaRPr lang="zh-CN" altLang="en-US"/>
        </a:p>
      </dgm:t>
    </dgm:pt>
    <dgm:pt modelId="{B9D6339A-89A0-F54A-B287-A354D2970558}" type="pres">
      <dgm:prSet presAssocID="{46A31F5A-1F96-A446-A09D-22E0566626E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637AFB4-5F4D-784B-A7D7-0C2DCBF8DC3A}" type="pres">
      <dgm:prSet presAssocID="{46A31F5A-1F96-A446-A09D-22E0566626EC}" presName="Name1" presStyleCnt="0"/>
      <dgm:spPr/>
    </dgm:pt>
    <dgm:pt modelId="{1C1122A0-B51C-2947-851D-63869387E7A4}" type="pres">
      <dgm:prSet presAssocID="{46A31F5A-1F96-A446-A09D-22E0566626EC}" presName="cycle" presStyleCnt="0"/>
      <dgm:spPr/>
    </dgm:pt>
    <dgm:pt modelId="{A2015AD4-6902-4D4F-9F98-45E98ECB2FD7}" type="pres">
      <dgm:prSet presAssocID="{46A31F5A-1F96-A446-A09D-22E0566626EC}" presName="srcNode" presStyleLbl="node1" presStyleIdx="0" presStyleCnt="4"/>
      <dgm:spPr/>
    </dgm:pt>
    <dgm:pt modelId="{3F67F584-DCCA-A249-BAD3-009C863575E0}" type="pres">
      <dgm:prSet presAssocID="{46A31F5A-1F96-A446-A09D-22E0566626EC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258AFD88-BF32-FF4A-B720-F108411B6245}" type="pres">
      <dgm:prSet presAssocID="{46A31F5A-1F96-A446-A09D-22E0566626EC}" presName="extraNode" presStyleLbl="node1" presStyleIdx="0" presStyleCnt="4"/>
      <dgm:spPr/>
    </dgm:pt>
    <dgm:pt modelId="{2FFA6ABB-3FF7-FB42-8AFE-D04DF5F03CA6}" type="pres">
      <dgm:prSet presAssocID="{46A31F5A-1F96-A446-A09D-22E0566626EC}" presName="dstNode" presStyleLbl="node1" presStyleIdx="0" presStyleCnt="4"/>
      <dgm:spPr/>
    </dgm:pt>
    <dgm:pt modelId="{417463DF-271E-6C4E-8AE1-EA6DAD7168C1}" type="pres">
      <dgm:prSet presAssocID="{F8D360AE-666E-2549-ACCD-C31895096B49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A31F19-B50B-C047-9265-FF5C346CA20E}" type="pres">
      <dgm:prSet presAssocID="{F8D360AE-666E-2549-ACCD-C31895096B49}" presName="accent_1" presStyleCnt="0"/>
      <dgm:spPr/>
    </dgm:pt>
    <dgm:pt modelId="{7AFB404C-0DA9-F049-B89D-EA99A1D3B3C0}" type="pres">
      <dgm:prSet presAssocID="{F8D360AE-666E-2549-ACCD-C31895096B49}" presName="accentRepeatNode" presStyleLbl="solidFgAcc1" presStyleIdx="0" presStyleCnt="4"/>
      <dgm:spPr/>
      <dgm:t>
        <a:bodyPr/>
        <a:lstStyle/>
        <a:p>
          <a:endParaRPr lang="zh-CN" altLang="en-US"/>
        </a:p>
      </dgm:t>
    </dgm:pt>
    <dgm:pt modelId="{8A7DDE1A-25DE-C342-B4A3-D0A318DAB1BC}" type="pres">
      <dgm:prSet presAssocID="{92182F61-5FFD-064D-839E-0C7EE227352E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60D4A8-F251-5546-B823-0D175D5D6918}" type="pres">
      <dgm:prSet presAssocID="{92182F61-5FFD-064D-839E-0C7EE227352E}" presName="accent_2" presStyleCnt="0"/>
      <dgm:spPr/>
    </dgm:pt>
    <dgm:pt modelId="{B4ABD16F-338A-064E-AE42-BE3689C14B7F}" type="pres">
      <dgm:prSet presAssocID="{92182F61-5FFD-064D-839E-0C7EE227352E}" presName="accentRepeatNode" presStyleLbl="solidFgAcc1" presStyleIdx="1" presStyleCnt="4"/>
      <dgm:spPr/>
    </dgm:pt>
    <dgm:pt modelId="{3083B6AE-FC28-A647-9B33-1FCC41DE224C}" type="pres">
      <dgm:prSet presAssocID="{2927E959-08F1-6A40-9EB2-266A53F59209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80FEFE-52D6-BE45-A500-ECC41D0BEDA6}" type="pres">
      <dgm:prSet presAssocID="{2927E959-08F1-6A40-9EB2-266A53F59209}" presName="accent_3" presStyleCnt="0"/>
      <dgm:spPr/>
    </dgm:pt>
    <dgm:pt modelId="{15484A1D-4F1E-7242-AEC5-495A6B2E239D}" type="pres">
      <dgm:prSet presAssocID="{2927E959-08F1-6A40-9EB2-266A53F59209}" presName="accentRepeatNode" presStyleLbl="solidFgAcc1" presStyleIdx="2" presStyleCnt="4"/>
      <dgm:spPr/>
    </dgm:pt>
    <dgm:pt modelId="{C7D7EF22-1563-1B44-A893-7A56255208F0}" type="pres">
      <dgm:prSet presAssocID="{0C1436A5-AB80-DC40-8DA2-D84824E089FE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7B1B46-05CC-C04F-9D11-4FCCCB24A8AD}" type="pres">
      <dgm:prSet presAssocID="{0C1436A5-AB80-DC40-8DA2-D84824E089FE}" presName="accent_4" presStyleCnt="0"/>
      <dgm:spPr/>
    </dgm:pt>
    <dgm:pt modelId="{0B36275F-BBF1-F74F-BAD6-98CDE3C9A963}" type="pres">
      <dgm:prSet presAssocID="{0C1436A5-AB80-DC40-8DA2-D84824E089FE}" presName="accentRepeatNode" presStyleLbl="solidFgAcc1" presStyleIdx="3" presStyleCnt="4"/>
      <dgm:spPr/>
    </dgm:pt>
  </dgm:ptLst>
  <dgm:cxnLst>
    <dgm:cxn modelId="{2C44944C-D962-5748-858A-0550FEB7A2F4}" type="presOf" srcId="{92182F61-5FFD-064D-839E-0C7EE227352E}" destId="{8A7DDE1A-25DE-C342-B4A3-D0A318DAB1BC}" srcOrd="0" destOrd="0" presId="urn:microsoft.com/office/officeart/2008/layout/VerticalCurvedList"/>
    <dgm:cxn modelId="{3B6DB86E-3239-4445-83BE-8BA06E071F1E}" type="presOf" srcId="{F8D360AE-666E-2549-ACCD-C31895096B49}" destId="{417463DF-271E-6C4E-8AE1-EA6DAD7168C1}" srcOrd="0" destOrd="0" presId="urn:microsoft.com/office/officeart/2008/layout/VerticalCurvedList"/>
    <dgm:cxn modelId="{4AA1DBE4-8D6F-B347-9017-C1D07C602178}" srcId="{46A31F5A-1F96-A446-A09D-22E0566626EC}" destId="{F8D360AE-666E-2549-ACCD-C31895096B49}" srcOrd="0" destOrd="0" parTransId="{C61E29F3-5DB8-F344-BFB4-71181465466B}" sibTransId="{6FE5265F-B97A-9444-9EE0-667CC806BAEB}"/>
    <dgm:cxn modelId="{7EF2D3B0-4A75-334A-9F28-0F48D0D1A9DC}" type="presOf" srcId="{2927E959-08F1-6A40-9EB2-266A53F59209}" destId="{3083B6AE-FC28-A647-9B33-1FCC41DE224C}" srcOrd="0" destOrd="0" presId="urn:microsoft.com/office/officeart/2008/layout/VerticalCurvedList"/>
    <dgm:cxn modelId="{A7F22016-74F2-9047-A06A-08768E4E675D}" srcId="{46A31F5A-1F96-A446-A09D-22E0566626EC}" destId="{2927E959-08F1-6A40-9EB2-266A53F59209}" srcOrd="2" destOrd="0" parTransId="{A668599A-B1D0-DB43-B500-642FF45E6864}" sibTransId="{52FD244C-BE10-174E-AA6C-F38ABF50048D}"/>
    <dgm:cxn modelId="{702FCD40-0DD5-EC47-A3F1-5B61BF640682}" type="presOf" srcId="{0C1436A5-AB80-DC40-8DA2-D84824E089FE}" destId="{C7D7EF22-1563-1B44-A893-7A56255208F0}" srcOrd="0" destOrd="0" presId="urn:microsoft.com/office/officeart/2008/layout/VerticalCurvedList"/>
    <dgm:cxn modelId="{7AC7DE04-21FD-2846-A643-AA3F17F99A33}" type="presOf" srcId="{46A31F5A-1F96-A446-A09D-22E0566626EC}" destId="{B9D6339A-89A0-F54A-B287-A354D2970558}" srcOrd="0" destOrd="0" presId="urn:microsoft.com/office/officeart/2008/layout/VerticalCurvedList"/>
    <dgm:cxn modelId="{B87AC0EC-B36C-B242-A99C-F3F9DA6F9EE8}" srcId="{46A31F5A-1F96-A446-A09D-22E0566626EC}" destId="{0C1436A5-AB80-DC40-8DA2-D84824E089FE}" srcOrd="3" destOrd="0" parTransId="{B1900F27-750E-7446-B690-5D732C376A4E}" sibTransId="{E43516CE-B84B-604E-8300-89CE91B475A7}"/>
    <dgm:cxn modelId="{B6C57F60-4C8F-8645-B03A-FD0BB2EF0DEF}" srcId="{46A31F5A-1F96-A446-A09D-22E0566626EC}" destId="{92182F61-5FFD-064D-839E-0C7EE227352E}" srcOrd="1" destOrd="0" parTransId="{3331038D-68D4-4D4E-8224-F8716EF6ADF1}" sibTransId="{F99DDA89-7E36-6142-9215-11A9D6B404F9}"/>
    <dgm:cxn modelId="{BE440FEF-873F-2E48-B4CE-5A4BF64AF7A7}" type="presOf" srcId="{6FE5265F-B97A-9444-9EE0-667CC806BAEB}" destId="{3F67F584-DCCA-A249-BAD3-009C863575E0}" srcOrd="0" destOrd="0" presId="urn:microsoft.com/office/officeart/2008/layout/VerticalCurvedList"/>
    <dgm:cxn modelId="{1B25EC02-078A-7347-81A0-519A209D4EA3}" type="presParOf" srcId="{B9D6339A-89A0-F54A-B287-A354D2970558}" destId="{4637AFB4-5F4D-784B-A7D7-0C2DCBF8DC3A}" srcOrd="0" destOrd="0" presId="urn:microsoft.com/office/officeart/2008/layout/VerticalCurvedList"/>
    <dgm:cxn modelId="{22B1EAC5-7498-0C48-9855-C5AE8256D6B5}" type="presParOf" srcId="{4637AFB4-5F4D-784B-A7D7-0C2DCBF8DC3A}" destId="{1C1122A0-B51C-2947-851D-63869387E7A4}" srcOrd="0" destOrd="0" presId="urn:microsoft.com/office/officeart/2008/layout/VerticalCurvedList"/>
    <dgm:cxn modelId="{68298E92-535C-6641-8FE7-0741DB6A2ECB}" type="presParOf" srcId="{1C1122A0-B51C-2947-851D-63869387E7A4}" destId="{A2015AD4-6902-4D4F-9F98-45E98ECB2FD7}" srcOrd="0" destOrd="0" presId="urn:microsoft.com/office/officeart/2008/layout/VerticalCurvedList"/>
    <dgm:cxn modelId="{659970F4-6390-1149-A23F-5B9DDC467339}" type="presParOf" srcId="{1C1122A0-B51C-2947-851D-63869387E7A4}" destId="{3F67F584-DCCA-A249-BAD3-009C863575E0}" srcOrd="1" destOrd="0" presId="urn:microsoft.com/office/officeart/2008/layout/VerticalCurvedList"/>
    <dgm:cxn modelId="{CC4A0C87-076C-1A47-A65F-94D6A2FA2333}" type="presParOf" srcId="{1C1122A0-B51C-2947-851D-63869387E7A4}" destId="{258AFD88-BF32-FF4A-B720-F108411B6245}" srcOrd="2" destOrd="0" presId="urn:microsoft.com/office/officeart/2008/layout/VerticalCurvedList"/>
    <dgm:cxn modelId="{2FD21F63-6A1B-8E48-A93A-8526F8CC120A}" type="presParOf" srcId="{1C1122A0-B51C-2947-851D-63869387E7A4}" destId="{2FFA6ABB-3FF7-FB42-8AFE-D04DF5F03CA6}" srcOrd="3" destOrd="0" presId="urn:microsoft.com/office/officeart/2008/layout/VerticalCurvedList"/>
    <dgm:cxn modelId="{6D379F3E-7033-C549-A273-629C7C8CCD87}" type="presParOf" srcId="{4637AFB4-5F4D-784B-A7D7-0C2DCBF8DC3A}" destId="{417463DF-271E-6C4E-8AE1-EA6DAD7168C1}" srcOrd="1" destOrd="0" presId="urn:microsoft.com/office/officeart/2008/layout/VerticalCurvedList"/>
    <dgm:cxn modelId="{7E3F5F3C-6740-A649-9171-A979719F99FB}" type="presParOf" srcId="{4637AFB4-5F4D-784B-A7D7-0C2DCBF8DC3A}" destId="{4DA31F19-B50B-C047-9265-FF5C346CA20E}" srcOrd="2" destOrd="0" presId="urn:microsoft.com/office/officeart/2008/layout/VerticalCurvedList"/>
    <dgm:cxn modelId="{21218A05-3C70-EA44-A82A-D49490A9759D}" type="presParOf" srcId="{4DA31F19-B50B-C047-9265-FF5C346CA20E}" destId="{7AFB404C-0DA9-F049-B89D-EA99A1D3B3C0}" srcOrd="0" destOrd="0" presId="urn:microsoft.com/office/officeart/2008/layout/VerticalCurvedList"/>
    <dgm:cxn modelId="{FDB6EE2C-FC1F-8142-A421-19FE8A2DAAF9}" type="presParOf" srcId="{4637AFB4-5F4D-784B-A7D7-0C2DCBF8DC3A}" destId="{8A7DDE1A-25DE-C342-B4A3-D0A318DAB1BC}" srcOrd="3" destOrd="0" presId="urn:microsoft.com/office/officeart/2008/layout/VerticalCurvedList"/>
    <dgm:cxn modelId="{5755DCF0-5689-E14C-9921-7DAD90AD3CFD}" type="presParOf" srcId="{4637AFB4-5F4D-784B-A7D7-0C2DCBF8DC3A}" destId="{AA60D4A8-F251-5546-B823-0D175D5D6918}" srcOrd="4" destOrd="0" presId="urn:microsoft.com/office/officeart/2008/layout/VerticalCurvedList"/>
    <dgm:cxn modelId="{000289A4-3784-4E42-8723-8A59D7A9CCBC}" type="presParOf" srcId="{AA60D4A8-F251-5546-B823-0D175D5D6918}" destId="{B4ABD16F-338A-064E-AE42-BE3689C14B7F}" srcOrd="0" destOrd="0" presId="urn:microsoft.com/office/officeart/2008/layout/VerticalCurvedList"/>
    <dgm:cxn modelId="{45248A52-A38C-484C-B132-E525D7BE0978}" type="presParOf" srcId="{4637AFB4-5F4D-784B-A7D7-0C2DCBF8DC3A}" destId="{3083B6AE-FC28-A647-9B33-1FCC41DE224C}" srcOrd="5" destOrd="0" presId="urn:microsoft.com/office/officeart/2008/layout/VerticalCurvedList"/>
    <dgm:cxn modelId="{8A6C0E7A-7B47-2B49-AB40-C2B7D6EE992F}" type="presParOf" srcId="{4637AFB4-5F4D-784B-A7D7-0C2DCBF8DC3A}" destId="{0880FEFE-52D6-BE45-A500-ECC41D0BEDA6}" srcOrd="6" destOrd="0" presId="urn:microsoft.com/office/officeart/2008/layout/VerticalCurvedList"/>
    <dgm:cxn modelId="{52C2C832-2B23-B540-A2F2-6D78EBD7D2C8}" type="presParOf" srcId="{0880FEFE-52D6-BE45-A500-ECC41D0BEDA6}" destId="{15484A1D-4F1E-7242-AEC5-495A6B2E239D}" srcOrd="0" destOrd="0" presId="urn:microsoft.com/office/officeart/2008/layout/VerticalCurvedList"/>
    <dgm:cxn modelId="{DF299EA6-791A-4B4E-BA56-E14486796C22}" type="presParOf" srcId="{4637AFB4-5F4D-784B-A7D7-0C2DCBF8DC3A}" destId="{C7D7EF22-1563-1B44-A893-7A56255208F0}" srcOrd="7" destOrd="0" presId="urn:microsoft.com/office/officeart/2008/layout/VerticalCurvedList"/>
    <dgm:cxn modelId="{1EBD9864-D457-A74A-BF11-BF7FAC8B9B0E}" type="presParOf" srcId="{4637AFB4-5F4D-784B-A7D7-0C2DCBF8DC3A}" destId="{807B1B46-05CC-C04F-9D11-4FCCCB24A8AD}" srcOrd="8" destOrd="0" presId="urn:microsoft.com/office/officeart/2008/layout/VerticalCurvedList"/>
    <dgm:cxn modelId="{62DC0ABF-73EC-364B-BF74-7C1BDB7796A5}" type="presParOf" srcId="{807B1B46-05CC-C04F-9D11-4FCCCB24A8AD}" destId="{0B36275F-BBF1-F74F-BAD6-98CDE3C9A96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A31F5A-1F96-A446-A09D-22E0566626EC}" type="doc">
      <dgm:prSet loTypeId="urn:microsoft.com/office/officeart/2008/layout/VerticalCurvedList" loCatId="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F8D360AE-666E-2549-ACCD-C31895096B49}">
      <dgm:prSet phldrT="[文本]"/>
      <dgm:spPr/>
      <dgm:t>
        <a:bodyPr/>
        <a:lstStyle/>
        <a:p>
          <a:r>
            <a:rPr lang="en-US" altLang="zh-CN" dirty="0" smtClean="0"/>
            <a:t>Motivation</a:t>
          </a:r>
          <a:endParaRPr lang="zh-CN" altLang="en-US" dirty="0"/>
        </a:p>
      </dgm:t>
    </dgm:pt>
    <dgm:pt modelId="{C61E29F3-5DB8-F344-BFB4-71181465466B}" type="parTrans" cxnId="{4AA1DBE4-8D6F-B347-9017-C1D07C602178}">
      <dgm:prSet/>
      <dgm:spPr/>
      <dgm:t>
        <a:bodyPr/>
        <a:lstStyle/>
        <a:p>
          <a:endParaRPr lang="zh-CN" altLang="en-US"/>
        </a:p>
      </dgm:t>
    </dgm:pt>
    <dgm:pt modelId="{6FE5265F-B97A-9444-9EE0-667CC806BAEB}" type="sibTrans" cxnId="{4AA1DBE4-8D6F-B347-9017-C1D07C602178}">
      <dgm:prSet/>
      <dgm:spPr/>
      <dgm:t>
        <a:bodyPr/>
        <a:lstStyle/>
        <a:p>
          <a:endParaRPr lang="zh-CN" altLang="en-US"/>
        </a:p>
      </dgm:t>
    </dgm:pt>
    <dgm:pt modelId="{92182F61-5FFD-064D-839E-0C7EE227352E}">
      <dgm:prSet phldrT="[文本]"/>
      <dgm:spPr/>
      <dgm:t>
        <a:bodyPr/>
        <a:lstStyle/>
        <a:p>
          <a:r>
            <a:rPr lang="en-US" altLang="zh-CN" dirty="0" smtClean="0"/>
            <a:t>System Architecture</a:t>
          </a:r>
          <a:endParaRPr lang="zh-CN" altLang="en-US" dirty="0"/>
        </a:p>
      </dgm:t>
    </dgm:pt>
    <dgm:pt modelId="{3331038D-68D4-4D4E-8224-F8716EF6ADF1}" type="parTrans" cxnId="{B6C57F60-4C8F-8645-B03A-FD0BB2EF0DEF}">
      <dgm:prSet/>
      <dgm:spPr/>
      <dgm:t>
        <a:bodyPr/>
        <a:lstStyle/>
        <a:p>
          <a:endParaRPr lang="zh-CN" altLang="en-US"/>
        </a:p>
      </dgm:t>
    </dgm:pt>
    <dgm:pt modelId="{F99DDA89-7E36-6142-9215-11A9D6B404F9}" type="sibTrans" cxnId="{B6C57F60-4C8F-8645-B03A-FD0BB2EF0DEF}">
      <dgm:prSet/>
      <dgm:spPr/>
      <dgm:t>
        <a:bodyPr/>
        <a:lstStyle/>
        <a:p>
          <a:endParaRPr lang="zh-CN" altLang="en-US"/>
        </a:p>
      </dgm:t>
    </dgm:pt>
    <dgm:pt modelId="{2927E959-08F1-6A40-9EB2-266A53F59209}">
      <dgm:prSet phldrT="[文本]"/>
      <dgm:spPr/>
      <dgm:t>
        <a:bodyPr/>
        <a:lstStyle/>
        <a:p>
          <a:r>
            <a:rPr lang="en-US" altLang="zh-CN" dirty="0" smtClean="0"/>
            <a:t>Implementation details</a:t>
          </a:r>
          <a:endParaRPr lang="zh-CN" altLang="en-US" dirty="0"/>
        </a:p>
      </dgm:t>
    </dgm:pt>
    <dgm:pt modelId="{A668599A-B1D0-DB43-B500-642FF45E6864}" type="parTrans" cxnId="{A7F22016-74F2-9047-A06A-08768E4E675D}">
      <dgm:prSet/>
      <dgm:spPr/>
      <dgm:t>
        <a:bodyPr/>
        <a:lstStyle/>
        <a:p>
          <a:endParaRPr lang="zh-CN" altLang="en-US"/>
        </a:p>
      </dgm:t>
    </dgm:pt>
    <dgm:pt modelId="{52FD244C-BE10-174E-AA6C-F38ABF50048D}" type="sibTrans" cxnId="{A7F22016-74F2-9047-A06A-08768E4E675D}">
      <dgm:prSet/>
      <dgm:spPr/>
      <dgm:t>
        <a:bodyPr/>
        <a:lstStyle/>
        <a:p>
          <a:endParaRPr lang="zh-CN" altLang="en-US"/>
        </a:p>
      </dgm:t>
    </dgm:pt>
    <dgm:pt modelId="{0C1436A5-AB80-DC40-8DA2-D84824E089FE}">
      <dgm:prSet/>
      <dgm:spPr/>
      <dgm:t>
        <a:bodyPr/>
        <a:lstStyle/>
        <a:p>
          <a:r>
            <a:rPr lang="en-US" altLang="zh-CN" b="1" dirty="0" smtClean="0"/>
            <a:t>Discussion &amp; Conclusion</a:t>
          </a:r>
          <a:endParaRPr lang="zh-CN" altLang="en-US" b="1" dirty="0"/>
        </a:p>
      </dgm:t>
    </dgm:pt>
    <dgm:pt modelId="{B1900F27-750E-7446-B690-5D732C376A4E}" type="parTrans" cxnId="{B87AC0EC-B36C-B242-A99C-F3F9DA6F9EE8}">
      <dgm:prSet/>
      <dgm:spPr/>
      <dgm:t>
        <a:bodyPr/>
        <a:lstStyle/>
        <a:p>
          <a:endParaRPr lang="zh-CN" altLang="en-US"/>
        </a:p>
      </dgm:t>
    </dgm:pt>
    <dgm:pt modelId="{E43516CE-B84B-604E-8300-89CE91B475A7}" type="sibTrans" cxnId="{B87AC0EC-B36C-B242-A99C-F3F9DA6F9EE8}">
      <dgm:prSet/>
      <dgm:spPr/>
      <dgm:t>
        <a:bodyPr/>
        <a:lstStyle/>
        <a:p>
          <a:endParaRPr lang="zh-CN" altLang="en-US"/>
        </a:p>
      </dgm:t>
    </dgm:pt>
    <dgm:pt modelId="{B9D6339A-89A0-F54A-B287-A354D2970558}" type="pres">
      <dgm:prSet presAssocID="{46A31F5A-1F96-A446-A09D-22E0566626E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637AFB4-5F4D-784B-A7D7-0C2DCBF8DC3A}" type="pres">
      <dgm:prSet presAssocID="{46A31F5A-1F96-A446-A09D-22E0566626EC}" presName="Name1" presStyleCnt="0"/>
      <dgm:spPr/>
    </dgm:pt>
    <dgm:pt modelId="{1C1122A0-B51C-2947-851D-63869387E7A4}" type="pres">
      <dgm:prSet presAssocID="{46A31F5A-1F96-A446-A09D-22E0566626EC}" presName="cycle" presStyleCnt="0"/>
      <dgm:spPr/>
    </dgm:pt>
    <dgm:pt modelId="{A2015AD4-6902-4D4F-9F98-45E98ECB2FD7}" type="pres">
      <dgm:prSet presAssocID="{46A31F5A-1F96-A446-A09D-22E0566626EC}" presName="srcNode" presStyleLbl="node1" presStyleIdx="0" presStyleCnt="4"/>
      <dgm:spPr/>
    </dgm:pt>
    <dgm:pt modelId="{3F67F584-DCCA-A249-BAD3-009C863575E0}" type="pres">
      <dgm:prSet presAssocID="{46A31F5A-1F96-A446-A09D-22E0566626EC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258AFD88-BF32-FF4A-B720-F108411B6245}" type="pres">
      <dgm:prSet presAssocID="{46A31F5A-1F96-A446-A09D-22E0566626EC}" presName="extraNode" presStyleLbl="node1" presStyleIdx="0" presStyleCnt="4"/>
      <dgm:spPr/>
    </dgm:pt>
    <dgm:pt modelId="{2FFA6ABB-3FF7-FB42-8AFE-D04DF5F03CA6}" type="pres">
      <dgm:prSet presAssocID="{46A31F5A-1F96-A446-A09D-22E0566626EC}" presName="dstNode" presStyleLbl="node1" presStyleIdx="0" presStyleCnt="4"/>
      <dgm:spPr/>
    </dgm:pt>
    <dgm:pt modelId="{417463DF-271E-6C4E-8AE1-EA6DAD7168C1}" type="pres">
      <dgm:prSet presAssocID="{F8D360AE-666E-2549-ACCD-C31895096B49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A31F19-B50B-C047-9265-FF5C346CA20E}" type="pres">
      <dgm:prSet presAssocID="{F8D360AE-666E-2549-ACCD-C31895096B49}" presName="accent_1" presStyleCnt="0"/>
      <dgm:spPr/>
    </dgm:pt>
    <dgm:pt modelId="{7AFB404C-0DA9-F049-B89D-EA99A1D3B3C0}" type="pres">
      <dgm:prSet presAssocID="{F8D360AE-666E-2549-ACCD-C31895096B49}" presName="accentRepeatNode" presStyleLbl="solidFgAcc1" presStyleIdx="0" presStyleCnt="4"/>
      <dgm:spPr/>
      <dgm:t>
        <a:bodyPr/>
        <a:lstStyle/>
        <a:p>
          <a:endParaRPr lang="zh-CN" altLang="en-US"/>
        </a:p>
      </dgm:t>
    </dgm:pt>
    <dgm:pt modelId="{8A7DDE1A-25DE-C342-B4A3-D0A318DAB1BC}" type="pres">
      <dgm:prSet presAssocID="{92182F61-5FFD-064D-839E-0C7EE227352E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60D4A8-F251-5546-B823-0D175D5D6918}" type="pres">
      <dgm:prSet presAssocID="{92182F61-5FFD-064D-839E-0C7EE227352E}" presName="accent_2" presStyleCnt="0"/>
      <dgm:spPr/>
    </dgm:pt>
    <dgm:pt modelId="{B4ABD16F-338A-064E-AE42-BE3689C14B7F}" type="pres">
      <dgm:prSet presAssocID="{92182F61-5FFD-064D-839E-0C7EE227352E}" presName="accentRepeatNode" presStyleLbl="solidFgAcc1" presStyleIdx="1" presStyleCnt="4"/>
      <dgm:spPr/>
    </dgm:pt>
    <dgm:pt modelId="{3083B6AE-FC28-A647-9B33-1FCC41DE224C}" type="pres">
      <dgm:prSet presAssocID="{2927E959-08F1-6A40-9EB2-266A53F59209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80FEFE-52D6-BE45-A500-ECC41D0BEDA6}" type="pres">
      <dgm:prSet presAssocID="{2927E959-08F1-6A40-9EB2-266A53F59209}" presName="accent_3" presStyleCnt="0"/>
      <dgm:spPr/>
    </dgm:pt>
    <dgm:pt modelId="{15484A1D-4F1E-7242-AEC5-495A6B2E239D}" type="pres">
      <dgm:prSet presAssocID="{2927E959-08F1-6A40-9EB2-266A53F59209}" presName="accentRepeatNode" presStyleLbl="solidFgAcc1" presStyleIdx="2" presStyleCnt="4"/>
      <dgm:spPr/>
    </dgm:pt>
    <dgm:pt modelId="{C7D7EF22-1563-1B44-A893-7A56255208F0}" type="pres">
      <dgm:prSet presAssocID="{0C1436A5-AB80-DC40-8DA2-D84824E089FE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7B1B46-05CC-C04F-9D11-4FCCCB24A8AD}" type="pres">
      <dgm:prSet presAssocID="{0C1436A5-AB80-DC40-8DA2-D84824E089FE}" presName="accent_4" presStyleCnt="0"/>
      <dgm:spPr/>
    </dgm:pt>
    <dgm:pt modelId="{0B36275F-BBF1-F74F-BAD6-98CDE3C9A963}" type="pres">
      <dgm:prSet presAssocID="{0C1436A5-AB80-DC40-8DA2-D84824E089FE}" presName="accentRepeatNode" presStyleLbl="solidFgAcc1" presStyleIdx="3" presStyleCnt="4"/>
      <dgm:spPr/>
    </dgm:pt>
  </dgm:ptLst>
  <dgm:cxnLst>
    <dgm:cxn modelId="{E448302E-2C42-3345-8367-0D38993F4A8C}" type="presOf" srcId="{46A31F5A-1F96-A446-A09D-22E0566626EC}" destId="{B9D6339A-89A0-F54A-B287-A354D2970558}" srcOrd="0" destOrd="0" presId="urn:microsoft.com/office/officeart/2008/layout/VerticalCurvedList"/>
    <dgm:cxn modelId="{4AA1DBE4-8D6F-B347-9017-C1D07C602178}" srcId="{46A31F5A-1F96-A446-A09D-22E0566626EC}" destId="{F8D360AE-666E-2549-ACCD-C31895096B49}" srcOrd="0" destOrd="0" parTransId="{C61E29F3-5DB8-F344-BFB4-71181465466B}" sibTransId="{6FE5265F-B97A-9444-9EE0-667CC806BAEB}"/>
    <dgm:cxn modelId="{536B305A-3240-084B-B6E7-D949FEEE4BA9}" type="presOf" srcId="{6FE5265F-B97A-9444-9EE0-667CC806BAEB}" destId="{3F67F584-DCCA-A249-BAD3-009C863575E0}" srcOrd="0" destOrd="0" presId="urn:microsoft.com/office/officeart/2008/layout/VerticalCurvedList"/>
    <dgm:cxn modelId="{A7F22016-74F2-9047-A06A-08768E4E675D}" srcId="{46A31F5A-1F96-A446-A09D-22E0566626EC}" destId="{2927E959-08F1-6A40-9EB2-266A53F59209}" srcOrd="2" destOrd="0" parTransId="{A668599A-B1D0-DB43-B500-642FF45E6864}" sibTransId="{52FD244C-BE10-174E-AA6C-F38ABF50048D}"/>
    <dgm:cxn modelId="{D34ABE49-D1D6-A94E-911C-1879D836503C}" type="presOf" srcId="{0C1436A5-AB80-DC40-8DA2-D84824E089FE}" destId="{C7D7EF22-1563-1B44-A893-7A56255208F0}" srcOrd="0" destOrd="0" presId="urn:microsoft.com/office/officeart/2008/layout/VerticalCurvedList"/>
    <dgm:cxn modelId="{1AC11368-C712-3F49-9256-F91E30D4BC75}" type="presOf" srcId="{F8D360AE-666E-2549-ACCD-C31895096B49}" destId="{417463DF-271E-6C4E-8AE1-EA6DAD7168C1}" srcOrd="0" destOrd="0" presId="urn:microsoft.com/office/officeart/2008/layout/VerticalCurvedList"/>
    <dgm:cxn modelId="{B87AC0EC-B36C-B242-A99C-F3F9DA6F9EE8}" srcId="{46A31F5A-1F96-A446-A09D-22E0566626EC}" destId="{0C1436A5-AB80-DC40-8DA2-D84824E089FE}" srcOrd="3" destOrd="0" parTransId="{B1900F27-750E-7446-B690-5D732C376A4E}" sibTransId="{E43516CE-B84B-604E-8300-89CE91B475A7}"/>
    <dgm:cxn modelId="{23418CF4-D1A8-7A46-8650-0C755B3AB744}" type="presOf" srcId="{2927E959-08F1-6A40-9EB2-266A53F59209}" destId="{3083B6AE-FC28-A647-9B33-1FCC41DE224C}" srcOrd="0" destOrd="0" presId="urn:microsoft.com/office/officeart/2008/layout/VerticalCurvedList"/>
    <dgm:cxn modelId="{B6C57F60-4C8F-8645-B03A-FD0BB2EF0DEF}" srcId="{46A31F5A-1F96-A446-A09D-22E0566626EC}" destId="{92182F61-5FFD-064D-839E-0C7EE227352E}" srcOrd="1" destOrd="0" parTransId="{3331038D-68D4-4D4E-8224-F8716EF6ADF1}" sibTransId="{F99DDA89-7E36-6142-9215-11A9D6B404F9}"/>
    <dgm:cxn modelId="{FDDFB1E9-A851-4B41-B9FC-D8E72BE283CB}" type="presOf" srcId="{92182F61-5FFD-064D-839E-0C7EE227352E}" destId="{8A7DDE1A-25DE-C342-B4A3-D0A318DAB1BC}" srcOrd="0" destOrd="0" presId="urn:microsoft.com/office/officeart/2008/layout/VerticalCurvedList"/>
    <dgm:cxn modelId="{745DE1A6-44BC-2F4D-97AC-4AD5EEA33DD0}" type="presParOf" srcId="{B9D6339A-89A0-F54A-B287-A354D2970558}" destId="{4637AFB4-5F4D-784B-A7D7-0C2DCBF8DC3A}" srcOrd="0" destOrd="0" presId="urn:microsoft.com/office/officeart/2008/layout/VerticalCurvedList"/>
    <dgm:cxn modelId="{B4B75594-BAC1-6443-ADC3-14D7402B94B8}" type="presParOf" srcId="{4637AFB4-5F4D-784B-A7D7-0C2DCBF8DC3A}" destId="{1C1122A0-B51C-2947-851D-63869387E7A4}" srcOrd="0" destOrd="0" presId="urn:microsoft.com/office/officeart/2008/layout/VerticalCurvedList"/>
    <dgm:cxn modelId="{2251B1C2-7F33-FC4E-906C-60807BE66355}" type="presParOf" srcId="{1C1122A0-B51C-2947-851D-63869387E7A4}" destId="{A2015AD4-6902-4D4F-9F98-45E98ECB2FD7}" srcOrd="0" destOrd="0" presId="urn:microsoft.com/office/officeart/2008/layout/VerticalCurvedList"/>
    <dgm:cxn modelId="{CA7EAF56-FAB3-9744-BA9B-00BFBA058713}" type="presParOf" srcId="{1C1122A0-B51C-2947-851D-63869387E7A4}" destId="{3F67F584-DCCA-A249-BAD3-009C863575E0}" srcOrd="1" destOrd="0" presId="urn:microsoft.com/office/officeart/2008/layout/VerticalCurvedList"/>
    <dgm:cxn modelId="{66A04335-D9E2-7E41-8D20-9320742F8A5A}" type="presParOf" srcId="{1C1122A0-B51C-2947-851D-63869387E7A4}" destId="{258AFD88-BF32-FF4A-B720-F108411B6245}" srcOrd="2" destOrd="0" presId="urn:microsoft.com/office/officeart/2008/layout/VerticalCurvedList"/>
    <dgm:cxn modelId="{01716164-A9F3-ED4D-8F5B-C01965A219D4}" type="presParOf" srcId="{1C1122A0-B51C-2947-851D-63869387E7A4}" destId="{2FFA6ABB-3FF7-FB42-8AFE-D04DF5F03CA6}" srcOrd="3" destOrd="0" presId="urn:microsoft.com/office/officeart/2008/layout/VerticalCurvedList"/>
    <dgm:cxn modelId="{1BC49A5B-5F16-A04D-A54F-BC7BB58693F5}" type="presParOf" srcId="{4637AFB4-5F4D-784B-A7D7-0C2DCBF8DC3A}" destId="{417463DF-271E-6C4E-8AE1-EA6DAD7168C1}" srcOrd="1" destOrd="0" presId="urn:microsoft.com/office/officeart/2008/layout/VerticalCurvedList"/>
    <dgm:cxn modelId="{5CD96CF4-6343-DC4D-9138-8373B7338AB7}" type="presParOf" srcId="{4637AFB4-5F4D-784B-A7D7-0C2DCBF8DC3A}" destId="{4DA31F19-B50B-C047-9265-FF5C346CA20E}" srcOrd="2" destOrd="0" presId="urn:microsoft.com/office/officeart/2008/layout/VerticalCurvedList"/>
    <dgm:cxn modelId="{21FBA4E1-057A-4449-8ABD-E3ED7EF77793}" type="presParOf" srcId="{4DA31F19-B50B-C047-9265-FF5C346CA20E}" destId="{7AFB404C-0DA9-F049-B89D-EA99A1D3B3C0}" srcOrd="0" destOrd="0" presId="urn:microsoft.com/office/officeart/2008/layout/VerticalCurvedList"/>
    <dgm:cxn modelId="{3629F12A-1176-3A48-9611-266FF17996F1}" type="presParOf" srcId="{4637AFB4-5F4D-784B-A7D7-0C2DCBF8DC3A}" destId="{8A7DDE1A-25DE-C342-B4A3-D0A318DAB1BC}" srcOrd="3" destOrd="0" presId="urn:microsoft.com/office/officeart/2008/layout/VerticalCurvedList"/>
    <dgm:cxn modelId="{5ECA8413-BA71-B943-A643-C9F5B07B7B1C}" type="presParOf" srcId="{4637AFB4-5F4D-784B-A7D7-0C2DCBF8DC3A}" destId="{AA60D4A8-F251-5546-B823-0D175D5D6918}" srcOrd="4" destOrd="0" presId="urn:microsoft.com/office/officeart/2008/layout/VerticalCurvedList"/>
    <dgm:cxn modelId="{AE566437-158E-C44D-9AA2-9B47288F4420}" type="presParOf" srcId="{AA60D4A8-F251-5546-B823-0D175D5D6918}" destId="{B4ABD16F-338A-064E-AE42-BE3689C14B7F}" srcOrd="0" destOrd="0" presId="urn:microsoft.com/office/officeart/2008/layout/VerticalCurvedList"/>
    <dgm:cxn modelId="{8EBE2DBE-A096-244A-85AC-F12734A1E1F5}" type="presParOf" srcId="{4637AFB4-5F4D-784B-A7D7-0C2DCBF8DC3A}" destId="{3083B6AE-FC28-A647-9B33-1FCC41DE224C}" srcOrd="5" destOrd="0" presId="urn:microsoft.com/office/officeart/2008/layout/VerticalCurvedList"/>
    <dgm:cxn modelId="{3A9424DE-E423-354B-8E40-0D1356215A52}" type="presParOf" srcId="{4637AFB4-5F4D-784B-A7D7-0C2DCBF8DC3A}" destId="{0880FEFE-52D6-BE45-A500-ECC41D0BEDA6}" srcOrd="6" destOrd="0" presId="urn:microsoft.com/office/officeart/2008/layout/VerticalCurvedList"/>
    <dgm:cxn modelId="{7CB5AAB8-DAEC-D543-8BC1-9182502745D3}" type="presParOf" srcId="{0880FEFE-52D6-BE45-A500-ECC41D0BEDA6}" destId="{15484A1D-4F1E-7242-AEC5-495A6B2E239D}" srcOrd="0" destOrd="0" presId="urn:microsoft.com/office/officeart/2008/layout/VerticalCurvedList"/>
    <dgm:cxn modelId="{AA502C5F-D82F-7240-BC74-AAE4D773773B}" type="presParOf" srcId="{4637AFB4-5F4D-784B-A7D7-0C2DCBF8DC3A}" destId="{C7D7EF22-1563-1B44-A893-7A56255208F0}" srcOrd="7" destOrd="0" presId="urn:microsoft.com/office/officeart/2008/layout/VerticalCurvedList"/>
    <dgm:cxn modelId="{5E302480-9521-C14B-ABF5-9648F20EA652}" type="presParOf" srcId="{4637AFB4-5F4D-784B-A7D7-0C2DCBF8DC3A}" destId="{807B1B46-05CC-C04F-9D11-4FCCCB24A8AD}" srcOrd="8" destOrd="0" presId="urn:microsoft.com/office/officeart/2008/layout/VerticalCurvedList"/>
    <dgm:cxn modelId="{CE1E3D5D-A2B3-A246-91AF-9C9C27D4C6E2}" type="presParOf" srcId="{807B1B46-05CC-C04F-9D11-4FCCCB24A8AD}" destId="{0B36275F-BBF1-F74F-BAD6-98CDE3C9A96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7F584-DCCA-A249-BAD3-009C863575E0}">
      <dsp:nvSpPr>
        <dsp:cNvPr id="0" name=""/>
        <dsp:cNvSpPr/>
      </dsp:nvSpPr>
      <dsp:spPr>
        <a:xfrm>
          <a:off x="-5226551" y="-800521"/>
          <a:ext cx="6223843" cy="6223843"/>
        </a:xfrm>
        <a:prstGeom prst="blockArc">
          <a:avLst>
            <a:gd name="adj1" fmla="val 18900000"/>
            <a:gd name="adj2" fmla="val 2700000"/>
            <a:gd name="adj3" fmla="val 347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463DF-271E-6C4E-8AE1-EA6DAD7168C1}">
      <dsp:nvSpPr>
        <dsp:cNvPr id="0" name=""/>
        <dsp:cNvSpPr/>
      </dsp:nvSpPr>
      <dsp:spPr>
        <a:xfrm>
          <a:off x="522158" y="355400"/>
          <a:ext cx="6513128" cy="7111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2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4492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Motivation</a:t>
          </a:r>
          <a:endParaRPr lang="zh-CN" altLang="en-US" sz="3700" kern="1200" dirty="0"/>
        </a:p>
      </dsp:txBody>
      <dsp:txXfrm>
        <a:off x="522158" y="355400"/>
        <a:ext cx="6513128" cy="711171"/>
      </dsp:txXfrm>
    </dsp:sp>
    <dsp:sp modelId="{7AFB404C-0DA9-F049-B89D-EA99A1D3B3C0}">
      <dsp:nvSpPr>
        <dsp:cNvPr id="0" name=""/>
        <dsp:cNvSpPr/>
      </dsp:nvSpPr>
      <dsp:spPr>
        <a:xfrm>
          <a:off x="77676" y="266504"/>
          <a:ext cx="888964" cy="88896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l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A7DDE1A-25DE-C342-B4A3-D0A318DAB1BC}">
      <dsp:nvSpPr>
        <dsp:cNvPr id="0" name=""/>
        <dsp:cNvSpPr/>
      </dsp:nvSpPr>
      <dsp:spPr>
        <a:xfrm>
          <a:off x="929889" y="1422343"/>
          <a:ext cx="6105398" cy="711171"/>
        </a:xfrm>
        <a:prstGeom prst="rect">
          <a:avLst/>
        </a:prstGeom>
        <a:gradFill rotWithShape="0">
          <a:gsLst>
            <a:gs pos="0">
              <a:schemeClr val="accent2">
                <a:hueOff val="6336281"/>
                <a:satOff val="-12229"/>
                <a:lumOff val="-1570"/>
                <a:alphaOff val="0"/>
                <a:tint val="35000"/>
                <a:satMod val="253000"/>
              </a:schemeClr>
            </a:gs>
            <a:gs pos="50000">
              <a:schemeClr val="accent2">
                <a:hueOff val="6336281"/>
                <a:satOff val="-12229"/>
                <a:lumOff val="-1570"/>
                <a:alphaOff val="0"/>
                <a:tint val="42000"/>
                <a:satMod val="255000"/>
              </a:schemeClr>
            </a:gs>
            <a:gs pos="97000">
              <a:schemeClr val="accent2">
                <a:hueOff val="6336281"/>
                <a:satOff val="-12229"/>
                <a:lumOff val="-1570"/>
                <a:alphaOff val="0"/>
                <a:tint val="53000"/>
                <a:satMod val="260000"/>
              </a:schemeClr>
            </a:gs>
            <a:gs pos="100000">
              <a:schemeClr val="accent2">
                <a:hueOff val="6336281"/>
                <a:satOff val="-12229"/>
                <a:lumOff val="-157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4492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System Architecture</a:t>
          </a:r>
          <a:endParaRPr lang="zh-CN" altLang="en-US" sz="3700" kern="1200" dirty="0"/>
        </a:p>
      </dsp:txBody>
      <dsp:txXfrm>
        <a:off x="929889" y="1422343"/>
        <a:ext cx="6105398" cy="711171"/>
      </dsp:txXfrm>
    </dsp:sp>
    <dsp:sp modelId="{B4ABD16F-338A-064E-AE42-BE3689C14B7F}">
      <dsp:nvSpPr>
        <dsp:cNvPr id="0" name=""/>
        <dsp:cNvSpPr/>
      </dsp:nvSpPr>
      <dsp:spPr>
        <a:xfrm>
          <a:off x="485407" y="1333446"/>
          <a:ext cx="888964" cy="88896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l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6336281"/>
              <a:satOff val="-12229"/>
              <a:lumOff val="-15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083B6AE-FC28-A647-9B33-1FCC41DE224C}">
      <dsp:nvSpPr>
        <dsp:cNvPr id="0" name=""/>
        <dsp:cNvSpPr/>
      </dsp:nvSpPr>
      <dsp:spPr>
        <a:xfrm>
          <a:off x="929889" y="2489285"/>
          <a:ext cx="6105398" cy="711171"/>
        </a:xfrm>
        <a:prstGeom prst="rect">
          <a:avLst/>
        </a:prstGeom>
        <a:gradFill rotWithShape="0">
          <a:gsLst>
            <a:gs pos="0">
              <a:schemeClr val="accent2">
                <a:hueOff val="12672563"/>
                <a:satOff val="-24457"/>
                <a:lumOff val="-3140"/>
                <a:alphaOff val="0"/>
                <a:tint val="35000"/>
                <a:satMod val="253000"/>
              </a:schemeClr>
            </a:gs>
            <a:gs pos="50000">
              <a:schemeClr val="accent2">
                <a:hueOff val="12672563"/>
                <a:satOff val="-24457"/>
                <a:lumOff val="-3140"/>
                <a:alphaOff val="0"/>
                <a:tint val="42000"/>
                <a:satMod val="255000"/>
              </a:schemeClr>
            </a:gs>
            <a:gs pos="97000">
              <a:schemeClr val="accent2">
                <a:hueOff val="12672563"/>
                <a:satOff val="-24457"/>
                <a:lumOff val="-3140"/>
                <a:alphaOff val="0"/>
                <a:tint val="53000"/>
                <a:satMod val="260000"/>
              </a:schemeClr>
            </a:gs>
            <a:gs pos="100000">
              <a:schemeClr val="accent2">
                <a:hueOff val="12672563"/>
                <a:satOff val="-24457"/>
                <a:lumOff val="-314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4492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Implementation details</a:t>
          </a:r>
          <a:endParaRPr lang="zh-CN" altLang="en-US" sz="3700" kern="1200" dirty="0"/>
        </a:p>
      </dsp:txBody>
      <dsp:txXfrm>
        <a:off x="929889" y="2489285"/>
        <a:ext cx="6105398" cy="711171"/>
      </dsp:txXfrm>
    </dsp:sp>
    <dsp:sp modelId="{15484A1D-4F1E-7242-AEC5-495A6B2E239D}">
      <dsp:nvSpPr>
        <dsp:cNvPr id="0" name=""/>
        <dsp:cNvSpPr/>
      </dsp:nvSpPr>
      <dsp:spPr>
        <a:xfrm>
          <a:off x="485407" y="2400388"/>
          <a:ext cx="888964" cy="88896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l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12672563"/>
              <a:satOff val="-24457"/>
              <a:lumOff val="-314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7D7EF22-1563-1B44-A893-7A56255208F0}">
      <dsp:nvSpPr>
        <dsp:cNvPr id="0" name=""/>
        <dsp:cNvSpPr/>
      </dsp:nvSpPr>
      <dsp:spPr>
        <a:xfrm>
          <a:off x="522158" y="3556227"/>
          <a:ext cx="6513128" cy="711171"/>
        </a:xfrm>
        <a:prstGeom prst="rect">
          <a:avLst/>
        </a:prstGeom>
        <a:gradFill rotWithShape="0">
          <a:gsLst>
            <a:gs pos="0">
              <a:schemeClr val="accent2">
                <a:hueOff val="19008843"/>
                <a:satOff val="-36686"/>
                <a:lumOff val="-4710"/>
                <a:alphaOff val="0"/>
                <a:tint val="35000"/>
                <a:satMod val="253000"/>
              </a:schemeClr>
            </a:gs>
            <a:gs pos="50000">
              <a:schemeClr val="accent2">
                <a:hueOff val="19008843"/>
                <a:satOff val="-36686"/>
                <a:lumOff val="-4710"/>
                <a:alphaOff val="0"/>
                <a:tint val="42000"/>
                <a:satMod val="255000"/>
              </a:schemeClr>
            </a:gs>
            <a:gs pos="97000">
              <a:schemeClr val="accent2">
                <a:hueOff val="19008843"/>
                <a:satOff val="-36686"/>
                <a:lumOff val="-4710"/>
                <a:alphaOff val="0"/>
                <a:tint val="53000"/>
                <a:satMod val="260000"/>
              </a:schemeClr>
            </a:gs>
            <a:gs pos="100000">
              <a:schemeClr val="accent2">
                <a:hueOff val="19008843"/>
                <a:satOff val="-36686"/>
                <a:lumOff val="-471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4492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Discussion &amp; Conclusion</a:t>
          </a:r>
          <a:endParaRPr lang="zh-CN" altLang="en-US" sz="3700" kern="1200" dirty="0"/>
        </a:p>
      </dsp:txBody>
      <dsp:txXfrm>
        <a:off x="522158" y="3556227"/>
        <a:ext cx="6513128" cy="711171"/>
      </dsp:txXfrm>
    </dsp:sp>
    <dsp:sp modelId="{0B36275F-BBF1-F74F-BAD6-98CDE3C9A963}">
      <dsp:nvSpPr>
        <dsp:cNvPr id="0" name=""/>
        <dsp:cNvSpPr/>
      </dsp:nvSpPr>
      <dsp:spPr>
        <a:xfrm>
          <a:off x="77676" y="3467331"/>
          <a:ext cx="888964" cy="88896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l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19008843"/>
              <a:satOff val="-36686"/>
              <a:lumOff val="-47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7F584-DCCA-A249-BAD3-009C863575E0}">
      <dsp:nvSpPr>
        <dsp:cNvPr id="0" name=""/>
        <dsp:cNvSpPr/>
      </dsp:nvSpPr>
      <dsp:spPr>
        <a:xfrm>
          <a:off x="-5226551" y="-800521"/>
          <a:ext cx="6223843" cy="6223843"/>
        </a:xfrm>
        <a:prstGeom prst="blockArc">
          <a:avLst>
            <a:gd name="adj1" fmla="val 18900000"/>
            <a:gd name="adj2" fmla="val 2700000"/>
            <a:gd name="adj3" fmla="val 347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463DF-271E-6C4E-8AE1-EA6DAD7168C1}">
      <dsp:nvSpPr>
        <dsp:cNvPr id="0" name=""/>
        <dsp:cNvSpPr/>
      </dsp:nvSpPr>
      <dsp:spPr>
        <a:xfrm>
          <a:off x="522158" y="355400"/>
          <a:ext cx="6513128" cy="7111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2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4492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b="1" u="sng" kern="1200" dirty="0" smtClean="0"/>
            <a:t>Motivation</a:t>
          </a:r>
          <a:endParaRPr lang="zh-CN" altLang="en-US" sz="4000" b="1" u="sng" kern="1200" dirty="0"/>
        </a:p>
      </dsp:txBody>
      <dsp:txXfrm>
        <a:off x="522158" y="355400"/>
        <a:ext cx="6513128" cy="711171"/>
      </dsp:txXfrm>
    </dsp:sp>
    <dsp:sp modelId="{7AFB404C-0DA9-F049-B89D-EA99A1D3B3C0}">
      <dsp:nvSpPr>
        <dsp:cNvPr id="0" name=""/>
        <dsp:cNvSpPr/>
      </dsp:nvSpPr>
      <dsp:spPr>
        <a:xfrm>
          <a:off x="77676" y="266504"/>
          <a:ext cx="888964" cy="88896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l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A7DDE1A-25DE-C342-B4A3-D0A318DAB1BC}">
      <dsp:nvSpPr>
        <dsp:cNvPr id="0" name=""/>
        <dsp:cNvSpPr/>
      </dsp:nvSpPr>
      <dsp:spPr>
        <a:xfrm>
          <a:off x="929889" y="1422343"/>
          <a:ext cx="6105398" cy="711171"/>
        </a:xfrm>
        <a:prstGeom prst="rect">
          <a:avLst/>
        </a:prstGeom>
        <a:gradFill rotWithShape="0">
          <a:gsLst>
            <a:gs pos="0">
              <a:schemeClr val="accent2">
                <a:hueOff val="6336281"/>
                <a:satOff val="-12229"/>
                <a:lumOff val="-1570"/>
                <a:alphaOff val="0"/>
                <a:tint val="35000"/>
                <a:satMod val="253000"/>
              </a:schemeClr>
            </a:gs>
            <a:gs pos="50000">
              <a:schemeClr val="accent2">
                <a:hueOff val="6336281"/>
                <a:satOff val="-12229"/>
                <a:lumOff val="-1570"/>
                <a:alphaOff val="0"/>
                <a:tint val="42000"/>
                <a:satMod val="255000"/>
              </a:schemeClr>
            </a:gs>
            <a:gs pos="97000">
              <a:schemeClr val="accent2">
                <a:hueOff val="6336281"/>
                <a:satOff val="-12229"/>
                <a:lumOff val="-1570"/>
                <a:alphaOff val="0"/>
                <a:tint val="53000"/>
                <a:satMod val="260000"/>
              </a:schemeClr>
            </a:gs>
            <a:gs pos="100000">
              <a:schemeClr val="accent2">
                <a:hueOff val="6336281"/>
                <a:satOff val="-12229"/>
                <a:lumOff val="-157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4492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System Architecture</a:t>
          </a:r>
          <a:endParaRPr lang="zh-CN" altLang="en-US" sz="3700" kern="1200" dirty="0"/>
        </a:p>
      </dsp:txBody>
      <dsp:txXfrm>
        <a:off x="929889" y="1422343"/>
        <a:ext cx="6105398" cy="711171"/>
      </dsp:txXfrm>
    </dsp:sp>
    <dsp:sp modelId="{B4ABD16F-338A-064E-AE42-BE3689C14B7F}">
      <dsp:nvSpPr>
        <dsp:cNvPr id="0" name=""/>
        <dsp:cNvSpPr/>
      </dsp:nvSpPr>
      <dsp:spPr>
        <a:xfrm>
          <a:off x="485407" y="1333446"/>
          <a:ext cx="888964" cy="88896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l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6336281"/>
              <a:satOff val="-12229"/>
              <a:lumOff val="-15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083B6AE-FC28-A647-9B33-1FCC41DE224C}">
      <dsp:nvSpPr>
        <dsp:cNvPr id="0" name=""/>
        <dsp:cNvSpPr/>
      </dsp:nvSpPr>
      <dsp:spPr>
        <a:xfrm>
          <a:off x="929889" y="2489285"/>
          <a:ext cx="6105398" cy="711171"/>
        </a:xfrm>
        <a:prstGeom prst="rect">
          <a:avLst/>
        </a:prstGeom>
        <a:gradFill rotWithShape="0">
          <a:gsLst>
            <a:gs pos="0">
              <a:schemeClr val="accent2">
                <a:hueOff val="12672563"/>
                <a:satOff val="-24457"/>
                <a:lumOff val="-3140"/>
                <a:alphaOff val="0"/>
                <a:tint val="35000"/>
                <a:satMod val="253000"/>
              </a:schemeClr>
            </a:gs>
            <a:gs pos="50000">
              <a:schemeClr val="accent2">
                <a:hueOff val="12672563"/>
                <a:satOff val="-24457"/>
                <a:lumOff val="-3140"/>
                <a:alphaOff val="0"/>
                <a:tint val="42000"/>
                <a:satMod val="255000"/>
              </a:schemeClr>
            </a:gs>
            <a:gs pos="97000">
              <a:schemeClr val="accent2">
                <a:hueOff val="12672563"/>
                <a:satOff val="-24457"/>
                <a:lumOff val="-3140"/>
                <a:alphaOff val="0"/>
                <a:tint val="53000"/>
                <a:satMod val="260000"/>
              </a:schemeClr>
            </a:gs>
            <a:gs pos="100000">
              <a:schemeClr val="accent2">
                <a:hueOff val="12672563"/>
                <a:satOff val="-24457"/>
                <a:lumOff val="-314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4492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Implementation details</a:t>
          </a:r>
          <a:endParaRPr lang="zh-CN" altLang="en-US" sz="3700" kern="1200" dirty="0"/>
        </a:p>
      </dsp:txBody>
      <dsp:txXfrm>
        <a:off x="929889" y="2489285"/>
        <a:ext cx="6105398" cy="711171"/>
      </dsp:txXfrm>
    </dsp:sp>
    <dsp:sp modelId="{15484A1D-4F1E-7242-AEC5-495A6B2E239D}">
      <dsp:nvSpPr>
        <dsp:cNvPr id="0" name=""/>
        <dsp:cNvSpPr/>
      </dsp:nvSpPr>
      <dsp:spPr>
        <a:xfrm>
          <a:off x="485407" y="2400388"/>
          <a:ext cx="888964" cy="88896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l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12672563"/>
              <a:satOff val="-24457"/>
              <a:lumOff val="-314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7D7EF22-1563-1B44-A893-7A56255208F0}">
      <dsp:nvSpPr>
        <dsp:cNvPr id="0" name=""/>
        <dsp:cNvSpPr/>
      </dsp:nvSpPr>
      <dsp:spPr>
        <a:xfrm>
          <a:off x="522158" y="3556227"/>
          <a:ext cx="6513128" cy="711171"/>
        </a:xfrm>
        <a:prstGeom prst="rect">
          <a:avLst/>
        </a:prstGeom>
        <a:gradFill rotWithShape="0">
          <a:gsLst>
            <a:gs pos="0">
              <a:schemeClr val="accent2">
                <a:hueOff val="19008843"/>
                <a:satOff val="-36686"/>
                <a:lumOff val="-4710"/>
                <a:alphaOff val="0"/>
                <a:tint val="35000"/>
                <a:satMod val="253000"/>
              </a:schemeClr>
            </a:gs>
            <a:gs pos="50000">
              <a:schemeClr val="accent2">
                <a:hueOff val="19008843"/>
                <a:satOff val="-36686"/>
                <a:lumOff val="-4710"/>
                <a:alphaOff val="0"/>
                <a:tint val="42000"/>
                <a:satMod val="255000"/>
              </a:schemeClr>
            </a:gs>
            <a:gs pos="97000">
              <a:schemeClr val="accent2">
                <a:hueOff val="19008843"/>
                <a:satOff val="-36686"/>
                <a:lumOff val="-4710"/>
                <a:alphaOff val="0"/>
                <a:tint val="53000"/>
                <a:satMod val="260000"/>
              </a:schemeClr>
            </a:gs>
            <a:gs pos="100000">
              <a:schemeClr val="accent2">
                <a:hueOff val="19008843"/>
                <a:satOff val="-36686"/>
                <a:lumOff val="-471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4492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Discussion &amp; Conclusion</a:t>
          </a:r>
          <a:endParaRPr lang="zh-CN" altLang="en-US" sz="3700" kern="1200" dirty="0"/>
        </a:p>
      </dsp:txBody>
      <dsp:txXfrm>
        <a:off x="522158" y="3556227"/>
        <a:ext cx="6513128" cy="711171"/>
      </dsp:txXfrm>
    </dsp:sp>
    <dsp:sp modelId="{0B36275F-BBF1-F74F-BAD6-98CDE3C9A963}">
      <dsp:nvSpPr>
        <dsp:cNvPr id="0" name=""/>
        <dsp:cNvSpPr/>
      </dsp:nvSpPr>
      <dsp:spPr>
        <a:xfrm>
          <a:off x="77676" y="3467331"/>
          <a:ext cx="888964" cy="88896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l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19008843"/>
              <a:satOff val="-36686"/>
              <a:lumOff val="-47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7F584-DCCA-A249-BAD3-009C863575E0}">
      <dsp:nvSpPr>
        <dsp:cNvPr id="0" name=""/>
        <dsp:cNvSpPr/>
      </dsp:nvSpPr>
      <dsp:spPr>
        <a:xfrm>
          <a:off x="-5226551" y="-800521"/>
          <a:ext cx="6223843" cy="6223843"/>
        </a:xfrm>
        <a:prstGeom prst="blockArc">
          <a:avLst>
            <a:gd name="adj1" fmla="val 18900000"/>
            <a:gd name="adj2" fmla="val 2700000"/>
            <a:gd name="adj3" fmla="val 347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463DF-271E-6C4E-8AE1-EA6DAD7168C1}">
      <dsp:nvSpPr>
        <dsp:cNvPr id="0" name=""/>
        <dsp:cNvSpPr/>
      </dsp:nvSpPr>
      <dsp:spPr>
        <a:xfrm>
          <a:off x="522158" y="355400"/>
          <a:ext cx="6513128" cy="7111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2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4492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Motivation</a:t>
          </a:r>
          <a:endParaRPr lang="zh-CN" altLang="en-US" sz="3700" kern="1200" dirty="0"/>
        </a:p>
      </dsp:txBody>
      <dsp:txXfrm>
        <a:off x="522158" y="355400"/>
        <a:ext cx="6513128" cy="711171"/>
      </dsp:txXfrm>
    </dsp:sp>
    <dsp:sp modelId="{7AFB404C-0DA9-F049-B89D-EA99A1D3B3C0}">
      <dsp:nvSpPr>
        <dsp:cNvPr id="0" name=""/>
        <dsp:cNvSpPr/>
      </dsp:nvSpPr>
      <dsp:spPr>
        <a:xfrm>
          <a:off x="77676" y="266504"/>
          <a:ext cx="888964" cy="88896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l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A7DDE1A-25DE-C342-B4A3-D0A318DAB1BC}">
      <dsp:nvSpPr>
        <dsp:cNvPr id="0" name=""/>
        <dsp:cNvSpPr/>
      </dsp:nvSpPr>
      <dsp:spPr>
        <a:xfrm>
          <a:off x="929889" y="1422343"/>
          <a:ext cx="6105398" cy="711171"/>
        </a:xfrm>
        <a:prstGeom prst="rect">
          <a:avLst/>
        </a:prstGeom>
        <a:gradFill rotWithShape="0">
          <a:gsLst>
            <a:gs pos="0">
              <a:schemeClr val="accent2">
                <a:hueOff val="6336281"/>
                <a:satOff val="-12229"/>
                <a:lumOff val="-1570"/>
                <a:alphaOff val="0"/>
                <a:tint val="35000"/>
                <a:satMod val="253000"/>
              </a:schemeClr>
            </a:gs>
            <a:gs pos="50000">
              <a:schemeClr val="accent2">
                <a:hueOff val="6336281"/>
                <a:satOff val="-12229"/>
                <a:lumOff val="-1570"/>
                <a:alphaOff val="0"/>
                <a:tint val="42000"/>
                <a:satMod val="255000"/>
              </a:schemeClr>
            </a:gs>
            <a:gs pos="97000">
              <a:schemeClr val="accent2">
                <a:hueOff val="6336281"/>
                <a:satOff val="-12229"/>
                <a:lumOff val="-1570"/>
                <a:alphaOff val="0"/>
                <a:tint val="53000"/>
                <a:satMod val="260000"/>
              </a:schemeClr>
            </a:gs>
            <a:gs pos="100000">
              <a:schemeClr val="accent2">
                <a:hueOff val="6336281"/>
                <a:satOff val="-12229"/>
                <a:lumOff val="-157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4492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b="1" u="sng" kern="1200" dirty="0" smtClean="0"/>
            <a:t>System Architecture</a:t>
          </a:r>
          <a:endParaRPr lang="zh-CN" altLang="en-US" sz="3700" b="1" u="sng" kern="1200" dirty="0"/>
        </a:p>
      </dsp:txBody>
      <dsp:txXfrm>
        <a:off x="929889" y="1422343"/>
        <a:ext cx="6105398" cy="711171"/>
      </dsp:txXfrm>
    </dsp:sp>
    <dsp:sp modelId="{B4ABD16F-338A-064E-AE42-BE3689C14B7F}">
      <dsp:nvSpPr>
        <dsp:cNvPr id="0" name=""/>
        <dsp:cNvSpPr/>
      </dsp:nvSpPr>
      <dsp:spPr>
        <a:xfrm>
          <a:off x="485407" y="1333446"/>
          <a:ext cx="888964" cy="88896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l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6336281"/>
              <a:satOff val="-12229"/>
              <a:lumOff val="-15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083B6AE-FC28-A647-9B33-1FCC41DE224C}">
      <dsp:nvSpPr>
        <dsp:cNvPr id="0" name=""/>
        <dsp:cNvSpPr/>
      </dsp:nvSpPr>
      <dsp:spPr>
        <a:xfrm>
          <a:off x="929889" y="2489285"/>
          <a:ext cx="6105398" cy="711171"/>
        </a:xfrm>
        <a:prstGeom prst="rect">
          <a:avLst/>
        </a:prstGeom>
        <a:gradFill rotWithShape="0">
          <a:gsLst>
            <a:gs pos="0">
              <a:schemeClr val="accent2">
                <a:hueOff val="12672563"/>
                <a:satOff val="-24457"/>
                <a:lumOff val="-3140"/>
                <a:alphaOff val="0"/>
                <a:tint val="35000"/>
                <a:satMod val="253000"/>
              </a:schemeClr>
            </a:gs>
            <a:gs pos="50000">
              <a:schemeClr val="accent2">
                <a:hueOff val="12672563"/>
                <a:satOff val="-24457"/>
                <a:lumOff val="-3140"/>
                <a:alphaOff val="0"/>
                <a:tint val="42000"/>
                <a:satMod val="255000"/>
              </a:schemeClr>
            </a:gs>
            <a:gs pos="97000">
              <a:schemeClr val="accent2">
                <a:hueOff val="12672563"/>
                <a:satOff val="-24457"/>
                <a:lumOff val="-3140"/>
                <a:alphaOff val="0"/>
                <a:tint val="53000"/>
                <a:satMod val="260000"/>
              </a:schemeClr>
            </a:gs>
            <a:gs pos="100000">
              <a:schemeClr val="accent2">
                <a:hueOff val="12672563"/>
                <a:satOff val="-24457"/>
                <a:lumOff val="-314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4492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Implementation details</a:t>
          </a:r>
          <a:endParaRPr lang="zh-CN" altLang="en-US" sz="3700" kern="1200" dirty="0"/>
        </a:p>
      </dsp:txBody>
      <dsp:txXfrm>
        <a:off x="929889" y="2489285"/>
        <a:ext cx="6105398" cy="711171"/>
      </dsp:txXfrm>
    </dsp:sp>
    <dsp:sp modelId="{15484A1D-4F1E-7242-AEC5-495A6B2E239D}">
      <dsp:nvSpPr>
        <dsp:cNvPr id="0" name=""/>
        <dsp:cNvSpPr/>
      </dsp:nvSpPr>
      <dsp:spPr>
        <a:xfrm>
          <a:off x="485407" y="2400388"/>
          <a:ext cx="888964" cy="88896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l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12672563"/>
              <a:satOff val="-24457"/>
              <a:lumOff val="-314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7D7EF22-1563-1B44-A893-7A56255208F0}">
      <dsp:nvSpPr>
        <dsp:cNvPr id="0" name=""/>
        <dsp:cNvSpPr/>
      </dsp:nvSpPr>
      <dsp:spPr>
        <a:xfrm>
          <a:off x="522158" y="3556227"/>
          <a:ext cx="6513128" cy="711171"/>
        </a:xfrm>
        <a:prstGeom prst="rect">
          <a:avLst/>
        </a:prstGeom>
        <a:gradFill rotWithShape="0">
          <a:gsLst>
            <a:gs pos="0">
              <a:schemeClr val="accent2">
                <a:hueOff val="19008843"/>
                <a:satOff val="-36686"/>
                <a:lumOff val="-4710"/>
                <a:alphaOff val="0"/>
                <a:tint val="35000"/>
                <a:satMod val="253000"/>
              </a:schemeClr>
            </a:gs>
            <a:gs pos="50000">
              <a:schemeClr val="accent2">
                <a:hueOff val="19008843"/>
                <a:satOff val="-36686"/>
                <a:lumOff val="-4710"/>
                <a:alphaOff val="0"/>
                <a:tint val="42000"/>
                <a:satMod val="255000"/>
              </a:schemeClr>
            </a:gs>
            <a:gs pos="97000">
              <a:schemeClr val="accent2">
                <a:hueOff val="19008843"/>
                <a:satOff val="-36686"/>
                <a:lumOff val="-4710"/>
                <a:alphaOff val="0"/>
                <a:tint val="53000"/>
                <a:satMod val="260000"/>
              </a:schemeClr>
            </a:gs>
            <a:gs pos="100000">
              <a:schemeClr val="accent2">
                <a:hueOff val="19008843"/>
                <a:satOff val="-36686"/>
                <a:lumOff val="-471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4492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Discussion &amp; Conclusion</a:t>
          </a:r>
          <a:endParaRPr lang="zh-CN" altLang="en-US" sz="3700" kern="1200" dirty="0"/>
        </a:p>
      </dsp:txBody>
      <dsp:txXfrm>
        <a:off x="522158" y="3556227"/>
        <a:ext cx="6513128" cy="711171"/>
      </dsp:txXfrm>
    </dsp:sp>
    <dsp:sp modelId="{0B36275F-BBF1-F74F-BAD6-98CDE3C9A963}">
      <dsp:nvSpPr>
        <dsp:cNvPr id="0" name=""/>
        <dsp:cNvSpPr/>
      </dsp:nvSpPr>
      <dsp:spPr>
        <a:xfrm>
          <a:off x="77676" y="3467331"/>
          <a:ext cx="888964" cy="88896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l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19008843"/>
              <a:satOff val="-36686"/>
              <a:lumOff val="-47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7F584-DCCA-A249-BAD3-009C863575E0}">
      <dsp:nvSpPr>
        <dsp:cNvPr id="0" name=""/>
        <dsp:cNvSpPr/>
      </dsp:nvSpPr>
      <dsp:spPr>
        <a:xfrm>
          <a:off x="-5226551" y="-800521"/>
          <a:ext cx="6223843" cy="6223843"/>
        </a:xfrm>
        <a:prstGeom prst="blockArc">
          <a:avLst>
            <a:gd name="adj1" fmla="val 18900000"/>
            <a:gd name="adj2" fmla="val 2700000"/>
            <a:gd name="adj3" fmla="val 347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463DF-271E-6C4E-8AE1-EA6DAD7168C1}">
      <dsp:nvSpPr>
        <dsp:cNvPr id="0" name=""/>
        <dsp:cNvSpPr/>
      </dsp:nvSpPr>
      <dsp:spPr>
        <a:xfrm>
          <a:off x="522158" y="355400"/>
          <a:ext cx="6513128" cy="7111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2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4492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Motivation</a:t>
          </a:r>
          <a:endParaRPr lang="zh-CN" altLang="en-US" sz="3700" kern="1200" dirty="0"/>
        </a:p>
      </dsp:txBody>
      <dsp:txXfrm>
        <a:off x="522158" y="355400"/>
        <a:ext cx="6513128" cy="711171"/>
      </dsp:txXfrm>
    </dsp:sp>
    <dsp:sp modelId="{7AFB404C-0DA9-F049-B89D-EA99A1D3B3C0}">
      <dsp:nvSpPr>
        <dsp:cNvPr id="0" name=""/>
        <dsp:cNvSpPr/>
      </dsp:nvSpPr>
      <dsp:spPr>
        <a:xfrm>
          <a:off x="77676" y="266504"/>
          <a:ext cx="888964" cy="88896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l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A7DDE1A-25DE-C342-B4A3-D0A318DAB1BC}">
      <dsp:nvSpPr>
        <dsp:cNvPr id="0" name=""/>
        <dsp:cNvSpPr/>
      </dsp:nvSpPr>
      <dsp:spPr>
        <a:xfrm>
          <a:off x="929889" y="1422343"/>
          <a:ext cx="6105398" cy="711171"/>
        </a:xfrm>
        <a:prstGeom prst="rect">
          <a:avLst/>
        </a:prstGeom>
        <a:gradFill rotWithShape="0">
          <a:gsLst>
            <a:gs pos="0">
              <a:schemeClr val="accent2">
                <a:hueOff val="6336281"/>
                <a:satOff val="-12229"/>
                <a:lumOff val="-1570"/>
                <a:alphaOff val="0"/>
                <a:tint val="35000"/>
                <a:satMod val="253000"/>
              </a:schemeClr>
            </a:gs>
            <a:gs pos="50000">
              <a:schemeClr val="accent2">
                <a:hueOff val="6336281"/>
                <a:satOff val="-12229"/>
                <a:lumOff val="-1570"/>
                <a:alphaOff val="0"/>
                <a:tint val="42000"/>
                <a:satMod val="255000"/>
              </a:schemeClr>
            </a:gs>
            <a:gs pos="97000">
              <a:schemeClr val="accent2">
                <a:hueOff val="6336281"/>
                <a:satOff val="-12229"/>
                <a:lumOff val="-1570"/>
                <a:alphaOff val="0"/>
                <a:tint val="53000"/>
                <a:satMod val="260000"/>
              </a:schemeClr>
            </a:gs>
            <a:gs pos="100000">
              <a:schemeClr val="accent2">
                <a:hueOff val="6336281"/>
                <a:satOff val="-12229"/>
                <a:lumOff val="-157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4492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System Architecture</a:t>
          </a:r>
          <a:endParaRPr lang="zh-CN" altLang="en-US" sz="3700" kern="1200" dirty="0"/>
        </a:p>
      </dsp:txBody>
      <dsp:txXfrm>
        <a:off x="929889" y="1422343"/>
        <a:ext cx="6105398" cy="711171"/>
      </dsp:txXfrm>
    </dsp:sp>
    <dsp:sp modelId="{B4ABD16F-338A-064E-AE42-BE3689C14B7F}">
      <dsp:nvSpPr>
        <dsp:cNvPr id="0" name=""/>
        <dsp:cNvSpPr/>
      </dsp:nvSpPr>
      <dsp:spPr>
        <a:xfrm>
          <a:off x="485407" y="1333446"/>
          <a:ext cx="888964" cy="88896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l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6336281"/>
              <a:satOff val="-12229"/>
              <a:lumOff val="-15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083B6AE-FC28-A647-9B33-1FCC41DE224C}">
      <dsp:nvSpPr>
        <dsp:cNvPr id="0" name=""/>
        <dsp:cNvSpPr/>
      </dsp:nvSpPr>
      <dsp:spPr>
        <a:xfrm>
          <a:off x="929889" y="2489285"/>
          <a:ext cx="6105398" cy="711171"/>
        </a:xfrm>
        <a:prstGeom prst="rect">
          <a:avLst/>
        </a:prstGeom>
        <a:gradFill rotWithShape="0">
          <a:gsLst>
            <a:gs pos="0">
              <a:schemeClr val="accent2">
                <a:hueOff val="12672563"/>
                <a:satOff val="-24457"/>
                <a:lumOff val="-3140"/>
                <a:alphaOff val="0"/>
                <a:tint val="35000"/>
                <a:satMod val="253000"/>
              </a:schemeClr>
            </a:gs>
            <a:gs pos="50000">
              <a:schemeClr val="accent2">
                <a:hueOff val="12672563"/>
                <a:satOff val="-24457"/>
                <a:lumOff val="-3140"/>
                <a:alphaOff val="0"/>
                <a:tint val="42000"/>
                <a:satMod val="255000"/>
              </a:schemeClr>
            </a:gs>
            <a:gs pos="97000">
              <a:schemeClr val="accent2">
                <a:hueOff val="12672563"/>
                <a:satOff val="-24457"/>
                <a:lumOff val="-3140"/>
                <a:alphaOff val="0"/>
                <a:tint val="53000"/>
                <a:satMod val="260000"/>
              </a:schemeClr>
            </a:gs>
            <a:gs pos="100000">
              <a:schemeClr val="accent2">
                <a:hueOff val="12672563"/>
                <a:satOff val="-24457"/>
                <a:lumOff val="-314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4492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b="1" u="sng" kern="1200" dirty="0" smtClean="0"/>
            <a:t>Implementation details</a:t>
          </a:r>
          <a:endParaRPr lang="zh-CN" altLang="en-US" sz="3700" b="1" u="sng" kern="1200" dirty="0"/>
        </a:p>
      </dsp:txBody>
      <dsp:txXfrm>
        <a:off x="929889" y="2489285"/>
        <a:ext cx="6105398" cy="711171"/>
      </dsp:txXfrm>
    </dsp:sp>
    <dsp:sp modelId="{15484A1D-4F1E-7242-AEC5-495A6B2E239D}">
      <dsp:nvSpPr>
        <dsp:cNvPr id="0" name=""/>
        <dsp:cNvSpPr/>
      </dsp:nvSpPr>
      <dsp:spPr>
        <a:xfrm>
          <a:off x="485407" y="2400388"/>
          <a:ext cx="888964" cy="88896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l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12672563"/>
              <a:satOff val="-24457"/>
              <a:lumOff val="-314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7D7EF22-1563-1B44-A893-7A56255208F0}">
      <dsp:nvSpPr>
        <dsp:cNvPr id="0" name=""/>
        <dsp:cNvSpPr/>
      </dsp:nvSpPr>
      <dsp:spPr>
        <a:xfrm>
          <a:off x="522158" y="3556227"/>
          <a:ext cx="6513128" cy="711171"/>
        </a:xfrm>
        <a:prstGeom prst="rect">
          <a:avLst/>
        </a:prstGeom>
        <a:gradFill rotWithShape="0">
          <a:gsLst>
            <a:gs pos="0">
              <a:schemeClr val="accent2">
                <a:hueOff val="19008843"/>
                <a:satOff val="-36686"/>
                <a:lumOff val="-4710"/>
                <a:alphaOff val="0"/>
                <a:tint val="35000"/>
                <a:satMod val="253000"/>
              </a:schemeClr>
            </a:gs>
            <a:gs pos="50000">
              <a:schemeClr val="accent2">
                <a:hueOff val="19008843"/>
                <a:satOff val="-36686"/>
                <a:lumOff val="-4710"/>
                <a:alphaOff val="0"/>
                <a:tint val="42000"/>
                <a:satMod val="255000"/>
              </a:schemeClr>
            </a:gs>
            <a:gs pos="97000">
              <a:schemeClr val="accent2">
                <a:hueOff val="19008843"/>
                <a:satOff val="-36686"/>
                <a:lumOff val="-4710"/>
                <a:alphaOff val="0"/>
                <a:tint val="53000"/>
                <a:satMod val="260000"/>
              </a:schemeClr>
            </a:gs>
            <a:gs pos="100000">
              <a:schemeClr val="accent2">
                <a:hueOff val="19008843"/>
                <a:satOff val="-36686"/>
                <a:lumOff val="-471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4492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Discussion &amp; Conclusion</a:t>
          </a:r>
          <a:endParaRPr lang="zh-CN" altLang="en-US" sz="3700" kern="1200" dirty="0"/>
        </a:p>
      </dsp:txBody>
      <dsp:txXfrm>
        <a:off x="522158" y="3556227"/>
        <a:ext cx="6513128" cy="711171"/>
      </dsp:txXfrm>
    </dsp:sp>
    <dsp:sp modelId="{0B36275F-BBF1-F74F-BAD6-98CDE3C9A963}">
      <dsp:nvSpPr>
        <dsp:cNvPr id="0" name=""/>
        <dsp:cNvSpPr/>
      </dsp:nvSpPr>
      <dsp:spPr>
        <a:xfrm>
          <a:off x="77676" y="3467331"/>
          <a:ext cx="888964" cy="88896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l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19008843"/>
              <a:satOff val="-36686"/>
              <a:lumOff val="-47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7F584-DCCA-A249-BAD3-009C863575E0}">
      <dsp:nvSpPr>
        <dsp:cNvPr id="0" name=""/>
        <dsp:cNvSpPr/>
      </dsp:nvSpPr>
      <dsp:spPr>
        <a:xfrm>
          <a:off x="-5226551" y="-800521"/>
          <a:ext cx="6223843" cy="6223843"/>
        </a:xfrm>
        <a:prstGeom prst="blockArc">
          <a:avLst>
            <a:gd name="adj1" fmla="val 18900000"/>
            <a:gd name="adj2" fmla="val 2700000"/>
            <a:gd name="adj3" fmla="val 347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463DF-271E-6C4E-8AE1-EA6DAD7168C1}">
      <dsp:nvSpPr>
        <dsp:cNvPr id="0" name=""/>
        <dsp:cNvSpPr/>
      </dsp:nvSpPr>
      <dsp:spPr>
        <a:xfrm>
          <a:off x="522158" y="355400"/>
          <a:ext cx="6513128" cy="7111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2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4492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Motivation</a:t>
          </a:r>
          <a:endParaRPr lang="zh-CN" altLang="en-US" sz="3700" kern="1200" dirty="0"/>
        </a:p>
      </dsp:txBody>
      <dsp:txXfrm>
        <a:off x="522158" y="355400"/>
        <a:ext cx="6513128" cy="711171"/>
      </dsp:txXfrm>
    </dsp:sp>
    <dsp:sp modelId="{7AFB404C-0DA9-F049-B89D-EA99A1D3B3C0}">
      <dsp:nvSpPr>
        <dsp:cNvPr id="0" name=""/>
        <dsp:cNvSpPr/>
      </dsp:nvSpPr>
      <dsp:spPr>
        <a:xfrm>
          <a:off x="77676" y="266504"/>
          <a:ext cx="888964" cy="88896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l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A7DDE1A-25DE-C342-B4A3-D0A318DAB1BC}">
      <dsp:nvSpPr>
        <dsp:cNvPr id="0" name=""/>
        <dsp:cNvSpPr/>
      </dsp:nvSpPr>
      <dsp:spPr>
        <a:xfrm>
          <a:off x="929889" y="1422343"/>
          <a:ext cx="6105398" cy="711171"/>
        </a:xfrm>
        <a:prstGeom prst="rect">
          <a:avLst/>
        </a:prstGeom>
        <a:gradFill rotWithShape="0">
          <a:gsLst>
            <a:gs pos="0">
              <a:schemeClr val="accent2">
                <a:hueOff val="6336281"/>
                <a:satOff val="-12229"/>
                <a:lumOff val="-1570"/>
                <a:alphaOff val="0"/>
                <a:tint val="35000"/>
                <a:satMod val="253000"/>
              </a:schemeClr>
            </a:gs>
            <a:gs pos="50000">
              <a:schemeClr val="accent2">
                <a:hueOff val="6336281"/>
                <a:satOff val="-12229"/>
                <a:lumOff val="-1570"/>
                <a:alphaOff val="0"/>
                <a:tint val="42000"/>
                <a:satMod val="255000"/>
              </a:schemeClr>
            </a:gs>
            <a:gs pos="97000">
              <a:schemeClr val="accent2">
                <a:hueOff val="6336281"/>
                <a:satOff val="-12229"/>
                <a:lumOff val="-1570"/>
                <a:alphaOff val="0"/>
                <a:tint val="53000"/>
                <a:satMod val="260000"/>
              </a:schemeClr>
            </a:gs>
            <a:gs pos="100000">
              <a:schemeClr val="accent2">
                <a:hueOff val="6336281"/>
                <a:satOff val="-12229"/>
                <a:lumOff val="-157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4492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System Architecture</a:t>
          </a:r>
          <a:endParaRPr lang="zh-CN" altLang="en-US" sz="3700" kern="1200" dirty="0"/>
        </a:p>
      </dsp:txBody>
      <dsp:txXfrm>
        <a:off x="929889" y="1422343"/>
        <a:ext cx="6105398" cy="711171"/>
      </dsp:txXfrm>
    </dsp:sp>
    <dsp:sp modelId="{B4ABD16F-338A-064E-AE42-BE3689C14B7F}">
      <dsp:nvSpPr>
        <dsp:cNvPr id="0" name=""/>
        <dsp:cNvSpPr/>
      </dsp:nvSpPr>
      <dsp:spPr>
        <a:xfrm>
          <a:off x="485407" y="1333446"/>
          <a:ext cx="888964" cy="88896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l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6336281"/>
              <a:satOff val="-12229"/>
              <a:lumOff val="-15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083B6AE-FC28-A647-9B33-1FCC41DE224C}">
      <dsp:nvSpPr>
        <dsp:cNvPr id="0" name=""/>
        <dsp:cNvSpPr/>
      </dsp:nvSpPr>
      <dsp:spPr>
        <a:xfrm>
          <a:off x="929889" y="2489285"/>
          <a:ext cx="6105398" cy="711171"/>
        </a:xfrm>
        <a:prstGeom prst="rect">
          <a:avLst/>
        </a:prstGeom>
        <a:gradFill rotWithShape="0">
          <a:gsLst>
            <a:gs pos="0">
              <a:schemeClr val="accent2">
                <a:hueOff val="12672563"/>
                <a:satOff val="-24457"/>
                <a:lumOff val="-3140"/>
                <a:alphaOff val="0"/>
                <a:tint val="35000"/>
                <a:satMod val="253000"/>
              </a:schemeClr>
            </a:gs>
            <a:gs pos="50000">
              <a:schemeClr val="accent2">
                <a:hueOff val="12672563"/>
                <a:satOff val="-24457"/>
                <a:lumOff val="-3140"/>
                <a:alphaOff val="0"/>
                <a:tint val="42000"/>
                <a:satMod val="255000"/>
              </a:schemeClr>
            </a:gs>
            <a:gs pos="97000">
              <a:schemeClr val="accent2">
                <a:hueOff val="12672563"/>
                <a:satOff val="-24457"/>
                <a:lumOff val="-3140"/>
                <a:alphaOff val="0"/>
                <a:tint val="53000"/>
                <a:satMod val="260000"/>
              </a:schemeClr>
            </a:gs>
            <a:gs pos="100000">
              <a:schemeClr val="accent2">
                <a:hueOff val="12672563"/>
                <a:satOff val="-24457"/>
                <a:lumOff val="-314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4492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Implementation details</a:t>
          </a:r>
          <a:endParaRPr lang="zh-CN" altLang="en-US" sz="3700" kern="1200" dirty="0"/>
        </a:p>
      </dsp:txBody>
      <dsp:txXfrm>
        <a:off x="929889" y="2489285"/>
        <a:ext cx="6105398" cy="711171"/>
      </dsp:txXfrm>
    </dsp:sp>
    <dsp:sp modelId="{15484A1D-4F1E-7242-AEC5-495A6B2E239D}">
      <dsp:nvSpPr>
        <dsp:cNvPr id="0" name=""/>
        <dsp:cNvSpPr/>
      </dsp:nvSpPr>
      <dsp:spPr>
        <a:xfrm>
          <a:off x="485407" y="2400388"/>
          <a:ext cx="888964" cy="88896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l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12672563"/>
              <a:satOff val="-24457"/>
              <a:lumOff val="-314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7D7EF22-1563-1B44-A893-7A56255208F0}">
      <dsp:nvSpPr>
        <dsp:cNvPr id="0" name=""/>
        <dsp:cNvSpPr/>
      </dsp:nvSpPr>
      <dsp:spPr>
        <a:xfrm>
          <a:off x="522158" y="3556227"/>
          <a:ext cx="6513128" cy="711171"/>
        </a:xfrm>
        <a:prstGeom prst="rect">
          <a:avLst/>
        </a:prstGeom>
        <a:gradFill rotWithShape="0">
          <a:gsLst>
            <a:gs pos="0">
              <a:schemeClr val="accent2">
                <a:hueOff val="19008843"/>
                <a:satOff val="-36686"/>
                <a:lumOff val="-4710"/>
                <a:alphaOff val="0"/>
                <a:tint val="35000"/>
                <a:satMod val="253000"/>
              </a:schemeClr>
            </a:gs>
            <a:gs pos="50000">
              <a:schemeClr val="accent2">
                <a:hueOff val="19008843"/>
                <a:satOff val="-36686"/>
                <a:lumOff val="-4710"/>
                <a:alphaOff val="0"/>
                <a:tint val="42000"/>
                <a:satMod val="255000"/>
              </a:schemeClr>
            </a:gs>
            <a:gs pos="97000">
              <a:schemeClr val="accent2">
                <a:hueOff val="19008843"/>
                <a:satOff val="-36686"/>
                <a:lumOff val="-4710"/>
                <a:alphaOff val="0"/>
                <a:tint val="53000"/>
                <a:satMod val="260000"/>
              </a:schemeClr>
            </a:gs>
            <a:gs pos="100000">
              <a:schemeClr val="accent2">
                <a:hueOff val="19008843"/>
                <a:satOff val="-36686"/>
                <a:lumOff val="-471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4492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b="1" kern="1200" dirty="0" smtClean="0"/>
            <a:t>Discussion &amp; Conclusion</a:t>
          </a:r>
          <a:endParaRPr lang="zh-CN" altLang="en-US" sz="3700" b="1" kern="1200" dirty="0"/>
        </a:p>
      </dsp:txBody>
      <dsp:txXfrm>
        <a:off x="522158" y="3556227"/>
        <a:ext cx="6513128" cy="711171"/>
      </dsp:txXfrm>
    </dsp:sp>
    <dsp:sp modelId="{0B36275F-BBF1-F74F-BAD6-98CDE3C9A963}">
      <dsp:nvSpPr>
        <dsp:cNvPr id="0" name=""/>
        <dsp:cNvSpPr/>
      </dsp:nvSpPr>
      <dsp:spPr>
        <a:xfrm>
          <a:off x="77676" y="3467331"/>
          <a:ext cx="888964" cy="88896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l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>
              <a:hueOff val="19008843"/>
              <a:satOff val="-36686"/>
              <a:lumOff val="-47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3/16/14</a:t>
            </a:fld>
            <a:endParaRPr 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3/16/14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3/16/14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3/16/14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3/16/14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3/16/14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3/16/14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9" name="进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进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图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3/16/14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1260" y="842498"/>
            <a:ext cx="8105140" cy="147218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An Interactive Matchmaking Technique with Contextual Knowledge Elicitation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94460" y="2700964"/>
            <a:ext cx="7406640" cy="1752600"/>
          </a:xfrm>
        </p:spPr>
        <p:txBody>
          <a:bodyPr/>
          <a:lstStyle/>
          <a:p>
            <a:r>
              <a:rPr kumimoji="1" lang="en-US" altLang="zh-CN" dirty="0" smtClean="0"/>
              <a:t>Presented by : Xixi Xiao</a:t>
            </a:r>
          </a:p>
          <a:p>
            <a:r>
              <a:rPr kumimoji="1" lang="en-US" altLang="zh-CN" dirty="0" smtClean="0"/>
              <a:t>Advisor: </a:t>
            </a:r>
            <a:r>
              <a:rPr kumimoji="1" lang="en-US" altLang="zh-CN" dirty="0" err="1" smtClean="0"/>
              <a:t>Amarnath</a:t>
            </a:r>
            <a:r>
              <a:rPr kumimoji="1" lang="en-US" altLang="zh-CN" dirty="0" smtClean="0"/>
              <a:t> Gupta</a:t>
            </a:r>
          </a:p>
          <a:p>
            <a:r>
              <a:rPr kumimoji="1" lang="en-US" altLang="zh-CN" dirty="0" smtClean="0"/>
              <a:t>Date: 03/17/2014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063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28700" y="330200"/>
            <a:ext cx="429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/>
              <a:t>Implementation</a:t>
            </a:r>
            <a:endParaRPr kumimoji="1" lang="zh-CN" altLang="en-US" sz="4800" dirty="0"/>
          </a:p>
        </p:txBody>
      </p:sp>
      <p:sp>
        <p:nvSpPr>
          <p:cNvPr id="2" name="文本框 1"/>
          <p:cNvSpPr txBox="1"/>
          <p:nvPr/>
        </p:nvSpPr>
        <p:spPr>
          <a:xfrm>
            <a:off x="1200150" y="1384300"/>
            <a:ext cx="794385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400" dirty="0" smtClean="0"/>
              <a:t>DSL</a:t>
            </a:r>
          </a:p>
          <a:p>
            <a:r>
              <a:rPr kumimoji="1" lang="en-US" altLang="zh-CN" sz="2400" dirty="0"/>
              <a:t> </a:t>
            </a:r>
            <a:r>
              <a:rPr kumimoji="1" lang="en-US" altLang="zh-CN" dirty="0" smtClean="0"/>
              <a:t>        </a:t>
            </a:r>
            <a:r>
              <a:rPr kumimoji="1" lang="en-US" altLang="zh-CN" i="1" dirty="0" smtClean="0"/>
              <a:t>Query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ym typeface="Wingdings"/>
              </a:rPr>
              <a:t></a:t>
            </a:r>
            <a:r>
              <a:rPr kumimoji="1" lang="en-US" altLang="zh-CN" dirty="0" smtClean="0"/>
              <a:t> Seeking </a:t>
            </a:r>
            <a:r>
              <a:rPr kumimoji="1" lang="en-US" altLang="zh-CN" i="1" dirty="0" smtClean="0"/>
              <a:t>Job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</a:t>
            </a:r>
            <a:r>
              <a:rPr kumimoji="1" lang="en-US" altLang="zh-CN" i="1" dirty="0" smtClean="0"/>
              <a:t>Job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ym typeface="Wingdings"/>
              </a:rPr>
              <a:t> </a:t>
            </a:r>
            <a:r>
              <a:rPr kumimoji="1" lang="en-US" altLang="zh-CN" i="1" dirty="0" smtClean="0"/>
              <a:t>Title</a:t>
            </a:r>
            <a:r>
              <a:rPr kumimoji="1" lang="en-US" altLang="zh-CN" dirty="0" smtClean="0"/>
              <a:t> </a:t>
            </a:r>
            <a:r>
              <a:rPr kumimoji="1" lang="en-US" altLang="zh-CN" i="1" dirty="0" smtClean="0"/>
              <a:t>Company Area Salary</a:t>
            </a:r>
            <a:r>
              <a:rPr kumimoji="1" lang="en-US" altLang="zh-CN" dirty="0" smtClean="0"/>
              <a:t> | </a:t>
            </a:r>
            <a:r>
              <a:rPr kumimoji="1" lang="en-US" altLang="zh-CN" i="1" dirty="0" smtClean="0"/>
              <a:t>Job</a:t>
            </a:r>
            <a:r>
              <a:rPr kumimoji="1" lang="en-US" altLang="zh-CN" dirty="0" smtClean="0"/>
              <a:t> or </a:t>
            </a:r>
            <a:r>
              <a:rPr kumimoji="1" lang="en-US" altLang="zh-CN" i="1" dirty="0" smtClean="0"/>
              <a:t>Job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</a:t>
            </a:r>
            <a:r>
              <a:rPr kumimoji="1" lang="en-US" altLang="zh-CN" i="1" dirty="0" smtClean="0"/>
              <a:t>Title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ym typeface="Wingdings"/>
              </a:rPr>
              <a:t> a </a:t>
            </a:r>
            <a:r>
              <a:rPr kumimoji="1" lang="en-US" altLang="zh-CN" i="1" dirty="0" smtClean="0"/>
              <a:t>TitleDictionary </a:t>
            </a:r>
            <a:r>
              <a:rPr kumimoji="1" lang="en-US" altLang="zh-CN" dirty="0" smtClean="0"/>
              <a:t>position</a:t>
            </a:r>
            <a:endParaRPr kumimoji="1" lang="en-US" altLang="zh-CN" i="1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</a:t>
            </a:r>
            <a:r>
              <a:rPr kumimoji="1" lang="en-US" altLang="zh-CN" i="1" dirty="0" smtClean="0"/>
              <a:t>Company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ym typeface="Wingdings"/>
              </a:rPr>
              <a:t> ε | in </a:t>
            </a:r>
            <a:r>
              <a:rPr kumimoji="1" lang="en-US" altLang="zh-CN" i="1" dirty="0" smtClean="0"/>
              <a:t>CompanyName</a:t>
            </a:r>
            <a:r>
              <a:rPr kumimoji="1" lang="en-US" altLang="zh-CN" dirty="0" smtClean="0"/>
              <a:t> | in </a:t>
            </a:r>
            <a:r>
              <a:rPr kumimoji="1" lang="en-US" altLang="zh-CN" i="1" dirty="0" smtClean="0"/>
              <a:t>CompanyType</a:t>
            </a:r>
          </a:p>
          <a:p>
            <a:r>
              <a:rPr kumimoji="1" lang="en-US" altLang="zh-CN" dirty="0" smtClean="0"/>
              <a:t>	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      | preferably in </a:t>
            </a:r>
            <a:r>
              <a:rPr kumimoji="1" lang="en-US" altLang="zh-CN" i="1" dirty="0" smtClean="0"/>
              <a:t>CompanyName</a:t>
            </a:r>
            <a:r>
              <a:rPr kumimoji="1" lang="en-US" altLang="zh-CN" dirty="0" smtClean="0"/>
              <a:t> | preferably in </a:t>
            </a:r>
            <a:r>
              <a:rPr kumimoji="1" lang="en-US" altLang="zh-CN" i="1" dirty="0" smtClean="0"/>
              <a:t>CompanyType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</a:t>
            </a:r>
            <a:r>
              <a:rPr kumimoji="1" lang="en-US" altLang="zh-CN" i="1" dirty="0" smtClean="0"/>
              <a:t>CompanyName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ym typeface="Wingdings"/>
              </a:rPr>
              <a:t></a:t>
            </a:r>
            <a:r>
              <a:rPr kumimoji="1" lang="en-US" altLang="zh-CN" dirty="0" smtClean="0"/>
              <a:t> StringConstant | </a:t>
            </a:r>
            <a:r>
              <a:rPr kumimoji="1" lang="en-US" altLang="zh-CN" i="1" dirty="0" smtClean="0"/>
              <a:t>CompanyName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or </a:t>
            </a:r>
            <a:r>
              <a:rPr kumimoji="1" lang="en-US" altLang="zh-CN" i="1" dirty="0" smtClean="0"/>
              <a:t>CompanyName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</a:t>
            </a:r>
            <a:r>
              <a:rPr kumimoji="1" lang="en-US" altLang="zh-CN" i="1" dirty="0" smtClean="0"/>
              <a:t>CompanyType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ym typeface="Wingdings"/>
              </a:rPr>
              <a:t> </a:t>
            </a:r>
            <a:r>
              <a:rPr kumimoji="1" lang="en-US" altLang="zh-CN" dirty="0" smtClean="0"/>
              <a:t>CompanyTypeDictionary | </a:t>
            </a:r>
            <a:r>
              <a:rPr kumimoji="1" lang="en-US" altLang="zh-CN" i="1" dirty="0"/>
              <a:t>CompanyType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or </a:t>
            </a:r>
            <a:r>
              <a:rPr kumimoji="1" lang="en-US" altLang="zh-CN" i="1" dirty="0" smtClean="0"/>
              <a:t>CompanyType</a:t>
            </a:r>
            <a:endParaRPr kumimoji="1" lang="en-US" altLang="zh-CN" i="1" dirty="0"/>
          </a:p>
          <a:p>
            <a:r>
              <a:rPr kumimoji="1" lang="en-US" altLang="zh-CN" dirty="0" smtClean="0"/>
              <a:t>         </a:t>
            </a:r>
            <a:r>
              <a:rPr kumimoji="1" lang="en-US" altLang="zh-CN" i="1" dirty="0" smtClean="0"/>
              <a:t>Area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ym typeface="Wingdings"/>
              </a:rPr>
              <a:t> ε </a:t>
            </a:r>
            <a:r>
              <a:rPr kumimoji="1" lang="en-US" altLang="zh-CN" dirty="0" smtClean="0"/>
              <a:t>| </a:t>
            </a:r>
            <a:r>
              <a:rPr kumimoji="1" lang="en-US" altLang="zh-CN" dirty="0"/>
              <a:t>in </a:t>
            </a:r>
            <a:r>
              <a:rPr kumimoji="1" lang="en-US" altLang="zh-CN" i="1" dirty="0" smtClean="0"/>
              <a:t>AreaName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| around </a:t>
            </a:r>
            <a:r>
              <a:rPr kumimoji="1" lang="en-US" altLang="zh-CN" i="1" dirty="0" smtClean="0"/>
              <a:t>AreaName</a:t>
            </a:r>
            <a:endParaRPr kumimoji="1" lang="en-US" altLang="zh-CN" i="1" dirty="0"/>
          </a:p>
          <a:p>
            <a:r>
              <a:rPr kumimoji="1" lang="en-US" altLang="zh-CN" dirty="0" smtClean="0"/>
              <a:t>                     | </a:t>
            </a:r>
            <a:r>
              <a:rPr kumimoji="1" lang="en-US" altLang="zh-CN" dirty="0"/>
              <a:t>preferably in </a:t>
            </a:r>
            <a:r>
              <a:rPr kumimoji="1" lang="en-US" altLang="zh-CN" i="1" dirty="0" smtClean="0"/>
              <a:t>AreaName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| preferably around </a:t>
            </a:r>
            <a:r>
              <a:rPr kumimoji="1" lang="en-US" altLang="zh-CN" i="1" dirty="0" smtClean="0"/>
              <a:t>AreaName</a:t>
            </a:r>
            <a:endParaRPr kumimoji="1" lang="en-US" altLang="zh-CN" i="1" dirty="0"/>
          </a:p>
          <a:p>
            <a:r>
              <a:rPr kumimoji="1" lang="en-US" altLang="zh-CN" dirty="0" smtClean="0"/>
              <a:t>         </a:t>
            </a:r>
            <a:r>
              <a:rPr kumimoji="1" lang="en-US" altLang="zh-CN" i="1" dirty="0" smtClean="0"/>
              <a:t>AreaName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ym typeface="Wingdings"/>
              </a:rPr>
              <a:t> </a:t>
            </a:r>
            <a:r>
              <a:rPr kumimoji="1" lang="en-US" altLang="zh-CN" dirty="0" smtClean="0"/>
              <a:t>AreaDictionary | </a:t>
            </a:r>
            <a:r>
              <a:rPr kumimoji="1" lang="en-US" altLang="zh-CN" i="1" dirty="0" smtClean="0"/>
              <a:t>AreaName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or </a:t>
            </a:r>
            <a:r>
              <a:rPr kumimoji="1" lang="en-US" altLang="zh-CN" i="1" dirty="0" smtClean="0"/>
              <a:t>AreaName</a:t>
            </a:r>
            <a:endParaRPr kumimoji="1" lang="en-US" altLang="zh-CN" i="1" dirty="0"/>
          </a:p>
          <a:p>
            <a:r>
              <a:rPr kumimoji="1" lang="en-US" altLang="zh-CN" dirty="0" smtClean="0"/>
              <a:t>         </a:t>
            </a:r>
            <a:r>
              <a:rPr kumimoji="1" lang="en-US" altLang="zh-CN" i="1" dirty="0" smtClean="0"/>
              <a:t>Salary</a:t>
            </a:r>
            <a:r>
              <a:rPr kumimoji="1" lang="en-US" altLang="zh-CN" dirty="0" smtClean="0"/>
              <a:t> </a:t>
            </a:r>
            <a:r>
              <a:rPr kumimoji="1" lang="en-US" altLang="zh-CN" dirty="0">
                <a:sym typeface="Wingdings"/>
              </a:rPr>
              <a:t> </a:t>
            </a:r>
            <a:r>
              <a:rPr kumimoji="1" lang="en-US" altLang="zh-CN" dirty="0" smtClean="0">
                <a:sym typeface="Wingdings"/>
              </a:rPr>
              <a:t>ε </a:t>
            </a:r>
            <a:r>
              <a:rPr kumimoji="1" lang="en-US" altLang="zh-CN" dirty="0" smtClean="0"/>
              <a:t>| </a:t>
            </a:r>
            <a:r>
              <a:rPr kumimoji="1" lang="en-US" altLang="zh-CN" dirty="0"/>
              <a:t>with a salary of </a:t>
            </a:r>
            <a:r>
              <a:rPr kumimoji="1" lang="en-US" altLang="zh-CN" dirty="0" smtClean="0"/>
              <a:t>$</a:t>
            </a:r>
            <a:r>
              <a:rPr kumimoji="1" lang="en-US" altLang="zh-CN" i="1" dirty="0" smtClean="0"/>
              <a:t>Number</a:t>
            </a:r>
            <a:r>
              <a:rPr kumimoji="1" lang="en-US" altLang="zh-CN" dirty="0"/>
              <a:t>/</a:t>
            </a:r>
            <a:r>
              <a:rPr kumimoji="1" lang="en-US" altLang="zh-CN" i="1" dirty="0" smtClean="0"/>
              <a:t>Unit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</a:t>
            </a:r>
            <a:r>
              <a:rPr kumimoji="1" lang="en-US" altLang="zh-CN" i="1" dirty="0" smtClean="0"/>
              <a:t>StringConstant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ym typeface="Wingdings"/>
              </a:rPr>
              <a:t></a:t>
            </a:r>
            <a:r>
              <a:rPr kumimoji="1" lang="en-US" altLang="zh-CN" dirty="0" smtClean="0"/>
              <a:t> ( </a:t>
            </a:r>
            <a:r>
              <a:rPr kumimoji="1" lang="en-US" altLang="zh-CN" dirty="0"/>
              <a:t>["a"-"</a:t>
            </a:r>
            <a:r>
              <a:rPr kumimoji="1" lang="en-US" altLang="zh-CN" dirty="0" smtClean="0"/>
              <a:t>z", " A</a:t>
            </a:r>
            <a:r>
              <a:rPr kumimoji="1" lang="en-US" altLang="zh-CN" dirty="0"/>
              <a:t>"-"Z","\_","-","0"-"9"] )</a:t>
            </a:r>
            <a:r>
              <a:rPr kumimoji="1" lang="en-US" altLang="zh-CN" dirty="0" smtClean="0"/>
              <a:t>+ </a:t>
            </a:r>
            <a:endParaRPr kumimoji="1" lang="en-US" altLang="zh-CN" dirty="0"/>
          </a:p>
          <a:p>
            <a:r>
              <a:rPr kumimoji="1" lang="en-US" altLang="zh-CN" dirty="0" smtClean="0"/>
              <a:t>         </a:t>
            </a:r>
            <a:r>
              <a:rPr kumimoji="1" lang="en-US" altLang="zh-CN" i="1" dirty="0" smtClean="0"/>
              <a:t>Number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ym typeface="Wingdings"/>
              </a:rPr>
              <a:t></a:t>
            </a:r>
            <a:r>
              <a:rPr kumimoji="1" lang="en-US" altLang="zh-CN" dirty="0" smtClean="0"/>
              <a:t> ( </a:t>
            </a:r>
            <a:r>
              <a:rPr kumimoji="1" lang="en-US" altLang="zh-CN" dirty="0"/>
              <a:t>["0"-"9"] )</a:t>
            </a:r>
            <a:r>
              <a:rPr kumimoji="1" lang="en-US" altLang="zh-CN" dirty="0" smtClean="0"/>
              <a:t>+</a:t>
            </a:r>
            <a:endParaRPr kumimoji="1" lang="en-US" altLang="zh-CN" dirty="0"/>
          </a:p>
          <a:p>
            <a:r>
              <a:rPr kumimoji="1" lang="en-US" altLang="zh-CN" dirty="0" smtClean="0"/>
              <a:t>         </a:t>
            </a:r>
            <a:r>
              <a:rPr kumimoji="1" lang="en-US" altLang="zh-CN" i="1" dirty="0" smtClean="0"/>
              <a:t>Unit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ym typeface="Wingdings"/>
              </a:rPr>
              <a:t> </a:t>
            </a:r>
            <a:r>
              <a:rPr kumimoji="1" lang="en-US" altLang="zh-CN" dirty="0" smtClean="0"/>
              <a:t>"</a:t>
            </a:r>
            <a:r>
              <a:rPr kumimoji="1" lang="en-US" altLang="zh-CN" dirty="0"/>
              <a:t>month" | "hour" | "</a:t>
            </a:r>
            <a:r>
              <a:rPr kumimoji="1" lang="en-US" altLang="zh-CN" dirty="0" smtClean="0"/>
              <a:t>year”</a:t>
            </a:r>
          </a:p>
          <a:p>
            <a:endParaRPr kumimoji="1" lang="en-US" altLang="zh-CN" dirty="0" smtClean="0"/>
          </a:p>
          <a:p>
            <a:pPr>
              <a:lnSpc>
                <a:spcPct val="80000"/>
              </a:lnSpc>
            </a:pPr>
            <a:r>
              <a:rPr kumimoji="1" lang="en-US" altLang="zh-CN" dirty="0" smtClean="0"/>
              <a:t>e.g.  Seeking a software engineer position around San Francisco or Mountain View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Seeking a programmer position in Google with a salary of $50/hour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2121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28700" y="330200"/>
            <a:ext cx="429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/>
              <a:t>Implementation</a:t>
            </a:r>
            <a:endParaRPr kumimoji="1" lang="zh-CN" altLang="en-US" sz="4800" dirty="0"/>
          </a:p>
        </p:txBody>
      </p:sp>
      <p:sp>
        <p:nvSpPr>
          <p:cNvPr id="2" name="文本框 1"/>
          <p:cNvSpPr txBox="1"/>
          <p:nvPr/>
        </p:nvSpPr>
        <p:spPr>
          <a:xfrm>
            <a:off x="1200150" y="1384300"/>
            <a:ext cx="7943850" cy="168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400" dirty="0" smtClean="0"/>
              <a:t>AST</a:t>
            </a:r>
          </a:p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nput query: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/>
              <a:t>"seeking a software engineer position around San Francisco or Mountain View or San Diego"</a:t>
            </a:r>
          </a:p>
          <a:p>
            <a:r>
              <a:rPr kumimoji="1" lang="en-US" altLang="zh-CN" dirty="0" smtClean="0"/>
              <a:t>   </a:t>
            </a:r>
            <a:endParaRPr kumimoji="1" lang="en-US" altLang="zh-CN" dirty="0"/>
          </a:p>
        </p:txBody>
      </p:sp>
      <p:grpSp>
        <p:nvGrpSpPr>
          <p:cNvPr id="25" name="组 24"/>
          <p:cNvGrpSpPr/>
          <p:nvPr/>
        </p:nvGrpSpPr>
        <p:grpSpPr>
          <a:xfrm>
            <a:off x="2316162" y="2693832"/>
            <a:ext cx="6796087" cy="3449640"/>
            <a:chOff x="1384300" y="812800"/>
            <a:chExt cx="6796087" cy="3449640"/>
          </a:xfrm>
        </p:grpSpPr>
        <p:sp>
          <p:nvSpPr>
            <p:cNvPr id="26" name="文本框 25"/>
            <p:cNvSpPr txBox="1"/>
            <p:nvPr/>
          </p:nvSpPr>
          <p:spPr>
            <a:xfrm>
              <a:off x="4600575" y="2558576"/>
              <a:ext cx="1403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AreaOr</a:t>
              </a:r>
              <a:endParaRPr kumimoji="1" lang="zh-CN" altLang="en-US" dirty="0"/>
            </a:p>
          </p:txBody>
        </p:sp>
        <p:grpSp>
          <p:nvGrpSpPr>
            <p:cNvPr id="27" name="组 26"/>
            <p:cNvGrpSpPr/>
            <p:nvPr/>
          </p:nvGrpSpPr>
          <p:grpSpPr>
            <a:xfrm>
              <a:off x="1384300" y="812800"/>
              <a:ext cx="6796087" cy="3449640"/>
              <a:chOff x="1384300" y="812800"/>
              <a:chExt cx="6796087" cy="3449640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5568950" y="3181908"/>
                <a:ext cx="1403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smtClean="0"/>
                  <a:t>AreaOr</a:t>
                </a:r>
                <a:endParaRPr kumimoji="1" lang="zh-CN" altLang="en-US" dirty="0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3022600" y="3183024"/>
                <a:ext cx="2114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smtClean="0"/>
                  <a:t>“San Francisco”</a:t>
                </a:r>
                <a:endParaRPr kumimoji="1" lang="zh-CN" altLang="en-US" dirty="0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3886199" y="3893108"/>
                <a:ext cx="1838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smtClean="0"/>
                  <a:t>“Mountain View”</a:t>
                </a:r>
                <a:endParaRPr kumimoji="1" lang="zh-CN" altLang="en-US" dirty="0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6342062" y="3893108"/>
                <a:ext cx="1838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smtClean="0"/>
                  <a:t>“San Diego”</a:t>
                </a:r>
                <a:endParaRPr kumimoji="1" lang="zh-CN" altLang="en-US" dirty="0"/>
              </a:p>
            </p:txBody>
          </p:sp>
          <p:cxnSp>
            <p:nvCxnSpPr>
              <p:cNvPr id="32" name="直线连接符 31"/>
              <p:cNvCxnSpPr/>
              <p:nvPr/>
            </p:nvCxnSpPr>
            <p:spPr>
              <a:xfrm flipH="1">
                <a:off x="4067176" y="2832100"/>
                <a:ext cx="873124" cy="483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/>
              <p:cNvCxnSpPr/>
              <p:nvPr/>
            </p:nvCxnSpPr>
            <p:spPr>
              <a:xfrm>
                <a:off x="5029200" y="2832100"/>
                <a:ext cx="974725" cy="483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符 33"/>
              <p:cNvCxnSpPr/>
              <p:nvPr/>
            </p:nvCxnSpPr>
            <p:spPr>
              <a:xfrm flipV="1">
                <a:off x="4953000" y="3454400"/>
                <a:ext cx="962025" cy="571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符 34"/>
              <p:cNvCxnSpPr/>
              <p:nvPr/>
            </p:nvCxnSpPr>
            <p:spPr>
              <a:xfrm flipH="1" flipV="1">
                <a:off x="5973762" y="3454400"/>
                <a:ext cx="973138" cy="571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组 35"/>
              <p:cNvGrpSpPr/>
              <p:nvPr/>
            </p:nvGrpSpPr>
            <p:grpSpPr>
              <a:xfrm>
                <a:off x="1384300" y="812800"/>
                <a:ext cx="3946525" cy="1903294"/>
                <a:chOff x="1384300" y="812800"/>
                <a:chExt cx="3946525" cy="1903294"/>
              </a:xfrm>
            </p:grpSpPr>
            <p:sp>
              <p:nvSpPr>
                <p:cNvPr id="37" name="文本框 36"/>
                <p:cNvSpPr txBox="1"/>
                <p:nvPr/>
              </p:nvSpPr>
              <p:spPr>
                <a:xfrm>
                  <a:off x="3381375" y="812800"/>
                  <a:ext cx="10033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 smtClean="0"/>
                    <a:t>Seek</a:t>
                  </a:r>
                  <a:endParaRPr kumimoji="1" lang="zh-CN" altLang="en-US" dirty="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3435350" y="1320800"/>
                  <a:ext cx="10033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 smtClean="0"/>
                    <a:t>Job</a:t>
                  </a:r>
                  <a:endParaRPr kumimoji="1" lang="zh-CN" altLang="en-US" dirty="0"/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2616200" y="1778000"/>
                  <a:ext cx="10033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 smtClean="0"/>
                    <a:t>Title</a:t>
                  </a:r>
                  <a:endParaRPr kumimoji="1" lang="zh-CN" altLang="en-US" dirty="0"/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3927475" y="1807528"/>
                  <a:ext cx="14033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 smtClean="0"/>
                    <a:t>AroundArea</a:t>
                  </a:r>
                  <a:endParaRPr kumimoji="1" lang="zh-CN" altLang="en-US" dirty="0"/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384300" y="2346762"/>
                  <a:ext cx="2667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 smtClean="0"/>
                    <a:t>“software engineer”</a:t>
                  </a:r>
                  <a:endParaRPr kumimoji="1" lang="zh-CN" altLang="en-US" dirty="0"/>
                </a:p>
              </p:txBody>
            </p:sp>
            <p:cxnSp>
              <p:nvCxnSpPr>
                <p:cNvPr id="42" name="直线连接符 41"/>
                <p:cNvCxnSpPr/>
                <p:nvPr/>
              </p:nvCxnSpPr>
              <p:spPr>
                <a:xfrm>
                  <a:off x="3670300" y="1156732"/>
                  <a:ext cx="0" cy="2656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线连接符 42"/>
                <p:cNvCxnSpPr/>
                <p:nvPr/>
              </p:nvCxnSpPr>
              <p:spPr>
                <a:xfrm flipH="1">
                  <a:off x="3022600" y="1632466"/>
                  <a:ext cx="596900" cy="2656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线连接符 43"/>
                <p:cNvCxnSpPr/>
                <p:nvPr/>
              </p:nvCxnSpPr>
              <p:spPr>
                <a:xfrm>
                  <a:off x="3771900" y="1632466"/>
                  <a:ext cx="666750" cy="2656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线连接符 44"/>
                <p:cNvCxnSpPr/>
                <p:nvPr/>
              </p:nvCxnSpPr>
              <p:spPr>
                <a:xfrm flipH="1">
                  <a:off x="2317750" y="2044700"/>
                  <a:ext cx="565150" cy="45549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线连接符 45"/>
                <p:cNvCxnSpPr/>
                <p:nvPr/>
              </p:nvCxnSpPr>
              <p:spPr>
                <a:xfrm>
                  <a:off x="4600575" y="2044700"/>
                  <a:ext cx="428625" cy="67139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47453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28700" y="3302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/>
              <a:t>Implementation</a:t>
            </a:r>
            <a:endParaRPr kumimoji="1" lang="zh-CN" altLang="en-US" sz="4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1200150" y="1371600"/>
            <a:ext cx="7505700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400" dirty="0" smtClean="0"/>
              <a:t>AST</a:t>
            </a:r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dirty="0" smtClean="0"/>
              <a:t>Internal node: associated with node type</a:t>
            </a:r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dirty="0" smtClean="0"/>
              <a:t>Leaf node: associated with text value</a:t>
            </a:r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dirty="0" smtClean="0"/>
              <a:t>Navigate along the AST, store path-value pairs &amp; keywords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sz="2400" dirty="0" smtClean="0"/>
              <a:t>Output: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Pair</a:t>
            </a:r>
            <a:r>
              <a:rPr kumimoji="1" lang="en-US" altLang="zh-CN" dirty="0"/>
              <a:t>("Jobs.title", "software engineer”)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Pair("Jobs.location", "San Francisco”)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Pair("Jobs.location", "Mountain View”)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Pair("Jobs.location", "San Diego”</a:t>
            </a:r>
            <a:r>
              <a:rPr kumimoji="1" lang="en-US" altLang="zh-CN" dirty="0" smtClean="0"/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Keyword: around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334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28700" y="3302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/>
              <a:t>Implementation</a:t>
            </a:r>
            <a:endParaRPr kumimoji="1" lang="zh-CN" altLang="en-US" sz="4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1200150" y="1371600"/>
            <a:ext cx="75057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400" dirty="0" smtClean="0"/>
              <a:t>Step 1: Extract job documents</a:t>
            </a:r>
          </a:p>
          <a:p>
            <a:r>
              <a:rPr kumimoji="1" lang="en-US" altLang="zh-CN" dirty="0" smtClean="0"/>
              <a:t>Solr query:</a:t>
            </a:r>
          </a:p>
          <a:p>
            <a:r>
              <a:rPr kumimoji="1" lang="en-US" altLang="zh-CN" dirty="0" smtClean="0"/>
              <a:t>	Jobs.title</a:t>
            </a:r>
            <a:r>
              <a:rPr kumimoji="1" lang="en-US" altLang="zh-CN" dirty="0"/>
              <a:t>: "software engineer" </a:t>
            </a:r>
            <a:endParaRPr kumimoji="1" lang="en-US" altLang="zh-CN" dirty="0" smtClean="0"/>
          </a:p>
          <a:p>
            <a:r>
              <a:rPr kumimoji="1" lang="en-US" altLang="zh-CN" dirty="0" smtClean="0"/>
              <a:t>		AND </a:t>
            </a:r>
            <a:r>
              <a:rPr kumimoji="1" lang="en-US" altLang="zh-CN" dirty="0"/>
              <a:t>(Jobs.location:"San Francisco" 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		OR </a:t>
            </a:r>
            <a:r>
              <a:rPr kumimoji="1" lang="en-US" altLang="zh-CN" dirty="0"/>
              <a:t>Jobs.location:"Mountain View" 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		OR </a:t>
            </a:r>
            <a:r>
              <a:rPr kumimoji="1" lang="en-US" altLang="zh-CN" dirty="0"/>
              <a:t>Jobs.location:"San </a:t>
            </a:r>
            <a:r>
              <a:rPr kumimoji="1" lang="en-US" altLang="zh-CN" dirty="0" smtClean="0"/>
              <a:t>Diego”)</a:t>
            </a:r>
          </a:p>
          <a:p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sz="2400" dirty="0" smtClean="0"/>
              <a:t>Step 2: Construct job vocabulary histogram</a:t>
            </a:r>
            <a:endParaRPr kumimoji="1" lang="en-US" altLang="zh-CN" sz="2400" dirty="0"/>
          </a:p>
          <a:p>
            <a:r>
              <a:rPr kumimoji="1" lang="en-US" altLang="zh-CN" dirty="0" smtClean="0"/>
              <a:t>Collect words/phrases from all fields of the extracted job documents,</a:t>
            </a:r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ount the number, compute frequencies, draw histogram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9061689"/>
              </p:ext>
            </p:extLst>
          </p:nvPr>
        </p:nvGraphicFramePr>
        <p:xfrm>
          <a:off x="1585906" y="478038"/>
          <a:ext cx="7010400" cy="572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1198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28700" y="3302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/>
              <a:t>Implementation</a:t>
            </a:r>
            <a:endParaRPr kumimoji="1" lang="zh-CN" altLang="en-US" sz="4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1200150" y="1371600"/>
            <a:ext cx="7505700" cy="3093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400" dirty="0" smtClean="0"/>
              <a:t>Step 3: Figure out important attributes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 smtClean="0"/>
              <a:t>Pick high-frequency vocabularies from job histogram, find related resume paths of these vocabularies. For each path, find corresponding values appear in any user profiles, count the number, construct a histogram</a:t>
            </a:r>
          </a:p>
          <a:p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sz="2400" dirty="0" smtClean="0"/>
              <a:t>Step 4: Generate questions according to the paths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/>
              <a:t>“resumes.education.degree</a:t>
            </a:r>
            <a:r>
              <a:rPr kumimoji="1" lang="en-US" altLang="zh-CN" dirty="0" smtClean="0"/>
              <a:t>” </a:t>
            </a:r>
            <a:r>
              <a:rPr kumimoji="1" lang="en-US" altLang="zh-CN" dirty="0" smtClean="0">
                <a:sym typeface="Wingdings"/>
              </a:rPr>
              <a:t>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 smtClean="0"/>
              <a:t>"</a:t>
            </a:r>
            <a:r>
              <a:rPr kumimoji="1" lang="en-US" altLang="zh-CN" dirty="0"/>
              <a:t>Could you tell me more about your education experience, what degree did you get?"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7323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28700" y="3302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/>
              <a:t>Implementation</a:t>
            </a:r>
            <a:endParaRPr kumimoji="1" lang="zh-CN" altLang="en-US" sz="4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1200150" y="1371600"/>
            <a:ext cx="7505700" cy="482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400" dirty="0" smtClean="0"/>
              <a:t>Step 5: Generate the next question based on user’s answer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 smtClean="0"/>
              <a:t>If user’s answer is among the expected word list, continue to pick path and generate question.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 smtClean="0"/>
              <a:t>Otherwise, elicit user to provide more useful information.</a:t>
            </a:r>
          </a:p>
          <a:p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sz="2400" dirty="0" smtClean="0"/>
              <a:t>Step 6:  Analyze user answer,  generate user profile, return new set of qualified jobs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/>
              <a:t>User answers can be combined to generate a personal </a:t>
            </a:r>
            <a:r>
              <a:rPr kumimoji="1" lang="en-US" altLang="zh-CN" dirty="0" smtClean="0"/>
              <a:t>profile.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 smtClean="0"/>
              <a:t>User answers can be used to find related job paths and form new Solr query to further screen jobs</a:t>
            </a:r>
          </a:p>
          <a:p>
            <a:pPr>
              <a:lnSpc>
                <a:spcPct val="120000"/>
              </a:lnSpc>
            </a:pP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en-US" altLang="zh-CN" dirty="0" smtClean="0"/>
              <a:t>e.g.    “master”(user answer)  </a:t>
            </a:r>
            <a:r>
              <a:rPr kumimoji="1" lang="en-US" altLang="zh-CN" dirty="0" smtClean="0">
                <a:sym typeface="Wingdings"/>
              </a:rPr>
              <a:t> “jobs.experience.minimum_degree”(job path)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 smtClean="0">
                <a:sym typeface="Wingdings"/>
              </a:rPr>
              <a:t>        “jobs.experience.minimum_degree: master”(new Solr query predicates)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4775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28700" y="3302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/>
              <a:t>Outline</a:t>
            </a:r>
            <a:endParaRPr kumimoji="1" lang="zh-CN" altLang="en-US" sz="4800" dirty="0"/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3679863391"/>
              </p:ext>
            </p:extLst>
          </p:nvPr>
        </p:nvGraphicFramePr>
        <p:xfrm>
          <a:off x="1104900" y="1257300"/>
          <a:ext cx="70993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6795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28700" y="3302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/>
              <a:t>Discussion</a:t>
            </a:r>
            <a:endParaRPr kumimoji="1" lang="zh-CN" altLang="en-US" sz="4800" dirty="0"/>
          </a:p>
        </p:txBody>
      </p:sp>
      <p:sp>
        <p:nvSpPr>
          <p:cNvPr id="2" name="文本框 1"/>
          <p:cNvSpPr txBox="1"/>
          <p:nvPr/>
        </p:nvSpPr>
        <p:spPr>
          <a:xfrm>
            <a:off x="1200150" y="1371600"/>
            <a:ext cx="7505700" cy="178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400" dirty="0" smtClean="0"/>
              <a:t>Not a perfect system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Insufficient data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Text processing and mining algorithm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Automatic question generation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Etc.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5208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28700" y="3302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/>
              <a:t>Conclusion</a:t>
            </a:r>
            <a:endParaRPr kumimoji="1" lang="zh-CN" altLang="en-US" sz="4800" dirty="0"/>
          </a:p>
        </p:txBody>
      </p:sp>
      <p:sp>
        <p:nvSpPr>
          <p:cNvPr id="2" name="文本框 1"/>
          <p:cNvSpPr txBox="1"/>
          <p:nvPr/>
        </p:nvSpPr>
        <p:spPr>
          <a:xfrm>
            <a:off x="1200150" y="1371600"/>
            <a:ext cx="7505700" cy="3554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400" dirty="0" smtClean="0"/>
              <a:t>Big challenge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Novel idea, few previous work 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Manually create data set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Many computer science topics involved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Start from zero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endParaRPr kumimoji="1" lang="en-US" altLang="zh-CN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kumimoji="1" lang="en-US" altLang="zh-CN" sz="2400" dirty="0" smtClean="0"/>
              <a:t>Contribution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/>
              <a:t>Semi-structured </a:t>
            </a:r>
            <a:r>
              <a:rPr kumimoji="1" lang="en-US" altLang="zh-CN" dirty="0" smtClean="0"/>
              <a:t>data management</a:t>
            </a:r>
            <a:endParaRPr kumimoji="1" lang="en-US" altLang="zh-CN" sz="2400" dirty="0"/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Query language design and implementation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Interactive model design and implementation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714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28700" y="3302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/>
              <a:t>Reference</a:t>
            </a:r>
            <a:endParaRPr kumimoji="1" lang="zh-CN" altLang="en-US" sz="4800" dirty="0"/>
          </a:p>
        </p:txBody>
      </p:sp>
      <p:sp>
        <p:nvSpPr>
          <p:cNvPr id="2" name="文本框 1"/>
          <p:cNvSpPr txBox="1"/>
          <p:nvPr/>
        </p:nvSpPr>
        <p:spPr>
          <a:xfrm>
            <a:off x="1200150" y="1371600"/>
            <a:ext cx="750570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Ioannis </a:t>
            </a:r>
            <a:r>
              <a:rPr lang="en-US" altLang="zh-CN" dirty="0"/>
              <a:t>Paparrizos, B. Barla Cambazoglu, </a:t>
            </a:r>
            <a:r>
              <a:rPr lang="en-US" altLang="zh-CN" dirty="0" smtClean="0"/>
              <a:t>Aristides Gionis</a:t>
            </a:r>
            <a:r>
              <a:rPr lang="en-US" altLang="zh-CN" dirty="0"/>
              <a:t>. Machine Learned Job </a:t>
            </a:r>
            <a:r>
              <a:rPr lang="en-US" altLang="zh-CN" dirty="0" smtClean="0"/>
              <a:t>Recommendation. RecSys</a:t>
            </a:r>
            <a:r>
              <a:rPr lang="en-US" altLang="zh-CN" dirty="0"/>
              <a:t>, 2011.</a:t>
            </a:r>
          </a:p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Maryam </a:t>
            </a:r>
            <a:r>
              <a:rPr lang="en-US" altLang="zh-CN" dirty="0"/>
              <a:t>Fazel-Zarandi, Mark S. Fox. </a:t>
            </a:r>
            <a:r>
              <a:rPr lang="en-US" altLang="zh-CN" dirty="0" smtClean="0"/>
              <a:t>Semantic Matchmaking </a:t>
            </a:r>
            <a:r>
              <a:rPr lang="en-US" altLang="zh-CN" dirty="0"/>
              <a:t>for </a:t>
            </a:r>
            <a:r>
              <a:rPr lang="en-US" altLang="zh-CN" dirty="0" smtClean="0"/>
              <a:t>Job Recruitment</a:t>
            </a:r>
            <a:r>
              <a:rPr lang="en-US" altLang="zh-CN" dirty="0"/>
              <a:t>: An Ontology-</a:t>
            </a:r>
            <a:r>
              <a:rPr lang="en-US" altLang="zh-CN" dirty="0" smtClean="0"/>
              <a:t>Based Hybrid </a:t>
            </a:r>
            <a:r>
              <a:rPr lang="en-US" altLang="zh-CN" dirty="0"/>
              <a:t>Approach. In Proceedings of the </a:t>
            </a:r>
            <a:r>
              <a:rPr lang="en-US" altLang="zh-CN" dirty="0" smtClean="0"/>
              <a:t>3</a:t>
            </a:r>
            <a:r>
              <a:rPr lang="en-US" altLang="zh-CN" baseline="30000" dirty="0" smtClean="0"/>
              <a:t>rd</a:t>
            </a:r>
            <a:r>
              <a:rPr lang="en-US" altLang="zh-CN" dirty="0" smtClean="0"/>
              <a:t> International </a:t>
            </a:r>
            <a:r>
              <a:rPr lang="en-US" altLang="zh-CN" dirty="0"/>
              <a:t>Workshop on Service Matchmaking </a:t>
            </a:r>
            <a:r>
              <a:rPr lang="en-US" altLang="zh-CN" dirty="0" smtClean="0"/>
              <a:t>and Resource </a:t>
            </a:r>
            <a:r>
              <a:rPr lang="en-US" altLang="zh-CN" dirty="0"/>
              <a:t>Retrieval, 2009.</a:t>
            </a:r>
          </a:p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Nick </a:t>
            </a:r>
            <a:r>
              <a:rPr lang="en-US" altLang="zh-CN" dirty="0"/>
              <a:t>Koudas,Chen Li, Anthony K. H. Tung, </a:t>
            </a:r>
            <a:r>
              <a:rPr lang="en-US" altLang="zh-CN" dirty="0" smtClean="0"/>
              <a:t>Rares</a:t>
            </a:r>
            <a:r>
              <a:rPr lang="en-US" altLang="zh-CN" dirty="0"/>
              <a:t> </a:t>
            </a:r>
            <a:r>
              <a:rPr lang="en-US" altLang="zh-CN" dirty="0" smtClean="0"/>
              <a:t>Vernica</a:t>
            </a:r>
            <a:r>
              <a:rPr lang="en-US" altLang="zh-CN" dirty="0"/>
              <a:t>. Relaxing Join and Selection Queries. </a:t>
            </a:r>
            <a:r>
              <a:rPr lang="en-US" altLang="zh-CN" dirty="0" smtClean="0"/>
              <a:t>VLDB '</a:t>
            </a:r>
            <a:r>
              <a:rPr lang="en-US" altLang="zh-CN" dirty="0"/>
              <a:t>06 Proceedings of the 32nd international conference </a:t>
            </a:r>
            <a:r>
              <a:rPr lang="en-US" altLang="zh-CN" dirty="0" smtClean="0"/>
              <a:t>on Very </a:t>
            </a:r>
            <a:r>
              <a:rPr lang="en-US" altLang="zh-CN" dirty="0"/>
              <a:t>large data bases, pages </a:t>
            </a:r>
            <a:r>
              <a:rPr lang="en-US" altLang="zh-CN" dirty="0" smtClean="0"/>
              <a:t>199-210</a:t>
            </a:r>
            <a:r>
              <a:rPr lang="en-US" altLang="zh-CN" dirty="0"/>
              <a:t>, 2006.</a:t>
            </a:r>
          </a:p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Valentina </a:t>
            </a:r>
            <a:r>
              <a:rPr lang="en-US" altLang="zh-CN" dirty="0"/>
              <a:t>Gatteschi, Fabrizio Lamberti, Andrea Sanna</a:t>
            </a:r>
            <a:r>
              <a:rPr lang="en-US" altLang="zh-CN" dirty="0" smtClean="0"/>
              <a:t>,Claudio </a:t>
            </a:r>
            <a:r>
              <a:rPr lang="en-US" altLang="zh-CN" dirty="0"/>
              <a:t>Demartini. A Semantic Matchmaking </a:t>
            </a:r>
            <a:r>
              <a:rPr lang="en-US" altLang="zh-CN" dirty="0" smtClean="0"/>
              <a:t>System For </a:t>
            </a:r>
            <a:r>
              <a:rPr lang="en-US" altLang="zh-CN" dirty="0"/>
              <a:t>Job Recruitment. Proceedings of I-KNOW 2010</a:t>
            </a:r>
            <a:r>
              <a:rPr lang="en-US" altLang="zh-CN" dirty="0" smtClean="0"/>
              <a:t>, pages 50-59</a:t>
            </a:r>
            <a:r>
              <a:rPr lang="en-US" altLang="zh-CN" dirty="0"/>
              <a:t>, 2010.</a:t>
            </a:r>
          </a:p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Wei </a:t>
            </a:r>
            <a:r>
              <a:rPr lang="en-US" altLang="zh-CN" dirty="0"/>
              <a:t>CHEN, Gregory AIST, Jack </a:t>
            </a:r>
            <a:r>
              <a:rPr lang="en-US" altLang="zh-CN" dirty="0" smtClean="0"/>
              <a:t>MOSTOW. Generating Questions Automatically from Informational </a:t>
            </a:r>
            <a:r>
              <a:rPr lang="en-US" altLang="zh-CN" dirty="0"/>
              <a:t>Text.</a:t>
            </a:r>
          </a:p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Wenxing </a:t>
            </a:r>
            <a:r>
              <a:rPr lang="en-US" altLang="zh-CN" dirty="0"/>
              <a:t>Hong, Siting Zheng, Huan Wang. </a:t>
            </a:r>
            <a:r>
              <a:rPr lang="en-US" altLang="zh-CN" dirty="0" smtClean="0"/>
              <a:t>Dynamic User Profile-</a:t>
            </a:r>
            <a:r>
              <a:rPr lang="en-US" altLang="zh-CN" dirty="0"/>
              <a:t>Based Job Recommender. The </a:t>
            </a:r>
            <a:r>
              <a:rPr lang="en-US" altLang="zh-CN" dirty="0" smtClean="0"/>
              <a:t>8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International </a:t>
            </a:r>
            <a:r>
              <a:rPr lang="en-US" altLang="zh-CN" dirty="0"/>
              <a:t>Conference on Computer Science &amp;</a:t>
            </a:r>
          </a:p>
          <a:p>
            <a:r>
              <a:rPr lang="en-US" altLang="zh-CN" dirty="0" smtClean="0"/>
              <a:t>    Education </a:t>
            </a:r>
            <a:r>
              <a:rPr lang="en-US" altLang="zh-CN" dirty="0"/>
              <a:t>(ICCSE 2013), 2013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2566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28700" y="3302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/>
              <a:t>Outline</a:t>
            </a:r>
            <a:endParaRPr kumimoji="1" lang="zh-CN" altLang="en-US" sz="4800" dirty="0"/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3214150379"/>
              </p:ext>
            </p:extLst>
          </p:nvPr>
        </p:nvGraphicFramePr>
        <p:xfrm>
          <a:off x="1104900" y="1257300"/>
          <a:ext cx="70993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3311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00150" y="2755900"/>
            <a:ext cx="7505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b="1" dirty="0" smtClean="0"/>
              <a:t>Thank you!</a:t>
            </a:r>
            <a:endParaRPr kumimoji="1" lang="en-US" altLang="zh-CN" sz="4000" b="1" dirty="0"/>
          </a:p>
        </p:txBody>
      </p:sp>
    </p:spTree>
    <p:extLst>
      <p:ext uri="{BB962C8B-B14F-4D97-AF65-F5344CB8AC3E}">
        <p14:creationId xmlns:p14="http://schemas.microsoft.com/office/powerpoint/2010/main" val="2833452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28700" y="3302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/>
              <a:t>Outline</a:t>
            </a:r>
            <a:endParaRPr kumimoji="1" lang="zh-CN" altLang="en-US" sz="4800" dirty="0"/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212974163"/>
              </p:ext>
            </p:extLst>
          </p:nvPr>
        </p:nvGraphicFramePr>
        <p:xfrm>
          <a:off x="1104900" y="1257300"/>
          <a:ext cx="70993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8327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28700" y="3302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/>
              <a:t>Motivation</a:t>
            </a:r>
            <a:endParaRPr kumimoji="1" lang="zh-CN" altLang="en-US" sz="4800" dirty="0"/>
          </a:p>
        </p:txBody>
      </p:sp>
      <p:sp>
        <p:nvSpPr>
          <p:cNvPr id="2" name="文本框 1"/>
          <p:cNvSpPr txBox="1"/>
          <p:nvPr/>
        </p:nvSpPr>
        <p:spPr>
          <a:xfrm>
            <a:off x="1200150" y="1371600"/>
            <a:ext cx="7505700" cy="265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400" dirty="0" smtClean="0"/>
              <a:t>Matchmaking system</a:t>
            </a:r>
            <a:endParaRPr kumimoji="1" lang="en-US" altLang="zh-CN" sz="2400" dirty="0"/>
          </a:p>
          <a:p>
            <a:pPr>
              <a:lnSpc>
                <a:spcPct val="120000"/>
              </a:lnSpc>
            </a:pPr>
            <a:r>
              <a:rPr kumimoji="1" lang="en-US" altLang="zh-CN" dirty="0" smtClean="0"/>
              <a:t>Use </a:t>
            </a:r>
            <a:r>
              <a:rPr kumimoji="1" lang="en-US" altLang="zh-CN" dirty="0"/>
              <a:t>information technology to find the products or services that best fit  </a:t>
            </a:r>
            <a:r>
              <a:rPr kumimoji="1" lang="en-US" altLang="zh-CN" dirty="0" smtClean="0"/>
              <a:t>  with </a:t>
            </a:r>
            <a:r>
              <a:rPr kumimoji="1" lang="en-US" altLang="zh-CN" dirty="0"/>
              <a:t>customer's individual </a:t>
            </a:r>
            <a:r>
              <a:rPr kumimoji="1" lang="en-US" altLang="zh-CN" dirty="0" smtClean="0"/>
              <a:t>preferences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 smtClean="0"/>
              <a:t>e.g. Dating system, Job hunting websites</a:t>
            </a:r>
          </a:p>
          <a:p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en-US" altLang="zh-CN" sz="2400" dirty="0"/>
              <a:t>Problem</a:t>
            </a:r>
          </a:p>
          <a:p>
            <a:r>
              <a:rPr kumimoji="1" lang="en-US" altLang="zh-CN" dirty="0" smtClean="0"/>
              <a:t>Information provided by users is limited or too general</a:t>
            </a:r>
          </a:p>
          <a:p>
            <a:pPr marL="285750" indent="-285750">
              <a:buFont typeface="Arial"/>
              <a:buChar char="•"/>
            </a:pPr>
            <a:endParaRPr kumimoji="1"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1104900" y="3761632"/>
            <a:ext cx="7943850" cy="2613442"/>
            <a:chOff x="1079500" y="3610590"/>
            <a:chExt cx="7943850" cy="261344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9500" y="3610590"/>
              <a:ext cx="7943850" cy="2080742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2082800" y="5854700"/>
              <a:ext cx="5549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“Software engineer” + “Java” + “Mountain View”</a:t>
              </a:r>
              <a:endParaRPr kumimoji="1" lang="zh-CN" altLang="en-US" dirty="0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50" y="4318000"/>
            <a:ext cx="7639050" cy="952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73560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28700" y="3302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/>
              <a:t>Motivation</a:t>
            </a:r>
            <a:endParaRPr kumimoji="1" lang="zh-CN" altLang="en-US" sz="4800" dirty="0"/>
          </a:p>
        </p:txBody>
      </p:sp>
      <p:sp>
        <p:nvSpPr>
          <p:cNvPr id="2" name="文本框 1"/>
          <p:cNvSpPr txBox="1"/>
          <p:nvPr/>
        </p:nvSpPr>
        <p:spPr>
          <a:xfrm>
            <a:off x="1200150" y="1371600"/>
            <a:ext cx="7505700" cy="333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400" dirty="0" smtClean="0"/>
              <a:t>Related work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Ontology-based data representation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Dynamically update and extract features using historical data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/>
              <a:t>Collaborate </a:t>
            </a:r>
            <a:r>
              <a:rPr kumimoji="1" lang="en-US" altLang="zh-CN" dirty="0" smtClean="0"/>
              <a:t>filtering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zh-CN" sz="2400" dirty="0" smtClean="0"/>
              <a:t>Our approach</a:t>
            </a:r>
            <a:endParaRPr kumimoji="1" lang="en-US" altLang="zh-CN" sz="2400" dirty="0"/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An </a:t>
            </a:r>
            <a:r>
              <a:rPr kumimoji="1" lang="en-US" altLang="zh-CN" b="1" dirty="0" smtClean="0"/>
              <a:t>interactive</a:t>
            </a:r>
            <a:r>
              <a:rPr kumimoji="1" lang="en-US" altLang="zh-CN" dirty="0" smtClean="0"/>
              <a:t> matchmaking system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/>
              <a:t>U</a:t>
            </a:r>
            <a:r>
              <a:rPr kumimoji="1" lang="en-US" altLang="zh-CN" dirty="0" smtClean="0"/>
              <a:t>se </a:t>
            </a:r>
            <a:r>
              <a:rPr kumimoji="1" lang="en-US" altLang="zh-CN" b="1" dirty="0" smtClean="0"/>
              <a:t>contextual</a:t>
            </a:r>
            <a:r>
              <a:rPr kumimoji="1" lang="en-US" altLang="zh-CN" dirty="0" smtClean="0"/>
              <a:t> information to generate questions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b="1" dirty="0"/>
              <a:t>E</a:t>
            </a:r>
            <a:r>
              <a:rPr kumimoji="1" lang="en-US" altLang="zh-CN" b="1" dirty="0" smtClean="0"/>
              <a:t>licit</a:t>
            </a:r>
            <a:r>
              <a:rPr kumimoji="1" lang="en-US" altLang="zh-CN" dirty="0" smtClean="0"/>
              <a:t> user to provide more information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Use </a:t>
            </a:r>
            <a:r>
              <a:rPr kumimoji="1" lang="en-US" altLang="zh-CN" dirty="0" smtClean="0"/>
              <a:t>user’s </a:t>
            </a:r>
            <a:r>
              <a:rPr kumimoji="1" lang="en-US" altLang="zh-CN" dirty="0" smtClean="0"/>
              <a:t>answers to further screen </a:t>
            </a:r>
            <a:r>
              <a:rPr kumimoji="1" lang="en-US" altLang="zh-CN" dirty="0" smtClean="0"/>
              <a:t>result set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035300" y="4953000"/>
            <a:ext cx="4165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smtClean="0"/>
              <a:t>Demo Time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95292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28700" y="3302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/>
              <a:t>Outline</a:t>
            </a:r>
            <a:endParaRPr kumimoji="1" lang="zh-CN" altLang="en-US" sz="4800" dirty="0"/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2494792671"/>
              </p:ext>
            </p:extLst>
          </p:nvPr>
        </p:nvGraphicFramePr>
        <p:xfrm>
          <a:off x="1104900" y="1257300"/>
          <a:ext cx="70993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7244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28700" y="3302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/>
              <a:t>System Architecture</a:t>
            </a:r>
            <a:endParaRPr kumimoji="1" lang="zh-CN" altLang="en-US" sz="4800" dirty="0"/>
          </a:p>
        </p:txBody>
      </p:sp>
      <p:grpSp>
        <p:nvGrpSpPr>
          <p:cNvPr id="6" name="组 5"/>
          <p:cNvGrpSpPr/>
          <p:nvPr/>
        </p:nvGrpSpPr>
        <p:grpSpPr>
          <a:xfrm>
            <a:off x="4140200" y="1161197"/>
            <a:ext cx="4803775" cy="5392182"/>
            <a:chOff x="1825625" y="-44450"/>
            <a:chExt cx="4803775" cy="6319282"/>
          </a:xfrm>
        </p:grpSpPr>
        <p:sp>
          <p:nvSpPr>
            <p:cNvPr id="7" name="矩形 6"/>
            <p:cNvSpPr/>
            <p:nvPr/>
          </p:nvSpPr>
          <p:spPr>
            <a:xfrm>
              <a:off x="2365375" y="3200400"/>
              <a:ext cx="3521075" cy="9271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Agent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432300" y="4635500"/>
              <a:ext cx="1606550" cy="711200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Query</a:t>
              </a:r>
            </a:p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Processor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>
              <a:off x="2308225" y="4102100"/>
              <a:ext cx="2927350" cy="2172732"/>
              <a:chOff x="2308225" y="4102100"/>
              <a:chExt cx="2927350" cy="2172732"/>
            </a:xfrm>
          </p:grpSpPr>
          <p:sp>
            <p:nvSpPr>
              <p:cNvPr id="36" name="笑脸 35"/>
              <p:cNvSpPr/>
              <p:nvPr/>
            </p:nvSpPr>
            <p:spPr>
              <a:xfrm>
                <a:off x="3060700" y="5690632"/>
                <a:ext cx="723900" cy="584200"/>
              </a:xfrm>
              <a:prstGeom prst="smileyFace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3727450" y="5880100"/>
                <a:ext cx="774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smtClean="0"/>
                  <a:t>User</a:t>
                </a:r>
                <a:endParaRPr kumimoji="1" lang="zh-CN" altLang="en-US" dirty="0"/>
              </a:p>
            </p:txBody>
          </p:sp>
          <p:cxnSp>
            <p:nvCxnSpPr>
              <p:cNvPr id="38" name="直线箭头连接符 37"/>
              <p:cNvCxnSpPr>
                <a:endCxn id="9" idx="2"/>
              </p:cNvCxnSpPr>
              <p:nvPr/>
            </p:nvCxnSpPr>
            <p:spPr>
              <a:xfrm flipV="1">
                <a:off x="3784600" y="5346700"/>
                <a:ext cx="1450975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线箭头连接符 38"/>
              <p:cNvCxnSpPr/>
              <p:nvPr/>
            </p:nvCxnSpPr>
            <p:spPr>
              <a:xfrm flipV="1">
                <a:off x="3543300" y="4102100"/>
                <a:ext cx="0" cy="15885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线箭头连接符 39"/>
              <p:cNvCxnSpPr/>
              <p:nvPr/>
            </p:nvCxnSpPr>
            <p:spPr>
              <a:xfrm>
                <a:off x="3314700" y="4127500"/>
                <a:ext cx="0" cy="15631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箭头连接符 40"/>
              <p:cNvCxnSpPr>
                <a:stCxn id="9" idx="0"/>
              </p:cNvCxnSpPr>
              <p:nvPr/>
            </p:nvCxnSpPr>
            <p:spPr>
              <a:xfrm flipV="1">
                <a:off x="5235575" y="4127500"/>
                <a:ext cx="0" cy="508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/>
            </p:nvSpPr>
            <p:spPr>
              <a:xfrm>
                <a:off x="3505200" y="4635500"/>
                <a:ext cx="977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smtClean="0"/>
                  <a:t>Answer</a:t>
                </a:r>
                <a:endParaRPr kumimoji="1" lang="zh-CN" altLang="en-US" dirty="0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2308225" y="4635500"/>
                <a:ext cx="1171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smtClean="0"/>
                  <a:t>Question</a:t>
                </a:r>
                <a:endParaRPr kumimoji="1" lang="zh-CN" altLang="en-US" dirty="0"/>
              </a:p>
            </p:txBody>
          </p:sp>
        </p:grpSp>
        <p:grpSp>
          <p:nvGrpSpPr>
            <p:cNvPr id="12" name="组 11"/>
            <p:cNvGrpSpPr/>
            <p:nvPr/>
          </p:nvGrpSpPr>
          <p:grpSpPr>
            <a:xfrm>
              <a:off x="1825625" y="-44450"/>
              <a:ext cx="4803775" cy="3244850"/>
              <a:chOff x="1825625" y="-44450"/>
              <a:chExt cx="4803775" cy="3244850"/>
            </a:xfrm>
          </p:grpSpPr>
          <p:cxnSp>
            <p:nvCxnSpPr>
              <p:cNvPr id="13" name="直线箭头连接符 12"/>
              <p:cNvCxnSpPr/>
              <p:nvPr/>
            </p:nvCxnSpPr>
            <p:spPr>
              <a:xfrm>
                <a:off x="3968750" y="2616200"/>
                <a:ext cx="4763" cy="584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线箭头连接符 13"/>
              <p:cNvCxnSpPr/>
              <p:nvPr/>
            </p:nvCxnSpPr>
            <p:spPr>
              <a:xfrm flipH="1" flipV="1">
                <a:off x="4241800" y="2616200"/>
                <a:ext cx="11115" cy="584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组 14"/>
              <p:cNvGrpSpPr/>
              <p:nvPr/>
            </p:nvGrpSpPr>
            <p:grpSpPr>
              <a:xfrm>
                <a:off x="1825625" y="-44450"/>
                <a:ext cx="4803775" cy="3042682"/>
                <a:chOff x="1825625" y="69850"/>
                <a:chExt cx="4803775" cy="3042682"/>
              </a:xfrm>
            </p:grpSpPr>
            <p:grpSp>
              <p:nvGrpSpPr>
                <p:cNvPr id="16" name="组 15"/>
                <p:cNvGrpSpPr/>
                <p:nvPr/>
              </p:nvGrpSpPr>
              <p:grpSpPr>
                <a:xfrm>
                  <a:off x="1825625" y="69850"/>
                  <a:ext cx="4803775" cy="2647950"/>
                  <a:chOff x="1825625" y="69850"/>
                  <a:chExt cx="4803775" cy="2647950"/>
                </a:xfrm>
              </p:grpSpPr>
              <p:grpSp>
                <p:nvGrpSpPr>
                  <p:cNvPr id="19" name="组 18"/>
                  <p:cNvGrpSpPr/>
                  <p:nvPr/>
                </p:nvGrpSpPr>
                <p:grpSpPr>
                  <a:xfrm>
                    <a:off x="5619750" y="69850"/>
                    <a:ext cx="1009650" cy="901700"/>
                    <a:chOff x="5429250" y="1193800"/>
                    <a:chExt cx="1009650" cy="901700"/>
                  </a:xfrm>
                </p:grpSpPr>
                <p:sp>
                  <p:nvSpPr>
                    <p:cNvPr id="33" name="剪去单角的矩形 32"/>
                    <p:cNvSpPr/>
                    <p:nvPr/>
                  </p:nvSpPr>
                  <p:spPr>
                    <a:xfrm>
                      <a:off x="5765800" y="1193800"/>
                      <a:ext cx="673100" cy="749300"/>
                    </a:xfrm>
                    <a:prstGeom prst="snip1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4" name="剪去单角的矩形 33"/>
                    <p:cNvSpPr/>
                    <p:nvPr/>
                  </p:nvSpPr>
                  <p:spPr>
                    <a:xfrm>
                      <a:off x="5594350" y="1250950"/>
                      <a:ext cx="673100" cy="749300"/>
                    </a:xfrm>
                    <a:prstGeom prst="snip1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5" name="剪去单角的矩形 34"/>
                    <p:cNvSpPr/>
                    <p:nvPr/>
                  </p:nvSpPr>
                  <p:spPr>
                    <a:xfrm>
                      <a:off x="5429250" y="1346200"/>
                      <a:ext cx="673100" cy="749300"/>
                    </a:xfrm>
                    <a:prstGeom prst="snip1Rect">
                      <a:avLst/>
                    </a:prstGeom>
                    <a:solidFill>
                      <a:srgbClr val="FFFFFF">
                        <a:alpha val="97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dirty="0" smtClean="0">
                          <a:solidFill>
                            <a:srgbClr val="000000"/>
                          </a:solidFill>
                        </a:rPr>
                        <a:t>Job</a:t>
                      </a:r>
                      <a:endParaRPr kumimoji="1" lang="zh-CN" altLang="en-US" dirty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20" name="组 19"/>
                  <p:cNvGrpSpPr/>
                  <p:nvPr/>
                </p:nvGrpSpPr>
                <p:grpSpPr>
                  <a:xfrm>
                    <a:off x="1825625" y="95250"/>
                    <a:ext cx="1009650" cy="901700"/>
                    <a:chOff x="5429250" y="1193800"/>
                    <a:chExt cx="1009650" cy="901700"/>
                  </a:xfrm>
                </p:grpSpPr>
                <p:sp>
                  <p:nvSpPr>
                    <p:cNvPr id="30" name="剪去单角的矩形 29"/>
                    <p:cNvSpPr/>
                    <p:nvPr/>
                  </p:nvSpPr>
                  <p:spPr>
                    <a:xfrm>
                      <a:off x="5765800" y="1193800"/>
                      <a:ext cx="673100" cy="749300"/>
                    </a:xfrm>
                    <a:prstGeom prst="snip1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1" name="剪去单角的矩形 30"/>
                    <p:cNvSpPr/>
                    <p:nvPr/>
                  </p:nvSpPr>
                  <p:spPr>
                    <a:xfrm>
                      <a:off x="5594350" y="1250950"/>
                      <a:ext cx="673100" cy="749300"/>
                    </a:xfrm>
                    <a:prstGeom prst="snip1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2" name="剪去单角的矩形 31"/>
                    <p:cNvSpPr/>
                    <p:nvPr/>
                  </p:nvSpPr>
                  <p:spPr>
                    <a:xfrm>
                      <a:off x="5429250" y="1346200"/>
                      <a:ext cx="673100" cy="749300"/>
                    </a:xfrm>
                    <a:prstGeom prst="snip1Rect">
                      <a:avLst/>
                    </a:prstGeom>
                    <a:solidFill>
                      <a:srgbClr val="FFFFFF">
                        <a:alpha val="97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dirty="0" smtClean="0">
                          <a:solidFill>
                            <a:srgbClr val="000000"/>
                          </a:solidFill>
                        </a:rPr>
                        <a:t>Res-ume</a:t>
                      </a:r>
                      <a:endParaRPr kumimoji="1" lang="zh-CN" altLang="en-US" dirty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cxnSp>
                <p:nvCxnSpPr>
                  <p:cNvPr id="21" name="直线箭头连接符 20"/>
                  <p:cNvCxnSpPr>
                    <a:stCxn id="30" idx="0"/>
                  </p:cNvCxnSpPr>
                  <p:nvPr/>
                </p:nvCxnSpPr>
                <p:spPr>
                  <a:xfrm>
                    <a:off x="2835275" y="469900"/>
                    <a:ext cx="949325" cy="7239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线箭头连接符 21"/>
                  <p:cNvCxnSpPr>
                    <a:stCxn id="35" idx="2"/>
                  </p:cNvCxnSpPr>
                  <p:nvPr/>
                </p:nvCxnSpPr>
                <p:spPr>
                  <a:xfrm flipH="1">
                    <a:off x="4432300" y="596900"/>
                    <a:ext cx="1187450" cy="5969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3" name="组 22"/>
                  <p:cNvGrpSpPr/>
                  <p:nvPr/>
                </p:nvGrpSpPr>
                <p:grpSpPr>
                  <a:xfrm>
                    <a:off x="2701925" y="914400"/>
                    <a:ext cx="2835275" cy="1803400"/>
                    <a:chOff x="2701925" y="914400"/>
                    <a:chExt cx="2835275" cy="1803400"/>
                  </a:xfrm>
                </p:grpSpPr>
                <p:sp>
                  <p:nvSpPr>
                    <p:cNvPr id="26" name="矩形 25"/>
                    <p:cNvSpPr/>
                    <p:nvPr/>
                  </p:nvSpPr>
                  <p:spPr>
                    <a:xfrm>
                      <a:off x="2701925" y="914400"/>
                      <a:ext cx="2835275" cy="18034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dirty="0" smtClean="0">
                          <a:solidFill>
                            <a:srgbClr val="000000"/>
                          </a:solidFill>
                        </a:rPr>
                        <a:t>              </a:t>
                      </a:r>
                      <a:endParaRPr kumimoji="1" lang="zh-CN" altLang="en-US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7" name="圆角矩形 26"/>
                    <p:cNvSpPr/>
                    <p:nvPr/>
                  </p:nvSpPr>
                  <p:spPr>
                    <a:xfrm>
                      <a:off x="3543300" y="1193800"/>
                      <a:ext cx="1143000" cy="431800"/>
                    </a:xfrm>
                    <a:prstGeom prst="round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dirty="0" smtClean="0">
                          <a:solidFill>
                            <a:srgbClr val="000000"/>
                          </a:solidFill>
                        </a:rPr>
                        <a:t>AsterixDB</a:t>
                      </a:r>
                      <a:endParaRPr kumimoji="1" lang="zh-CN" altLang="en-US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8" name="圆角矩形 27"/>
                    <p:cNvSpPr/>
                    <p:nvPr/>
                  </p:nvSpPr>
                  <p:spPr>
                    <a:xfrm>
                      <a:off x="3568700" y="1943100"/>
                      <a:ext cx="1143000" cy="431800"/>
                    </a:xfrm>
                    <a:prstGeom prst="round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dirty="0" smtClean="0">
                          <a:solidFill>
                            <a:srgbClr val="000000"/>
                          </a:solidFill>
                        </a:rPr>
                        <a:t>Solr</a:t>
                      </a:r>
                      <a:endParaRPr kumimoji="1" lang="zh-CN" altLang="en-US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cxnSp>
                  <p:nvCxnSpPr>
                    <p:cNvPr id="29" name="直线箭头连接符 28"/>
                    <p:cNvCxnSpPr>
                      <a:stCxn id="27" idx="2"/>
                    </p:cNvCxnSpPr>
                    <p:nvPr/>
                  </p:nvCxnSpPr>
                  <p:spPr>
                    <a:xfrm>
                      <a:off x="4114800" y="1625600"/>
                      <a:ext cx="0" cy="31750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4246563" y="1573768"/>
                    <a:ext cx="1397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dirty="0" smtClean="0"/>
                      <a:t>(path:value)</a:t>
                    </a:r>
                    <a:endParaRPr kumimoji="1" lang="zh-CN" altLang="en-US" dirty="0"/>
                  </a:p>
                </p:txBody>
              </p:sp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3162299" y="247650"/>
                    <a:ext cx="20732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dirty="0" smtClean="0"/>
                      <a:t>Semi-structure docs</a:t>
                    </a:r>
                    <a:endParaRPr kumimoji="1" lang="zh-CN" altLang="en-US" dirty="0"/>
                  </a:p>
                </p:txBody>
              </p:sp>
            </p:grpSp>
            <p:sp>
              <p:nvSpPr>
                <p:cNvPr id="17" name="文本框 16"/>
                <p:cNvSpPr txBox="1"/>
                <p:nvPr/>
              </p:nvSpPr>
              <p:spPr>
                <a:xfrm>
                  <a:off x="4241800" y="2743200"/>
                  <a:ext cx="13525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 smtClean="0"/>
                    <a:t>Solr query</a:t>
                  </a:r>
                  <a:endParaRPr kumimoji="1" lang="zh-CN" altLang="en-US" dirty="0"/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2959100" y="2743200"/>
                  <a:ext cx="13525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 smtClean="0"/>
                    <a:t>Solr docs</a:t>
                  </a:r>
                  <a:endParaRPr kumimoji="1" lang="zh-CN" altLang="en-US" dirty="0"/>
                </a:p>
              </p:txBody>
            </p:sp>
          </p:grpSp>
        </p:grpSp>
      </p:grpSp>
      <p:sp>
        <p:nvSpPr>
          <p:cNvPr id="44" name="文本框 43"/>
          <p:cNvSpPr txBox="1"/>
          <p:nvPr/>
        </p:nvSpPr>
        <p:spPr>
          <a:xfrm>
            <a:off x="1200150" y="1371600"/>
            <a:ext cx="7505700" cy="4953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400" dirty="0" smtClean="0"/>
              <a:t>Data Module</a:t>
            </a:r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dirty="0"/>
              <a:t>Semi-structured </a:t>
            </a:r>
            <a:r>
              <a:rPr kumimoji="1" lang="en-US" altLang="zh-CN" dirty="0" smtClean="0"/>
              <a:t>data</a:t>
            </a:r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dirty="0" smtClean="0"/>
              <a:t>AsterixDB</a:t>
            </a:r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dirty="0" smtClean="0"/>
              <a:t>Solr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zh-CN" sz="2400" dirty="0" smtClean="0"/>
              <a:t>Query Processor</a:t>
            </a:r>
            <a:endParaRPr kumimoji="1" lang="en-US" altLang="zh-CN" sz="2400" dirty="0"/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DSL(Domain Specific Language)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Parser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Transform user  query to 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Solr query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zh-CN" sz="2400" dirty="0"/>
              <a:t>Interactive </a:t>
            </a:r>
            <a:r>
              <a:rPr kumimoji="1" lang="en-US" altLang="zh-CN" sz="2400" dirty="0" smtClean="0"/>
              <a:t>Agent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kumimoji="1" lang="en-US" altLang="zh-CN" dirty="0"/>
              <a:t>Generate questions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kumimoji="1" lang="en-US" altLang="zh-CN" dirty="0"/>
              <a:t>Store </a:t>
            </a:r>
            <a:r>
              <a:rPr kumimoji="1" lang="en-US" altLang="zh-CN" dirty="0" smtClean="0"/>
              <a:t>&amp; analyze user answers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kumimoji="1" lang="en-US" altLang="zh-CN" dirty="0" smtClean="0"/>
              <a:t>Generate user profile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6228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28700" y="3302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/>
              <a:t>Outline</a:t>
            </a:r>
            <a:endParaRPr kumimoji="1" lang="zh-CN" altLang="en-US" sz="4800" dirty="0"/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3587524717"/>
              </p:ext>
            </p:extLst>
          </p:nvPr>
        </p:nvGraphicFramePr>
        <p:xfrm>
          <a:off x="1104900" y="1257300"/>
          <a:ext cx="70993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580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28700" y="330200"/>
            <a:ext cx="429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/>
              <a:t>Implementation</a:t>
            </a:r>
            <a:endParaRPr kumimoji="1" lang="zh-CN" altLang="en-US" sz="4800" dirty="0"/>
          </a:p>
        </p:txBody>
      </p:sp>
      <p:sp>
        <p:nvSpPr>
          <p:cNvPr id="2" name="文本框 1"/>
          <p:cNvSpPr txBox="1"/>
          <p:nvPr/>
        </p:nvSpPr>
        <p:spPr>
          <a:xfrm>
            <a:off x="1200150" y="1371600"/>
            <a:ext cx="7505700" cy="366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400" dirty="0" smtClean="0"/>
              <a:t>AsterixDB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Big data management system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Support index and analyze semi-structured data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Result of 3.5 years R&amp;D involving researchers at UCI, UCR, UCSD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REST API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zh-CN" sz="2400" dirty="0" smtClean="0"/>
              <a:t>Solr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An </a:t>
            </a:r>
            <a:r>
              <a:rPr kumimoji="1" lang="en-US" altLang="zh-CN" dirty="0"/>
              <a:t>open source enterprise search </a:t>
            </a:r>
            <a:r>
              <a:rPr kumimoji="1" lang="en-US" altLang="zh-CN" dirty="0" smtClean="0"/>
              <a:t>platform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Defines the field types and fields of documents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Dynamic Fields enables on-the-fly addition of new fields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dirty="0" smtClean="0"/>
              <a:t>Solrj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– A java client to access Solr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1708150"/>
            <a:ext cx="6032500" cy="1885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3594100"/>
            <a:ext cx="6731000" cy="2120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83633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夏至.thmx</Template>
  <TotalTime>994</TotalTime>
  <Words>896</Words>
  <Application>Microsoft Macintosh PowerPoint</Application>
  <PresentationFormat>全屏显示(4:3)</PresentationFormat>
  <Paragraphs>188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夏至</vt:lpstr>
      <vt:lpstr>An Interactive Matchmaking Technique with Contextual Knowledge Elicitation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Interactive Matchmaking Technique with Contextual Knowledge Elicitation</dc:title>
  <dc:creator>Xixi Xiao</dc:creator>
  <cp:lastModifiedBy>Xixi Xiao</cp:lastModifiedBy>
  <cp:revision>37</cp:revision>
  <cp:lastPrinted>2014-03-17T17:48:18Z</cp:lastPrinted>
  <dcterms:created xsi:type="dcterms:W3CDTF">2014-03-14T20:27:48Z</dcterms:created>
  <dcterms:modified xsi:type="dcterms:W3CDTF">2014-03-17T17:52:45Z</dcterms:modified>
</cp:coreProperties>
</file>