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5" r:id="rId4"/>
    <p:sldId id="272" r:id="rId5"/>
    <p:sldId id="276" r:id="rId6"/>
    <p:sldId id="274" r:id="rId7"/>
    <p:sldId id="257" r:id="rId8"/>
    <p:sldId id="262" r:id="rId9"/>
    <p:sldId id="263" r:id="rId10"/>
    <p:sldId id="270" r:id="rId11"/>
    <p:sldId id="277" r:id="rId12"/>
    <p:sldId id="267" r:id="rId13"/>
    <p:sldId id="269" r:id="rId14"/>
    <p:sldId id="266" r:id="rId15"/>
    <p:sldId id="264" r:id="rId16"/>
    <p:sldId id="268" r:id="rId17"/>
    <p:sldId id="260" r:id="rId18"/>
    <p:sldId id="258" r:id="rId19"/>
    <p:sldId id="261" r:id="rId20"/>
    <p:sldId id="273" r:id="rId21"/>
    <p:sldId id="259" r:id="rId22"/>
  </p:sldIdLst>
  <p:sldSz cx="12192000" cy="6858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43" indent="0" algn="ctr">
              <a:buNone/>
              <a:defRPr sz="2000"/>
            </a:lvl2pPr>
            <a:lvl3pPr marL="914484" indent="0" algn="ctr">
              <a:buNone/>
              <a:defRPr sz="1801"/>
            </a:lvl3pPr>
            <a:lvl4pPr marL="1371726" indent="0" algn="ctr">
              <a:buNone/>
              <a:defRPr sz="1600"/>
            </a:lvl4pPr>
            <a:lvl5pPr marL="1828969" indent="0" algn="ctr">
              <a:buNone/>
              <a:defRPr sz="1600"/>
            </a:lvl5pPr>
            <a:lvl6pPr marL="2286208" indent="0" algn="ctr">
              <a:buNone/>
              <a:defRPr sz="1600"/>
            </a:lvl6pPr>
            <a:lvl7pPr marL="2743451" indent="0" algn="ctr">
              <a:buNone/>
              <a:defRPr sz="1600"/>
            </a:lvl7pPr>
            <a:lvl8pPr marL="3200692" indent="0" algn="ctr">
              <a:buNone/>
              <a:defRPr sz="1600"/>
            </a:lvl8pPr>
            <a:lvl9pPr marL="3657936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38C1E-32EA-449E-8886-98A6E8952B8F}" type="datetimeFigureOut">
              <a:rPr lang="zh-CN" altLang="en-US" smtClean="0"/>
              <a:t>2020-12-23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D2F8-819C-4AC6-8C49-0D260F996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573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38C1E-32EA-449E-8886-98A6E8952B8F}" type="datetimeFigureOut">
              <a:rPr lang="zh-CN" altLang="en-US" smtClean="0"/>
              <a:t>2020-12-23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D2F8-819C-4AC6-8C49-0D260F996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00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38C1E-32EA-449E-8886-98A6E8952B8F}" type="datetimeFigureOut">
              <a:rPr lang="zh-CN" altLang="en-US" smtClean="0"/>
              <a:t>2020-12-23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D2F8-819C-4AC6-8C49-0D260F996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940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38C1E-32EA-449E-8886-98A6E8952B8F}" type="datetimeFigureOut">
              <a:rPr lang="zh-CN" altLang="en-US" smtClean="0"/>
              <a:t>2020-12-23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D2F8-819C-4AC6-8C49-0D260F996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082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3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3" y="4589468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4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84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7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9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20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4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9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38C1E-32EA-449E-8886-98A6E8952B8F}" type="datetimeFigureOut">
              <a:rPr lang="zh-CN" altLang="en-US" smtClean="0"/>
              <a:t>2020-12-23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D2F8-819C-4AC6-8C49-0D260F996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137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38C1E-32EA-449E-8886-98A6E8952B8F}" type="datetimeFigureOut">
              <a:rPr lang="zh-CN" altLang="en-US" smtClean="0"/>
              <a:t>2020-12-23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D2F8-819C-4AC6-8C49-0D260F996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387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9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6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43" indent="0">
              <a:buNone/>
              <a:defRPr sz="2000" b="1"/>
            </a:lvl2pPr>
            <a:lvl3pPr marL="914484" indent="0">
              <a:buNone/>
              <a:defRPr sz="1801" b="1"/>
            </a:lvl3pPr>
            <a:lvl4pPr marL="1371726" indent="0">
              <a:buNone/>
              <a:defRPr sz="1600" b="1"/>
            </a:lvl4pPr>
            <a:lvl5pPr marL="1828969" indent="0">
              <a:buNone/>
              <a:defRPr sz="1600" b="1"/>
            </a:lvl5pPr>
            <a:lvl6pPr marL="2286208" indent="0">
              <a:buNone/>
              <a:defRPr sz="1600" b="1"/>
            </a:lvl6pPr>
            <a:lvl7pPr marL="2743451" indent="0">
              <a:buNone/>
              <a:defRPr sz="1600" b="1"/>
            </a:lvl7pPr>
            <a:lvl8pPr marL="3200692" indent="0">
              <a:buNone/>
              <a:defRPr sz="1600" b="1"/>
            </a:lvl8pPr>
            <a:lvl9pPr marL="3657936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6" y="2505076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43" indent="0">
              <a:buNone/>
              <a:defRPr sz="2000" b="1"/>
            </a:lvl2pPr>
            <a:lvl3pPr marL="914484" indent="0">
              <a:buNone/>
              <a:defRPr sz="1801" b="1"/>
            </a:lvl3pPr>
            <a:lvl4pPr marL="1371726" indent="0">
              <a:buNone/>
              <a:defRPr sz="1600" b="1"/>
            </a:lvl4pPr>
            <a:lvl5pPr marL="1828969" indent="0">
              <a:buNone/>
              <a:defRPr sz="1600" b="1"/>
            </a:lvl5pPr>
            <a:lvl6pPr marL="2286208" indent="0">
              <a:buNone/>
              <a:defRPr sz="1600" b="1"/>
            </a:lvl6pPr>
            <a:lvl7pPr marL="2743451" indent="0">
              <a:buNone/>
              <a:defRPr sz="1600" b="1"/>
            </a:lvl7pPr>
            <a:lvl8pPr marL="3200692" indent="0">
              <a:buNone/>
              <a:defRPr sz="1600" b="1"/>
            </a:lvl8pPr>
            <a:lvl9pPr marL="3657936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38C1E-32EA-449E-8886-98A6E8952B8F}" type="datetimeFigureOut">
              <a:rPr lang="zh-CN" altLang="en-US" smtClean="0"/>
              <a:t>2020-12-23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D2F8-819C-4AC6-8C49-0D260F996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681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38C1E-32EA-449E-8886-98A6E8952B8F}" type="datetimeFigureOut">
              <a:rPr lang="zh-CN" altLang="en-US" smtClean="0"/>
              <a:t>2020-12-23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D2F8-819C-4AC6-8C49-0D260F996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450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38C1E-32EA-449E-8886-98A6E8952B8F}" type="datetimeFigureOut">
              <a:rPr lang="zh-CN" altLang="en-US" smtClean="0"/>
              <a:t>2020-12-23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D2F8-819C-4AC6-8C49-0D260F996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763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3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92" y="987429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3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43" indent="0">
              <a:buNone/>
              <a:defRPr sz="1401"/>
            </a:lvl2pPr>
            <a:lvl3pPr marL="914484" indent="0">
              <a:buNone/>
              <a:defRPr sz="1200"/>
            </a:lvl3pPr>
            <a:lvl4pPr marL="1371726" indent="0">
              <a:buNone/>
              <a:defRPr sz="1001"/>
            </a:lvl4pPr>
            <a:lvl5pPr marL="1828969" indent="0">
              <a:buNone/>
              <a:defRPr sz="1001"/>
            </a:lvl5pPr>
            <a:lvl6pPr marL="2286208" indent="0">
              <a:buNone/>
              <a:defRPr sz="1001"/>
            </a:lvl6pPr>
            <a:lvl7pPr marL="2743451" indent="0">
              <a:buNone/>
              <a:defRPr sz="1001"/>
            </a:lvl7pPr>
            <a:lvl8pPr marL="3200692" indent="0">
              <a:buNone/>
              <a:defRPr sz="1001"/>
            </a:lvl8pPr>
            <a:lvl9pPr marL="3657936" indent="0">
              <a:buNone/>
              <a:defRPr sz="100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38C1E-32EA-449E-8886-98A6E8952B8F}" type="datetimeFigureOut">
              <a:rPr lang="zh-CN" altLang="en-US" smtClean="0"/>
              <a:t>2020-12-23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D2F8-819C-4AC6-8C49-0D260F996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217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3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92" y="987429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43" indent="0">
              <a:buNone/>
              <a:defRPr sz="2800"/>
            </a:lvl2pPr>
            <a:lvl3pPr marL="914484" indent="0">
              <a:buNone/>
              <a:defRPr sz="2400"/>
            </a:lvl3pPr>
            <a:lvl4pPr marL="1371726" indent="0">
              <a:buNone/>
              <a:defRPr sz="2000"/>
            </a:lvl4pPr>
            <a:lvl5pPr marL="1828969" indent="0">
              <a:buNone/>
              <a:defRPr sz="2000"/>
            </a:lvl5pPr>
            <a:lvl6pPr marL="2286208" indent="0">
              <a:buNone/>
              <a:defRPr sz="2000"/>
            </a:lvl6pPr>
            <a:lvl7pPr marL="2743451" indent="0">
              <a:buNone/>
              <a:defRPr sz="2000"/>
            </a:lvl7pPr>
            <a:lvl8pPr marL="3200692" indent="0">
              <a:buNone/>
              <a:defRPr sz="2000"/>
            </a:lvl8pPr>
            <a:lvl9pPr marL="365793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3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43" indent="0">
              <a:buNone/>
              <a:defRPr sz="1401"/>
            </a:lvl2pPr>
            <a:lvl3pPr marL="914484" indent="0">
              <a:buNone/>
              <a:defRPr sz="1200"/>
            </a:lvl3pPr>
            <a:lvl4pPr marL="1371726" indent="0">
              <a:buNone/>
              <a:defRPr sz="1001"/>
            </a:lvl4pPr>
            <a:lvl5pPr marL="1828969" indent="0">
              <a:buNone/>
              <a:defRPr sz="1001"/>
            </a:lvl5pPr>
            <a:lvl6pPr marL="2286208" indent="0">
              <a:buNone/>
              <a:defRPr sz="1001"/>
            </a:lvl6pPr>
            <a:lvl7pPr marL="2743451" indent="0">
              <a:buNone/>
              <a:defRPr sz="1001"/>
            </a:lvl7pPr>
            <a:lvl8pPr marL="3200692" indent="0">
              <a:buNone/>
              <a:defRPr sz="1001"/>
            </a:lvl8pPr>
            <a:lvl9pPr marL="3657936" indent="0">
              <a:buNone/>
              <a:defRPr sz="100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38C1E-32EA-449E-8886-98A6E8952B8F}" type="datetimeFigureOut">
              <a:rPr lang="zh-CN" altLang="en-US" smtClean="0"/>
              <a:t>2020-12-23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D2F8-819C-4AC6-8C49-0D260F996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683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5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5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38C1E-32EA-449E-8886-98A6E8952B8F}" type="datetimeFigureOut">
              <a:rPr lang="zh-CN" altLang="en-US" smtClean="0"/>
              <a:t>2020-12-23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5" y="63563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AD2F8-819C-4AC6-8C49-0D260F996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682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8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20" indent="-228620" algn="l" defTabSz="914484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61" indent="-228620" algn="l" defTabSz="91448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106" indent="-228620" algn="l" defTabSz="91448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45" indent="-228620" algn="l" defTabSz="91448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588" indent="-228620" algn="l" defTabSz="91448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830" indent="-228620" algn="l" defTabSz="91448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2073" indent="-228620" algn="l" defTabSz="91448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316" indent="-228620" algn="l" defTabSz="91448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557" indent="-228620" algn="l" defTabSz="91448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8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43" algn="l" defTabSz="91448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84" algn="l" defTabSz="91448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726" algn="l" defTabSz="91448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969" algn="l" defTabSz="91448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208" algn="l" defTabSz="91448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451" algn="l" defTabSz="91448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692" algn="l" defTabSz="91448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936" algn="l" defTabSz="91448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545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085317" y="3932468"/>
            <a:ext cx="941284" cy="855842"/>
            <a:chOff x="2935945" y="3440856"/>
            <a:chExt cx="941284" cy="855842"/>
          </a:xfrm>
        </p:grpSpPr>
        <p:sp>
          <p:nvSpPr>
            <p:cNvPr id="5" name="Oval 4"/>
            <p:cNvSpPr/>
            <p:nvPr/>
          </p:nvSpPr>
          <p:spPr>
            <a:xfrm>
              <a:off x="2978666" y="3440856"/>
              <a:ext cx="855842" cy="8558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935945" y="3684111"/>
              <a:ext cx="9412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NODE1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553465" y="3932468"/>
            <a:ext cx="941284" cy="855842"/>
            <a:chOff x="5890538" y="3256190"/>
            <a:chExt cx="941284" cy="855842"/>
          </a:xfrm>
        </p:grpSpPr>
        <p:sp>
          <p:nvSpPr>
            <p:cNvPr id="8" name="Oval 7"/>
            <p:cNvSpPr/>
            <p:nvPr/>
          </p:nvSpPr>
          <p:spPr>
            <a:xfrm>
              <a:off x="5933259" y="3256190"/>
              <a:ext cx="855842" cy="8558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890538" y="3499445"/>
              <a:ext cx="9412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NODE2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699644" y="1773624"/>
            <a:ext cx="1031051" cy="855842"/>
            <a:chOff x="5845654" y="3256190"/>
            <a:chExt cx="1031051" cy="855842"/>
          </a:xfrm>
        </p:grpSpPr>
        <p:sp>
          <p:nvSpPr>
            <p:cNvPr id="11" name="Oval 10"/>
            <p:cNvSpPr/>
            <p:nvPr/>
          </p:nvSpPr>
          <p:spPr>
            <a:xfrm>
              <a:off x="5933259" y="3256190"/>
              <a:ext cx="855842" cy="85584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845654" y="3383923"/>
              <a:ext cx="103105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Jamming</a:t>
              </a:r>
            </a:p>
            <a:p>
              <a:pPr algn="ctr"/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src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3" name="Straight Arrow Connector 12"/>
          <p:cNvCxnSpPr>
            <a:endCxn id="11" idx="3"/>
          </p:cNvCxnSpPr>
          <p:nvPr/>
        </p:nvCxnSpPr>
        <p:spPr>
          <a:xfrm flipV="1">
            <a:off x="4268886" y="2504131"/>
            <a:ext cx="643698" cy="138426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1" idx="5"/>
          </p:cNvCxnSpPr>
          <p:nvPr/>
        </p:nvCxnSpPr>
        <p:spPr>
          <a:xfrm flipH="1" flipV="1">
            <a:off x="5517756" y="2504131"/>
            <a:ext cx="785494" cy="142796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4309848" y="4018718"/>
            <a:ext cx="2329060" cy="554369"/>
          </a:xfrm>
          <a:custGeom>
            <a:avLst/>
            <a:gdLst>
              <a:gd name="connsiteX0" fmla="*/ 0 w 2743200"/>
              <a:gd name="connsiteY0" fmla="*/ 35005 h 425395"/>
              <a:gd name="connsiteX1" fmla="*/ 993058 w 2743200"/>
              <a:gd name="connsiteY1" fmla="*/ 35005 h 425395"/>
              <a:gd name="connsiteX2" fmla="*/ 1474838 w 2743200"/>
              <a:gd name="connsiteY2" fmla="*/ 398798 h 425395"/>
              <a:gd name="connsiteX3" fmla="*/ 2743200 w 2743200"/>
              <a:gd name="connsiteY3" fmla="*/ 369301 h 425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425395">
                <a:moveTo>
                  <a:pt x="0" y="35005"/>
                </a:moveTo>
                <a:cubicBezTo>
                  <a:pt x="373626" y="4689"/>
                  <a:pt x="747252" y="-25627"/>
                  <a:pt x="993058" y="35005"/>
                </a:cubicBezTo>
                <a:cubicBezTo>
                  <a:pt x="1238864" y="95637"/>
                  <a:pt x="1183148" y="343082"/>
                  <a:pt x="1474838" y="398798"/>
                </a:cubicBezTo>
                <a:cubicBezTo>
                  <a:pt x="1766528" y="454514"/>
                  <a:pt x="2254864" y="411907"/>
                  <a:pt x="2743200" y="369301"/>
                </a:cubicBezTo>
              </a:path>
            </a:pathLst>
          </a:custGeom>
          <a:noFill/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15"/>
          <p:cNvSpPr/>
          <p:nvPr/>
        </p:nvSpPr>
        <p:spPr>
          <a:xfrm flipH="1">
            <a:off x="3983880" y="4018718"/>
            <a:ext cx="2262954" cy="554369"/>
          </a:xfrm>
          <a:custGeom>
            <a:avLst/>
            <a:gdLst>
              <a:gd name="connsiteX0" fmla="*/ 0 w 2743200"/>
              <a:gd name="connsiteY0" fmla="*/ 35005 h 425395"/>
              <a:gd name="connsiteX1" fmla="*/ 993058 w 2743200"/>
              <a:gd name="connsiteY1" fmla="*/ 35005 h 425395"/>
              <a:gd name="connsiteX2" fmla="*/ 1474838 w 2743200"/>
              <a:gd name="connsiteY2" fmla="*/ 398798 h 425395"/>
              <a:gd name="connsiteX3" fmla="*/ 2743200 w 2743200"/>
              <a:gd name="connsiteY3" fmla="*/ 369301 h 425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425395">
                <a:moveTo>
                  <a:pt x="0" y="35005"/>
                </a:moveTo>
                <a:cubicBezTo>
                  <a:pt x="373626" y="4689"/>
                  <a:pt x="747252" y="-25627"/>
                  <a:pt x="993058" y="35005"/>
                </a:cubicBezTo>
                <a:cubicBezTo>
                  <a:pt x="1238864" y="95637"/>
                  <a:pt x="1183148" y="343082"/>
                  <a:pt x="1474838" y="398798"/>
                </a:cubicBezTo>
                <a:cubicBezTo>
                  <a:pt x="1766528" y="454514"/>
                  <a:pt x="2254864" y="411907"/>
                  <a:pt x="2743200" y="369301"/>
                </a:cubicBezTo>
              </a:path>
            </a:pathLst>
          </a:custGeom>
          <a:noFill/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3898805" y="3991057"/>
            <a:ext cx="316653" cy="1475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378647" y="4069374"/>
            <a:ext cx="224053" cy="1260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4078270" y="3759396"/>
            <a:ext cx="401466" cy="4014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Oval 27"/>
          <p:cNvSpPr/>
          <p:nvPr/>
        </p:nvSpPr>
        <p:spPr>
          <a:xfrm>
            <a:off x="6108890" y="3818659"/>
            <a:ext cx="401466" cy="4014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303250" y="3596903"/>
            <a:ext cx="514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95801" y="3596903"/>
            <a:ext cx="514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397763" y="2337821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Tx1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514279" y="2319465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Tx2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623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085317" y="3932468"/>
            <a:ext cx="941284" cy="855842"/>
            <a:chOff x="2935945" y="3440856"/>
            <a:chExt cx="941284" cy="855842"/>
          </a:xfrm>
        </p:grpSpPr>
        <p:sp>
          <p:nvSpPr>
            <p:cNvPr id="5" name="Oval 4"/>
            <p:cNvSpPr/>
            <p:nvPr/>
          </p:nvSpPr>
          <p:spPr>
            <a:xfrm>
              <a:off x="2978666" y="3440856"/>
              <a:ext cx="855842" cy="8558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935945" y="3684111"/>
              <a:ext cx="9412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NODE1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553465" y="3932468"/>
            <a:ext cx="941284" cy="855842"/>
            <a:chOff x="5890538" y="3256190"/>
            <a:chExt cx="941284" cy="855842"/>
          </a:xfrm>
        </p:grpSpPr>
        <p:sp>
          <p:nvSpPr>
            <p:cNvPr id="8" name="Oval 7"/>
            <p:cNvSpPr/>
            <p:nvPr/>
          </p:nvSpPr>
          <p:spPr>
            <a:xfrm>
              <a:off x="5933259" y="3256190"/>
              <a:ext cx="855842" cy="8558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890538" y="3499445"/>
              <a:ext cx="9412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NODE2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699644" y="1773624"/>
            <a:ext cx="1031051" cy="855842"/>
            <a:chOff x="5845654" y="3256190"/>
            <a:chExt cx="1031051" cy="855842"/>
          </a:xfrm>
        </p:grpSpPr>
        <p:sp>
          <p:nvSpPr>
            <p:cNvPr id="11" name="Oval 10"/>
            <p:cNvSpPr/>
            <p:nvPr/>
          </p:nvSpPr>
          <p:spPr>
            <a:xfrm>
              <a:off x="5933259" y="3256190"/>
              <a:ext cx="855842" cy="85584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845654" y="3383923"/>
              <a:ext cx="103105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Jamming</a:t>
              </a:r>
            </a:p>
            <a:p>
              <a:pPr algn="ctr"/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src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3" name="Straight Arrow Connector 12"/>
          <p:cNvCxnSpPr>
            <a:cxnSpLocks/>
          </p:cNvCxnSpPr>
          <p:nvPr/>
        </p:nvCxnSpPr>
        <p:spPr>
          <a:xfrm flipV="1">
            <a:off x="4391929" y="3065930"/>
            <a:ext cx="778131" cy="793324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</p:cNvCxnSpPr>
          <p:nvPr/>
        </p:nvCxnSpPr>
        <p:spPr>
          <a:xfrm flipH="1" flipV="1">
            <a:off x="5343812" y="3047574"/>
            <a:ext cx="959438" cy="88452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4309848" y="4018718"/>
            <a:ext cx="2329060" cy="554369"/>
          </a:xfrm>
          <a:custGeom>
            <a:avLst/>
            <a:gdLst>
              <a:gd name="connsiteX0" fmla="*/ 0 w 2743200"/>
              <a:gd name="connsiteY0" fmla="*/ 35005 h 425395"/>
              <a:gd name="connsiteX1" fmla="*/ 993058 w 2743200"/>
              <a:gd name="connsiteY1" fmla="*/ 35005 h 425395"/>
              <a:gd name="connsiteX2" fmla="*/ 1474838 w 2743200"/>
              <a:gd name="connsiteY2" fmla="*/ 398798 h 425395"/>
              <a:gd name="connsiteX3" fmla="*/ 2743200 w 2743200"/>
              <a:gd name="connsiteY3" fmla="*/ 369301 h 425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425395">
                <a:moveTo>
                  <a:pt x="0" y="35005"/>
                </a:moveTo>
                <a:cubicBezTo>
                  <a:pt x="373626" y="4689"/>
                  <a:pt x="747252" y="-25627"/>
                  <a:pt x="993058" y="35005"/>
                </a:cubicBezTo>
                <a:cubicBezTo>
                  <a:pt x="1238864" y="95637"/>
                  <a:pt x="1183148" y="343082"/>
                  <a:pt x="1474838" y="398798"/>
                </a:cubicBezTo>
                <a:cubicBezTo>
                  <a:pt x="1766528" y="454514"/>
                  <a:pt x="2254864" y="411907"/>
                  <a:pt x="2743200" y="369301"/>
                </a:cubicBezTo>
              </a:path>
            </a:pathLst>
          </a:custGeom>
          <a:noFill/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15"/>
          <p:cNvSpPr/>
          <p:nvPr/>
        </p:nvSpPr>
        <p:spPr>
          <a:xfrm flipH="1">
            <a:off x="3983880" y="4018718"/>
            <a:ext cx="2262954" cy="554369"/>
          </a:xfrm>
          <a:custGeom>
            <a:avLst/>
            <a:gdLst>
              <a:gd name="connsiteX0" fmla="*/ 0 w 2743200"/>
              <a:gd name="connsiteY0" fmla="*/ 35005 h 425395"/>
              <a:gd name="connsiteX1" fmla="*/ 993058 w 2743200"/>
              <a:gd name="connsiteY1" fmla="*/ 35005 h 425395"/>
              <a:gd name="connsiteX2" fmla="*/ 1474838 w 2743200"/>
              <a:gd name="connsiteY2" fmla="*/ 398798 h 425395"/>
              <a:gd name="connsiteX3" fmla="*/ 2743200 w 2743200"/>
              <a:gd name="connsiteY3" fmla="*/ 369301 h 425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425395">
                <a:moveTo>
                  <a:pt x="0" y="35005"/>
                </a:moveTo>
                <a:cubicBezTo>
                  <a:pt x="373626" y="4689"/>
                  <a:pt x="747252" y="-25627"/>
                  <a:pt x="993058" y="35005"/>
                </a:cubicBezTo>
                <a:cubicBezTo>
                  <a:pt x="1238864" y="95637"/>
                  <a:pt x="1183148" y="343082"/>
                  <a:pt x="1474838" y="398798"/>
                </a:cubicBezTo>
                <a:cubicBezTo>
                  <a:pt x="1766528" y="454514"/>
                  <a:pt x="2254864" y="411907"/>
                  <a:pt x="2743200" y="369301"/>
                </a:cubicBezTo>
              </a:path>
            </a:pathLst>
          </a:custGeom>
          <a:noFill/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3898805" y="3991057"/>
            <a:ext cx="316653" cy="1475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378647" y="4069374"/>
            <a:ext cx="224053" cy="1260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4078270" y="3759396"/>
            <a:ext cx="401466" cy="4014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Oval 27"/>
          <p:cNvSpPr/>
          <p:nvPr/>
        </p:nvSpPr>
        <p:spPr>
          <a:xfrm>
            <a:off x="6108890" y="3818659"/>
            <a:ext cx="401466" cy="4014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303250" y="3596903"/>
            <a:ext cx="514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95801" y="3596903"/>
            <a:ext cx="514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741124" y="25455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Tx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E08C884-2D62-45C9-A665-E0D11CF0E501}"/>
              </a:ext>
            </a:extLst>
          </p:cNvPr>
          <p:cNvSpPr/>
          <p:nvPr/>
        </p:nvSpPr>
        <p:spPr>
          <a:xfrm>
            <a:off x="5049301" y="2831059"/>
            <a:ext cx="401466" cy="4014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871C5A9-E4D3-4FE8-8212-AEEFB24AFD4E}"/>
              </a:ext>
            </a:extLst>
          </p:cNvPr>
          <p:cNvCxnSpPr>
            <a:cxnSpLocks/>
          </p:cNvCxnSpPr>
          <p:nvPr/>
        </p:nvCxnSpPr>
        <p:spPr>
          <a:xfrm flipH="1" flipV="1">
            <a:off x="5217132" y="2605459"/>
            <a:ext cx="39076" cy="442115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23CA412-C7D2-4A19-B15C-88CDE0E2C986}"/>
              </a:ext>
            </a:extLst>
          </p:cNvPr>
          <p:cNvSpPr txBox="1"/>
          <p:nvPr/>
        </p:nvSpPr>
        <p:spPr>
          <a:xfrm>
            <a:off x="5354287" y="2663032"/>
            <a:ext cx="514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635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/>
          <p:cNvSpPr/>
          <p:nvPr/>
        </p:nvSpPr>
        <p:spPr>
          <a:xfrm rot="4937639">
            <a:off x="6080452" y="1690786"/>
            <a:ext cx="489265" cy="837576"/>
          </a:xfrm>
          <a:custGeom>
            <a:avLst/>
            <a:gdLst>
              <a:gd name="connsiteX0" fmla="*/ 351117 w 528097"/>
              <a:gd name="connsiteY0" fmla="*/ 1002890 h 1002890"/>
              <a:gd name="connsiteX1" fmla="*/ 26652 w 528097"/>
              <a:gd name="connsiteY1" fmla="*/ 629265 h 1002890"/>
              <a:gd name="connsiteX2" fmla="*/ 75813 w 528097"/>
              <a:gd name="connsiteY2" fmla="*/ 167149 h 1002890"/>
              <a:gd name="connsiteX3" fmla="*/ 528097 w 528097"/>
              <a:gd name="connsiteY3" fmla="*/ 0 h 1002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8097" h="1002890">
                <a:moveTo>
                  <a:pt x="351117" y="1002890"/>
                </a:moveTo>
                <a:cubicBezTo>
                  <a:pt x="211826" y="885722"/>
                  <a:pt x="72536" y="768555"/>
                  <a:pt x="26652" y="629265"/>
                </a:cubicBezTo>
                <a:cubicBezTo>
                  <a:pt x="-19232" y="489975"/>
                  <a:pt x="-7761" y="272026"/>
                  <a:pt x="75813" y="167149"/>
                </a:cubicBezTo>
                <a:cubicBezTo>
                  <a:pt x="159387" y="62271"/>
                  <a:pt x="397000" y="40968"/>
                  <a:pt x="528097" y="0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5456867" y="2199259"/>
            <a:ext cx="1736437" cy="75555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Consolas" panose="020B0609020204030204" pitchFamily="49" charset="0"/>
              </a:rPr>
              <a:t>Frame</a:t>
            </a:r>
          </a:p>
          <a:p>
            <a:pPr algn="ctr"/>
            <a:r>
              <a:rPr lang="en-US" altLang="zh-CN" sz="1600" dirty="0">
                <a:latin typeface="Consolas" panose="020B0609020204030204" pitchFamily="49" charset="0"/>
              </a:rPr>
              <a:t>Detection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924715" y="4055881"/>
            <a:ext cx="1736437" cy="75555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Rx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5663381" y="2969342"/>
            <a:ext cx="790109" cy="1465006"/>
          </a:xfrm>
          <a:custGeom>
            <a:avLst/>
            <a:gdLst>
              <a:gd name="connsiteX0" fmla="*/ 0 w 790109"/>
              <a:gd name="connsiteY0" fmla="*/ 1465006 h 1465006"/>
              <a:gd name="connsiteX1" fmla="*/ 717754 w 790109"/>
              <a:gd name="connsiteY1" fmla="*/ 806245 h 1465006"/>
              <a:gd name="connsiteX2" fmla="*/ 727587 w 790109"/>
              <a:gd name="connsiteY2" fmla="*/ 0 h 1465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0109" h="1465006">
                <a:moveTo>
                  <a:pt x="0" y="1465006"/>
                </a:moveTo>
                <a:cubicBezTo>
                  <a:pt x="298245" y="1257709"/>
                  <a:pt x="596490" y="1050413"/>
                  <a:pt x="717754" y="806245"/>
                </a:cubicBezTo>
                <a:cubicBezTo>
                  <a:pt x="839019" y="562077"/>
                  <a:pt x="783303" y="281038"/>
                  <a:pt x="727587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36" name="Freeform 35"/>
          <p:cNvSpPr/>
          <p:nvPr/>
        </p:nvSpPr>
        <p:spPr>
          <a:xfrm>
            <a:off x="4748981" y="2871019"/>
            <a:ext cx="1071716" cy="1189704"/>
          </a:xfrm>
          <a:custGeom>
            <a:avLst/>
            <a:gdLst>
              <a:gd name="connsiteX0" fmla="*/ 1071716 w 1071716"/>
              <a:gd name="connsiteY0" fmla="*/ 0 h 1189704"/>
              <a:gd name="connsiteX1" fmla="*/ 186813 w 1071716"/>
              <a:gd name="connsiteY1" fmla="*/ 550607 h 1189704"/>
              <a:gd name="connsiteX2" fmla="*/ 0 w 1071716"/>
              <a:gd name="connsiteY2" fmla="*/ 1189704 h 1189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1716" h="1189704">
                <a:moveTo>
                  <a:pt x="1071716" y="0"/>
                </a:moveTo>
                <a:cubicBezTo>
                  <a:pt x="718574" y="176161"/>
                  <a:pt x="365432" y="352323"/>
                  <a:pt x="186813" y="550607"/>
                </a:cubicBezTo>
                <a:cubicBezTo>
                  <a:pt x="8194" y="748891"/>
                  <a:pt x="4097" y="969297"/>
                  <a:pt x="0" y="1189704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55101" y="3366894"/>
            <a:ext cx="146867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PACKET_DETECTED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sp>
        <p:nvSpPr>
          <p:cNvPr id="39" name="Freeform 38"/>
          <p:cNvSpPr/>
          <p:nvPr/>
        </p:nvSpPr>
        <p:spPr>
          <a:xfrm rot="1703495">
            <a:off x="6627014" y="3335218"/>
            <a:ext cx="2686542" cy="1661399"/>
          </a:xfrm>
          <a:custGeom>
            <a:avLst/>
            <a:gdLst>
              <a:gd name="connsiteX0" fmla="*/ 0 w 2113936"/>
              <a:gd name="connsiteY0" fmla="*/ 0 h 1268361"/>
              <a:gd name="connsiteX1" fmla="*/ 1081549 w 2113936"/>
              <a:gd name="connsiteY1" fmla="*/ 255639 h 1268361"/>
              <a:gd name="connsiteX2" fmla="*/ 2113936 w 2113936"/>
              <a:gd name="connsiteY2" fmla="*/ 1268361 h 1268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3936" h="1268361">
                <a:moveTo>
                  <a:pt x="0" y="0"/>
                </a:moveTo>
                <a:cubicBezTo>
                  <a:pt x="364613" y="22123"/>
                  <a:pt x="729226" y="44246"/>
                  <a:pt x="1081549" y="255639"/>
                </a:cubicBezTo>
                <a:cubicBezTo>
                  <a:pt x="1433872" y="467033"/>
                  <a:pt x="1773904" y="867697"/>
                  <a:pt x="2113936" y="1268361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7712363" y="5535418"/>
            <a:ext cx="1736437" cy="75555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Consolas" panose="020B0609020204030204" pitchFamily="49" charset="0"/>
              </a:rPr>
              <a:t>Tx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828610" y="3701845"/>
            <a:ext cx="94929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200" dirty="0" err="1">
                <a:latin typeface="Consolas" panose="020B0609020204030204" pitchFamily="49" charset="0"/>
              </a:rPr>
              <a:t>TxPending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sp>
        <p:nvSpPr>
          <p:cNvPr id="44" name="Freeform 43"/>
          <p:cNvSpPr/>
          <p:nvPr/>
        </p:nvSpPr>
        <p:spPr>
          <a:xfrm>
            <a:off x="6823587" y="2920181"/>
            <a:ext cx="1307690" cy="2654709"/>
          </a:xfrm>
          <a:custGeom>
            <a:avLst/>
            <a:gdLst>
              <a:gd name="connsiteX0" fmla="*/ 1307690 w 1307690"/>
              <a:gd name="connsiteY0" fmla="*/ 2654709 h 2654709"/>
              <a:gd name="connsiteX1" fmla="*/ 383458 w 1307690"/>
              <a:gd name="connsiteY1" fmla="*/ 1435509 h 2654709"/>
              <a:gd name="connsiteX2" fmla="*/ 0 w 1307690"/>
              <a:gd name="connsiteY2" fmla="*/ 0 h 2654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7690" h="2654709">
                <a:moveTo>
                  <a:pt x="1307690" y="2654709"/>
                </a:moveTo>
                <a:cubicBezTo>
                  <a:pt x="954548" y="2266334"/>
                  <a:pt x="601406" y="1877960"/>
                  <a:pt x="383458" y="1435509"/>
                </a:cubicBezTo>
                <a:cubicBezTo>
                  <a:pt x="165510" y="993058"/>
                  <a:pt x="82755" y="496529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823587" y="4273661"/>
            <a:ext cx="77938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TX_DONE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62420" y="3701844"/>
            <a:ext cx="77938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RX_DONE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956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/>
          <p:cNvSpPr/>
          <p:nvPr/>
        </p:nvSpPr>
        <p:spPr>
          <a:xfrm rot="4937639">
            <a:off x="6080452" y="1690786"/>
            <a:ext cx="489265" cy="837576"/>
          </a:xfrm>
          <a:custGeom>
            <a:avLst/>
            <a:gdLst>
              <a:gd name="connsiteX0" fmla="*/ 351117 w 528097"/>
              <a:gd name="connsiteY0" fmla="*/ 1002890 h 1002890"/>
              <a:gd name="connsiteX1" fmla="*/ 26652 w 528097"/>
              <a:gd name="connsiteY1" fmla="*/ 629265 h 1002890"/>
              <a:gd name="connsiteX2" fmla="*/ 75813 w 528097"/>
              <a:gd name="connsiteY2" fmla="*/ 167149 h 1002890"/>
              <a:gd name="connsiteX3" fmla="*/ 528097 w 528097"/>
              <a:gd name="connsiteY3" fmla="*/ 0 h 1002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8097" h="1002890">
                <a:moveTo>
                  <a:pt x="351117" y="1002890"/>
                </a:moveTo>
                <a:cubicBezTo>
                  <a:pt x="211826" y="885722"/>
                  <a:pt x="72536" y="768555"/>
                  <a:pt x="26652" y="629265"/>
                </a:cubicBezTo>
                <a:cubicBezTo>
                  <a:pt x="-19232" y="489975"/>
                  <a:pt x="-7761" y="272026"/>
                  <a:pt x="75813" y="167149"/>
                </a:cubicBezTo>
                <a:cubicBezTo>
                  <a:pt x="159387" y="62271"/>
                  <a:pt x="397000" y="40968"/>
                  <a:pt x="528097" y="0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5456867" y="2199259"/>
            <a:ext cx="1736437" cy="75555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Consolas" panose="020B0609020204030204" pitchFamily="49" charset="0"/>
              </a:rPr>
              <a:t>Frame</a:t>
            </a:r>
          </a:p>
          <a:p>
            <a:pPr algn="ctr"/>
            <a:r>
              <a:rPr lang="en-US" altLang="zh-CN" sz="1600" dirty="0">
                <a:latin typeface="Consolas" panose="020B0609020204030204" pitchFamily="49" charset="0"/>
              </a:rPr>
              <a:t>Detection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924715" y="4055881"/>
            <a:ext cx="1736437" cy="75555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Rx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5663381" y="2969342"/>
            <a:ext cx="790109" cy="1465006"/>
          </a:xfrm>
          <a:custGeom>
            <a:avLst/>
            <a:gdLst>
              <a:gd name="connsiteX0" fmla="*/ 0 w 790109"/>
              <a:gd name="connsiteY0" fmla="*/ 1465006 h 1465006"/>
              <a:gd name="connsiteX1" fmla="*/ 717754 w 790109"/>
              <a:gd name="connsiteY1" fmla="*/ 806245 h 1465006"/>
              <a:gd name="connsiteX2" fmla="*/ 727587 w 790109"/>
              <a:gd name="connsiteY2" fmla="*/ 0 h 1465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0109" h="1465006">
                <a:moveTo>
                  <a:pt x="0" y="1465006"/>
                </a:moveTo>
                <a:cubicBezTo>
                  <a:pt x="298245" y="1257709"/>
                  <a:pt x="596490" y="1050413"/>
                  <a:pt x="717754" y="806245"/>
                </a:cubicBezTo>
                <a:cubicBezTo>
                  <a:pt x="839019" y="562077"/>
                  <a:pt x="783303" y="281038"/>
                  <a:pt x="727587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686336" y="3744348"/>
            <a:ext cx="111921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No Need ACK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4621086" y="5535418"/>
            <a:ext cx="1736437" cy="75555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Consolas" panose="020B0609020204030204" pitchFamily="49" charset="0"/>
              </a:rPr>
              <a:t>TxACK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33" name="Straight Arrow Connector 32"/>
          <p:cNvCxnSpPr>
            <a:stCxn id="29" idx="4"/>
            <a:endCxn id="32" idx="0"/>
          </p:cNvCxnSpPr>
          <p:nvPr/>
        </p:nvCxnSpPr>
        <p:spPr>
          <a:xfrm>
            <a:off x="4792934" y="4811433"/>
            <a:ext cx="696371" cy="723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 33"/>
          <p:cNvSpPr/>
          <p:nvPr/>
        </p:nvSpPr>
        <p:spPr>
          <a:xfrm>
            <a:off x="3057398" y="2585884"/>
            <a:ext cx="2438834" cy="3352800"/>
          </a:xfrm>
          <a:custGeom>
            <a:avLst/>
            <a:gdLst>
              <a:gd name="connsiteX0" fmla="*/ 1553931 w 2438834"/>
              <a:gd name="connsiteY0" fmla="*/ 3352800 h 3352800"/>
              <a:gd name="connsiteX1" fmla="*/ 434 w 2438834"/>
              <a:gd name="connsiteY1" fmla="*/ 2005781 h 3352800"/>
              <a:gd name="connsiteX2" fmla="*/ 1406447 w 2438834"/>
              <a:gd name="connsiteY2" fmla="*/ 403122 h 3352800"/>
              <a:gd name="connsiteX3" fmla="*/ 2438834 w 2438834"/>
              <a:gd name="connsiteY3" fmla="*/ 0 h 335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834" h="3352800">
                <a:moveTo>
                  <a:pt x="1553931" y="3352800"/>
                </a:moveTo>
                <a:cubicBezTo>
                  <a:pt x="789473" y="2925097"/>
                  <a:pt x="25015" y="2497394"/>
                  <a:pt x="434" y="2005781"/>
                </a:cubicBezTo>
                <a:cubicBezTo>
                  <a:pt x="-24147" y="1514168"/>
                  <a:pt x="1000047" y="737419"/>
                  <a:pt x="1406447" y="403122"/>
                </a:cubicBezTo>
                <a:cubicBezTo>
                  <a:pt x="1812847" y="68825"/>
                  <a:pt x="2125840" y="34412"/>
                  <a:pt x="2438834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90249" y="3793756"/>
            <a:ext cx="77938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TX_DONE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sp>
        <p:nvSpPr>
          <p:cNvPr id="36" name="Freeform 35"/>
          <p:cNvSpPr/>
          <p:nvPr/>
        </p:nvSpPr>
        <p:spPr>
          <a:xfrm>
            <a:off x="4748981" y="2871019"/>
            <a:ext cx="1071716" cy="1189704"/>
          </a:xfrm>
          <a:custGeom>
            <a:avLst/>
            <a:gdLst>
              <a:gd name="connsiteX0" fmla="*/ 1071716 w 1071716"/>
              <a:gd name="connsiteY0" fmla="*/ 0 h 1189704"/>
              <a:gd name="connsiteX1" fmla="*/ 186813 w 1071716"/>
              <a:gd name="connsiteY1" fmla="*/ 550607 h 1189704"/>
              <a:gd name="connsiteX2" fmla="*/ 0 w 1071716"/>
              <a:gd name="connsiteY2" fmla="*/ 1189704 h 1189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1716" h="1189704">
                <a:moveTo>
                  <a:pt x="1071716" y="0"/>
                </a:moveTo>
                <a:cubicBezTo>
                  <a:pt x="718574" y="176161"/>
                  <a:pt x="365432" y="352323"/>
                  <a:pt x="186813" y="550607"/>
                </a:cubicBezTo>
                <a:cubicBezTo>
                  <a:pt x="8194" y="748891"/>
                  <a:pt x="4097" y="969297"/>
                  <a:pt x="0" y="1189704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55101" y="3366894"/>
            <a:ext cx="146867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PACKET_DETECTED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09750" y="5025904"/>
            <a:ext cx="86273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Need ACK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sp>
        <p:nvSpPr>
          <p:cNvPr id="39" name="Freeform 38"/>
          <p:cNvSpPr/>
          <p:nvPr/>
        </p:nvSpPr>
        <p:spPr>
          <a:xfrm rot="1703495">
            <a:off x="6627014" y="3335218"/>
            <a:ext cx="2686542" cy="1661399"/>
          </a:xfrm>
          <a:custGeom>
            <a:avLst/>
            <a:gdLst>
              <a:gd name="connsiteX0" fmla="*/ 0 w 2113936"/>
              <a:gd name="connsiteY0" fmla="*/ 0 h 1268361"/>
              <a:gd name="connsiteX1" fmla="*/ 1081549 w 2113936"/>
              <a:gd name="connsiteY1" fmla="*/ 255639 h 1268361"/>
              <a:gd name="connsiteX2" fmla="*/ 2113936 w 2113936"/>
              <a:gd name="connsiteY2" fmla="*/ 1268361 h 1268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3936" h="1268361">
                <a:moveTo>
                  <a:pt x="0" y="0"/>
                </a:moveTo>
                <a:cubicBezTo>
                  <a:pt x="364613" y="22123"/>
                  <a:pt x="729226" y="44246"/>
                  <a:pt x="1081549" y="255639"/>
                </a:cubicBezTo>
                <a:cubicBezTo>
                  <a:pt x="1433872" y="467033"/>
                  <a:pt x="1773904" y="867697"/>
                  <a:pt x="2113936" y="1268361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7712363" y="5535418"/>
            <a:ext cx="1736437" cy="75555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Consolas" panose="020B0609020204030204" pitchFamily="49" charset="0"/>
              </a:rPr>
              <a:t>Tx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828610" y="3701845"/>
            <a:ext cx="94929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200" dirty="0" err="1">
                <a:latin typeface="Consolas" panose="020B0609020204030204" pitchFamily="49" charset="0"/>
              </a:rPr>
              <a:t>TxPending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sp>
        <p:nvSpPr>
          <p:cNvPr id="44" name="Freeform 43"/>
          <p:cNvSpPr/>
          <p:nvPr/>
        </p:nvSpPr>
        <p:spPr>
          <a:xfrm>
            <a:off x="6823587" y="2920181"/>
            <a:ext cx="1307690" cy="2654709"/>
          </a:xfrm>
          <a:custGeom>
            <a:avLst/>
            <a:gdLst>
              <a:gd name="connsiteX0" fmla="*/ 1307690 w 1307690"/>
              <a:gd name="connsiteY0" fmla="*/ 2654709 h 2654709"/>
              <a:gd name="connsiteX1" fmla="*/ 383458 w 1307690"/>
              <a:gd name="connsiteY1" fmla="*/ 1435509 h 2654709"/>
              <a:gd name="connsiteX2" fmla="*/ 0 w 1307690"/>
              <a:gd name="connsiteY2" fmla="*/ 0 h 2654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7690" h="2654709">
                <a:moveTo>
                  <a:pt x="1307690" y="2654709"/>
                </a:moveTo>
                <a:cubicBezTo>
                  <a:pt x="954548" y="2266334"/>
                  <a:pt x="601406" y="1877960"/>
                  <a:pt x="383458" y="1435509"/>
                </a:cubicBezTo>
                <a:cubicBezTo>
                  <a:pt x="165510" y="993058"/>
                  <a:pt x="82755" y="496529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823587" y="4273661"/>
            <a:ext cx="77938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TX_DONE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798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/>
          <p:cNvSpPr/>
          <p:nvPr/>
        </p:nvSpPr>
        <p:spPr>
          <a:xfrm rot="4937639">
            <a:off x="6080452" y="1690786"/>
            <a:ext cx="489265" cy="837576"/>
          </a:xfrm>
          <a:custGeom>
            <a:avLst/>
            <a:gdLst>
              <a:gd name="connsiteX0" fmla="*/ 351117 w 528097"/>
              <a:gd name="connsiteY0" fmla="*/ 1002890 h 1002890"/>
              <a:gd name="connsiteX1" fmla="*/ 26652 w 528097"/>
              <a:gd name="connsiteY1" fmla="*/ 629265 h 1002890"/>
              <a:gd name="connsiteX2" fmla="*/ 75813 w 528097"/>
              <a:gd name="connsiteY2" fmla="*/ 167149 h 1002890"/>
              <a:gd name="connsiteX3" fmla="*/ 528097 w 528097"/>
              <a:gd name="connsiteY3" fmla="*/ 0 h 1002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8097" h="1002890">
                <a:moveTo>
                  <a:pt x="351117" y="1002890"/>
                </a:moveTo>
                <a:cubicBezTo>
                  <a:pt x="211826" y="885722"/>
                  <a:pt x="72536" y="768555"/>
                  <a:pt x="26652" y="629265"/>
                </a:cubicBezTo>
                <a:cubicBezTo>
                  <a:pt x="-19232" y="489975"/>
                  <a:pt x="-7761" y="272026"/>
                  <a:pt x="75813" y="167149"/>
                </a:cubicBezTo>
                <a:cubicBezTo>
                  <a:pt x="159387" y="62271"/>
                  <a:pt x="397000" y="40968"/>
                  <a:pt x="528097" y="0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5456867" y="2199259"/>
            <a:ext cx="1736437" cy="75555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Consolas" panose="020B0609020204030204" pitchFamily="49" charset="0"/>
              </a:rPr>
              <a:t>Frame</a:t>
            </a:r>
          </a:p>
          <a:p>
            <a:pPr algn="ctr"/>
            <a:r>
              <a:rPr lang="en-US" altLang="zh-CN" sz="1600" dirty="0">
                <a:latin typeface="Consolas" panose="020B0609020204030204" pitchFamily="49" charset="0"/>
              </a:rPr>
              <a:t>Detection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924715" y="4055881"/>
            <a:ext cx="1736437" cy="75555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Rx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5663381" y="2969342"/>
            <a:ext cx="790109" cy="1465006"/>
          </a:xfrm>
          <a:custGeom>
            <a:avLst/>
            <a:gdLst>
              <a:gd name="connsiteX0" fmla="*/ 0 w 790109"/>
              <a:gd name="connsiteY0" fmla="*/ 1465006 h 1465006"/>
              <a:gd name="connsiteX1" fmla="*/ 717754 w 790109"/>
              <a:gd name="connsiteY1" fmla="*/ 806245 h 1465006"/>
              <a:gd name="connsiteX2" fmla="*/ 727587 w 790109"/>
              <a:gd name="connsiteY2" fmla="*/ 0 h 1465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0109" h="1465006">
                <a:moveTo>
                  <a:pt x="0" y="1465006"/>
                </a:moveTo>
                <a:cubicBezTo>
                  <a:pt x="298245" y="1257709"/>
                  <a:pt x="596490" y="1050413"/>
                  <a:pt x="717754" y="806245"/>
                </a:cubicBezTo>
                <a:cubicBezTo>
                  <a:pt x="839019" y="562077"/>
                  <a:pt x="783303" y="281038"/>
                  <a:pt x="727587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4621086" y="5535418"/>
            <a:ext cx="1736437" cy="75555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Consolas" panose="020B0609020204030204" pitchFamily="49" charset="0"/>
              </a:rPr>
              <a:t>TxACK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33" name="Straight Arrow Connector 32"/>
          <p:cNvCxnSpPr>
            <a:stCxn id="29" idx="4"/>
            <a:endCxn id="32" idx="0"/>
          </p:cNvCxnSpPr>
          <p:nvPr/>
        </p:nvCxnSpPr>
        <p:spPr>
          <a:xfrm>
            <a:off x="4792934" y="4811433"/>
            <a:ext cx="696371" cy="723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 33"/>
          <p:cNvSpPr/>
          <p:nvPr/>
        </p:nvSpPr>
        <p:spPr>
          <a:xfrm>
            <a:off x="3057398" y="2585884"/>
            <a:ext cx="2438834" cy="3352800"/>
          </a:xfrm>
          <a:custGeom>
            <a:avLst/>
            <a:gdLst>
              <a:gd name="connsiteX0" fmla="*/ 1553931 w 2438834"/>
              <a:gd name="connsiteY0" fmla="*/ 3352800 h 3352800"/>
              <a:gd name="connsiteX1" fmla="*/ 434 w 2438834"/>
              <a:gd name="connsiteY1" fmla="*/ 2005781 h 3352800"/>
              <a:gd name="connsiteX2" fmla="*/ 1406447 w 2438834"/>
              <a:gd name="connsiteY2" fmla="*/ 403122 h 3352800"/>
              <a:gd name="connsiteX3" fmla="*/ 2438834 w 2438834"/>
              <a:gd name="connsiteY3" fmla="*/ 0 h 335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834" h="3352800">
                <a:moveTo>
                  <a:pt x="1553931" y="3352800"/>
                </a:moveTo>
                <a:cubicBezTo>
                  <a:pt x="789473" y="2925097"/>
                  <a:pt x="25015" y="2497394"/>
                  <a:pt x="434" y="2005781"/>
                </a:cubicBezTo>
                <a:cubicBezTo>
                  <a:pt x="-24147" y="1514168"/>
                  <a:pt x="1000047" y="737419"/>
                  <a:pt x="1406447" y="403122"/>
                </a:cubicBezTo>
                <a:cubicBezTo>
                  <a:pt x="1812847" y="68825"/>
                  <a:pt x="2125840" y="34412"/>
                  <a:pt x="2438834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90249" y="3793756"/>
            <a:ext cx="77938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TX_DONE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sp>
        <p:nvSpPr>
          <p:cNvPr id="36" name="Freeform 35"/>
          <p:cNvSpPr/>
          <p:nvPr/>
        </p:nvSpPr>
        <p:spPr>
          <a:xfrm>
            <a:off x="4748981" y="2871019"/>
            <a:ext cx="1071716" cy="1189704"/>
          </a:xfrm>
          <a:custGeom>
            <a:avLst/>
            <a:gdLst>
              <a:gd name="connsiteX0" fmla="*/ 1071716 w 1071716"/>
              <a:gd name="connsiteY0" fmla="*/ 0 h 1189704"/>
              <a:gd name="connsiteX1" fmla="*/ 186813 w 1071716"/>
              <a:gd name="connsiteY1" fmla="*/ 550607 h 1189704"/>
              <a:gd name="connsiteX2" fmla="*/ 0 w 1071716"/>
              <a:gd name="connsiteY2" fmla="*/ 1189704 h 1189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1716" h="1189704">
                <a:moveTo>
                  <a:pt x="1071716" y="0"/>
                </a:moveTo>
                <a:cubicBezTo>
                  <a:pt x="718574" y="176161"/>
                  <a:pt x="365432" y="352323"/>
                  <a:pt x="186813" y="550607"/>
                </a:cubicBezTo>
                <a:cubicBezTo>
                  <a:pt x="8194" y="748891"/>
                  <a:pt x="4097" y="969297"/>
                  <a:pt x="0" y="1189704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55101" y="3366894"/>
            <a:ext cx="146867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PACKET_DETECTED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09750" y="5025904"/>
            <a:ext cx="86273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Need ACK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sp>
        <p:nvSpPr>
          <p:cNvPr id="39" name="Freeform 38"/>
          <p:cNvSpPr/>
          <p:nvPr/>
        </p:nvSpPr>
        <p:spPr>
          <a:xfrm rot="1703495">
            <a:off x="6627014" y="3335218"/>
            <a:ext cx="2686542" cy="1661399"/>
          </a:xfrm>
          <a:custGeom>
            <a:avLst/>
            <a:gdLst>
              <a:gd name="connsiteX0" fmla="*/ 0 w 2113936"/>
              <a:gd name="connsiteY0" fmla="*/ 0 h 1268361"/>
              <a:gd name="connsiteX1" fmla="*/ 1081549 w 2113936"/>
              <a:gd name="connsiteY1" fmla="*/ 255639 h 1268361"/>
              <a:gd name="connsiteX2" fmla="*/ 2113936 w 2113936"/>
              <a:gd name="connsiteY2" fmla="*/ 1268361 h 1268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3936" h="1268361">
                <a:moveTo>
                  <a:pt x="0" y="0"/>
                </a:moveTo>
                <a:cubicBezTo>
                  <a:pt x="364613" y="22123"/>
                  <a:pt x="729226" y="44246"/>
                  <a:pt x="1081549" y="255639"/>
                </a:cubicBezTo>
                <a:cubicBezTo>
                  <a:pt x="1433872" y="467033"/>
                  <a:pt x="1773904" y="867697"/>
                  <a:pt x="2113936" y="1268361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7712363" y="5535418"/>
            <a:ext cx="1736437" cy="75555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Consolas" panose="020B0609020204030204" pitchFamily="49" charset="0"/>
              </a:rPr>
              <a:t>Tx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828610" y="3701845"/>
            <a:ext cx="94929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200" dirty="0" err="1">
                <a:latin typeface="Consolas" panose="020B0609020204030204" pitchFamily="49" charset="0"/>
              </a:rPr>
              <a:t>TxPending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sp>
        <p:nvSpPr>
          <p:cNvPr id="44" name="Freeform 43"/>
          <p:cNvSpPr/>
          <p:nvPr/>
        </p:nvSpPr>
        <p:spPr>
          <a:xfrm>
            <a:off x="6823587" y="2920181"/>
            <a:ext cx="1307690" cy="2654709"/>
          </a:xfrm>
          <a:custGeom>
            <a:avLst/>
            <a:gdLst>
              <a:gd name="connsiteX0" fmla="*/ 1307690 w 1307690"/>
              <a:gd name="connsiteY0" fmla="*/ 2654709 h 2654709"/>
              <a:gd name="connsiteX1" fmla="*/ 383458 w 1307690"/>
              <a:gd name="connsiteY1" fmla="*/ 1435509 h 2654709"/>
              <a:gd name="connsiteX2" fmla="*/ 0 w 1307690"/>
              <a:gd name="connsiteY2" fmla="*/ 0 h 2654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7690" h="2654709">
                <a:moveTo>
                  <a:pt x="1307690" y="2654709"/>
                </a:moveTo>
                <a:cubicBezTo>
                  <a:pt x="954548" y="2266334"/>
                  <a:pt x="601406" y="1877960"/>
                  <a:pt x="383458" y="1435509"/>
                </a:cubicBezTo>
                <a:cubicBezTo>
                  <a:pt x="165510" y="993058"/>
                  <a:pt x="82755" y="496529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823587" y="4273661"/>
            <a:ext cx="77938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TX_DONE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86336" y="3744348"/>
            <a:ext cx="111921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No Need ACK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771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8393321" y="3824568"/>
            <a:ext cx="1736437" cy="75555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Consolas" panose="020B0609020204030204" pitchFamily="49" charset="0"/>
              </a:rPr>
              <a:t>BackOff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" name="Freeform 5"/>
          <p:cNvSpPr/>
          <p:nvPr/>
        </p:nvSpPr>
        <p:spPr>
          <a:xfrm rot="4937639">
            <a:off x="6080452" y="1690786"/>
            <a:ext cx="489265" cy="837576"/>
          </a:xfrm>
          <a:custGeom>
            <a:avLst/>
            <a:gdLst>
              <a:gd name="connsiteX0" fmla="*/ 351117 w 528097"/>
              <a:gd name="connsiteY0" fmla="*/ 1002890 h 1002890"/>
              <a:gd name="connsiteX1" fmla="*/ 26652 w 528097"/>
              <a:gd name="connsiteY1" fmla="*/ 629265 h 1002890"/>
              <a:gd name="connsiteX2" fmla="*/ 75813 w 528097"/>
              <a:gd name="connsiteY2" fmla="*/ 167149 h 1002890"/>
              <a:gd name="connsiteX3" fmla="*/ 528097 w 528097"/>
              <a:gd name="connsiteY3" fmla="*/ 0 h 1002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8097" h="1002890">
                <a:moveTo>
                  <a:pt x="351117" y="1002890"/>
                </a:moveTo>
                <a:cubicBezTo>
                  <a:pt x="211826" y="885722"/>
                  <a:pt x="72536" y="768555"/>
                  <a:pt x="26652" y="629265"/>
                </a:cubicBezTo>
                <a:cubicBezTo>
                  <a:pt x="-19232" y="489975"/>
                  <a:pt x="-7761" y="272026"/>
                  <a:pt x="75813" y="167149"/>
                </a:cubicBezTo>
                <a:cubicBezTo>
                  <a:pt x="159387" y="62271"/>
                  <a:pt x="397000" y="40968"/>
                  <a:pt x="528097" y="0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456867" y="2199259"/>
            <a:ext cx="1736437" cy="75555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Consolas" panose="020B0609020204030204" pitchFamily="49" charset="0"/>
              </a:rPr>
              <a:t>Frame</a:t>
            </a:r>
          </a:p>
          <a:p>
            <a:pPr algn="ctr"/>
            <a:r>
              <a:rPr lang="en-US" altLang="zh-CN" sz="1600" dirty="0">
                <a:latin typeface="Consolas" panose="020B0609020204030204" pitchFamily="49" charset="0"/>
              </a:rPr>
              <a:t>Detection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924715" y="4055881"/>
            <a:ext cx="1736437" cy="75555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Rx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5663381" y="2969342"/>
            <a:ext cx="790109" cy="1465006"/>
          </a:xfrm>
          <a:custGeom>
            <a:avLst/>
            <a:gdLst>
              <a:gd name="connsiteX0" fmla="*/ 0 w 790109"/>
              <a:gd name="connsiteY0" fmla="*/ 1465006 h 1465006"/>
              <a:gd name="connsiteX1" fmla="*/ 717754 w 790109"/>
              <a:gd name="connsiteY1" fmla="*/ 806245 h 1465006"/>
              <a:gd name="connsiteX2" fmla="*/ 727587 w 790109"/>
              <a:gd name="connsiteY2" fmla="*/ 0 h 1465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0109" h="1465006">
                <a:moveTo>
                  <a:pt x="0" y="1465006"/>
                </a:moveTo>
                <a:cubicBezTo>
                  <a:pt x="298245" y="1257709"/>
                  <a:pt x="596490" y="1050413"/>
                  <a:pt x="717754" y="806245"/>
                </a:cubicBezTo>
                <a:cubicBezTo>
                  <a:pt x="839019" y="562077"/>
                  <a:pt x="783303" y="281038"/>
                  <a:pt x="727587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621086" y="5535418"/>
            <a:ext cx="1736437" cy="75555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Consolas" panose="020B0609020204030204" pitchFamily="49" charset="0"/>
              </a:rPr>
              <a:t>TxACK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20" name="Straight Arrow Connector 19"/>
          <p:cNvCxnSpPr>
            <a:stCxn id="13" idx="4"/>
            <a:endCxn id="18" idx="0"/>
          </p:cNvCxnSpPr>
          <p:nvPr/>
        </p:nvCxnSpPr>
        <p:spPr>
          <a:xfrm>
            <a:off x="4792934" y="4811433"/>
            <a:ext cx="696371" cy="723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22"/>
          <p:cNvSpPr/>
          <p:nvPr/>
        </p:nvSpPr>
        <p:spPr>
          <a:xfrm>
            <a:off x="3057398" y="2585884"/>
            <a:ext cx="2438834" cy="3352800"/>
          </a:xfrm>
          <a:custGeom>
            <a:avLst/>
            <a:gdLst>
              <a:gd name="connsiteX0" fmla="*/ 1553931 w 2438834"/>
              <a:gd name="connsiteY0" fmla="*/ 3352800 h 3352800"/>
              <a:gd name="connsiteX1" fmla="*/ 434 w 2438834"/>
              <a:gd name="connsiteY1" fmla="*/ 2005781 h 3352800"/>
              <a:gd name="connsiteX2" fmla="*/ 1406447 w 2438834"/>
              <a:gd name="connsiteY2" fmla="*/ 403122 h 3352800"/>
              <a:gd name="connsiteX3" fmla="*/ 2438834 w 2438834"/>
              <a:gd name="connsiteY3" fmla="*/ 0 h 335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834" h="3352800">
                <a:moveTo>
                  <a:pt x="1553931" y="3352800"/>
                </a:moveTo>
                <a:cubicBezTo>
                  <a:pt x="789473" y="2925097"/>
                  <a:pt x="25015" y="2497394"/>
                  <a:pt x="434" y="2005781"/>
                </a:cubicBezTo>
                <a:cubicBezTo>
                  <a:pt x="-24147" y="1514168"/>
                  <a:pt x="1000047" y="737419"/>
                  <a:pt x="1406447" y="403122"/>
                </a:cubicBezTo>
                <a:cubicBezTo>
                  <a:pt x="1812847" y="68825"/>
                  <a:pt x="2125840" y="34412"/>
                  <a:pt x="2438834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90249" y="3793756"/>
            <a:ext cx="77938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TX_DONE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4748981" y="2871019"/>
            <a:ext cx="1071716" cy="1189704"/>
          </a:xfrm>
          <a:custGeom>
            <a:avLst/>
            <a:gdLst>
              <a:gd name="connsiteX0" fmla="*/ 1071716 w 1071716"/>
              <a:gd name="connsiteY0" fmla="*/ 0 h 1189704"/>
              <a:gd name="connsiteX1" fmla="*/ 186813 w 1071716"/>
              <a:gd name="connsiteY1" fmla="*/ 550607 h 1189704"/>
              <a:gd name="connsiteX2" fmla="*/ 0 w 1071716"/>
              <a:gd name="connsiteY2" fmla="*/ 1189704 h 1189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1716" h="1189704">
                <a:moveTo>
                  <a:pt x="1071716" y="0"/>
                </a:moveTo>
                <a:cubicBezTo>
                  <a:pt x="718574" y="176161"/>
                  <a:pt x="365432" y="352323"/>
                  <a:pt x="186813" y="550607"/>
                </a:cubicBezTo>
                <a:cubicBezTo>
                  <a:pt x="8194" y="748891"/>
                  <a:pt x="4097" y="969297"/>
                  <a:pt x="0" y="1189704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55101" y="3366894"/>
            <a:ext cx="146867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PACKET_DETECTED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09750" y="5025904"/>
            <a:ext cx="86273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Need ACK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7177548" y="2556387"/>
            <a:ext cx="2113936" cy="1268361"/>
          </a:xfrm>
          <a:custGeom>
            <a:avLst/>
            <a:gdLst>
              <a:gd name="connsiteX0" fmla="*/ 0 w 2113936"/>
              <a:gd name="connsiteY0" fmla="*/ 0 h 1268361"/>
              <a:gd name="connsiteX1" fmla="*/ 1081549 w 2113936"/>
              <a:gd name="connsiteY1" fmla="*/ 255639 h 1268361"/>
              <a:gd name="connsiteX2" fmla="*/ 2113936 w 2113936"/>
              <a:gd name="connsiteY2" fmla="*/ 1268361 h 1268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3936" h="1268361">
                <a:moveTo>
                  <a:pt x="0" y="0"/>
                </a:moveTo>
                <a:cubicBezTo>
                  <a:pt x="364613" y="22123"/>
                  <a:pt x="729226" y="44246"/>
                  <a:pt x="1081549" y="255639"/>
                </a:cubicBezTo>
                <a:cubicBezTo>
                  <a:pt x="1433872" y="467033"/>
                  <a:pt x="1773904" y="867697"/>
                  <a:pt x="2113936" y="1268361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7712363" y="5535418"/>
            <a:ext cx="1736437" cy="75555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Consolas" panose="020B0609020204030204" pitchFamily="49" charset="0"/>
              </a:rPr>
              <a:t>Tx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1" name="Freeform 30"/>
          <p:cNvSpPr/>
          <p:nvPr/>
        </p:nvSpPr>
        <p:spPr>
          <a:xfrm rot="20928399">
            <a:off x="8783193" y="4656630"/>
            <a:ext cx="688258" cy="866038"/>
          </a:xfrm>
          <a:custGeom>
            <a:avLst/>
            <a:gdLst>
              <a:gd name="connsiteX0" fmla="*/ 688258 w 688258"/>
              <a:gd name="connsiteY0" fmla="*/ 0 h 1002890"/>
              <a:gd name="connsiteX1" fmla="*/ 570271 w 688258"/>
              <a:gd name="connsiteY1" fmla="*/ 609600 h 1002890"/>
              <a:gd name="connsiteX2" fmla="*/ 0 w 688258"/>
              <a:gd name="connsiteY2" fmla="*/ 1002890 h 1002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8258" h="1002890">
                <a:moveTo>
                  <a:pt x="688258" y="0"/>
                </a:moveTo>
                <a:cubicBezTo>
                  <a:pt x="686619" y="221226"/>
                  <a:pt x="684981" y="442452"/>
                  <a:pt x="570271" y="609600"/>
                </a:cubicBezTo>
                <a:cubicBezTo>
                  <a:pt x="455561" y="776748"/>
                  <a:pt x="227780" y="889819"/>
                  <a:pt x="0" y="100289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717170" y="4840735"/>
            <a:ext cx="120417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200" dirty="0" err="1">
                <a:latin typeface="Consolas" panose="020B0609020204030204" pitchFamily="49" charset="0"/>
              </a:rPr>
              <a:t>Backoff</a:t>
            </a:r>
            <a:r>
              <a:rPr lang="en-US" altLang="zh-CN" sz="1200" dirty="0">
                <a:latin typeface="Consolas" panose="020B0609020204030204" pitchFamily="49" charset="0"/>
              </a:rPr>
              <a:t> done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822280" y="2685164"/>
            <a:ext cx="123944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200" dirty="0" err="1">
                <a:latin typeface="Consolas" panose="020B0609020204030204" pitchFamily="49" charset="0"/>
              </a:rPr>
              <a:t>TxPending</a:t>
            </a:r>
            <a:r>
              <a:rPr lang="en-US" altLang="zh-CN" sz="1200" dirty="0">
                <a:latin typeface="Consolas" panose="020B0609020204030204" pitchFamily="49" charset="0"/>
              </a:rPr>
              <a:t> &amp;&amp;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CHANNEL_FREE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6823587" y="2920181"/>
            <a:ext cx="1307690" cy="2654709"/>
          </a:xfrm>
          <a:custGeom>
            <a:avLst/>
            <a:gdLst>
              <a:gd name="connsiteX0" fmla="*/ 1307690 w 1307690"/>
              <a:gd name="connsiteY0" fmla="*/ 2654709 h 2654709"/>
              <a:gd name="connsiteX1" fmla="*/ 383458 w 1307690"/>
              <a:gd name="connsiteY1" fmla="*/ 1435509 h 2654709"/>
              <a:gd name="connsiteX2" fmla="*/ 0 w 1307690"/>
              <a:gd name="connsiteY2" fmla="*/ 0 h 2654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7690" h="2654709">
                <a:moveTo>
                  <a:pt x="1307690" y="2654709"/>
                </a:moveTo>
                <a:cubicBezTo>
                  <a:pt x="954548" y="2266334"/>
                  <a:pt x="601406" y="1877960"/>
                  <a:pt x="383458" y="1435509"/>
                </a:cubicBezTo>
                <a:cubicBezTo>
                  <a:pt x="165510" y="993058"/>
                  <a:pt x="82755" y="496529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35" name="Freeform 34"/>
          <p:cNvSpPr/>
          <p:nvPr/>
        </p:nvSpPr>
        <p:spPr>
          <a:xfrm>
            <a:off x="7069394" y="2831690"/>
            <a:ext cx="1376516" cy="1238865"/>
          </a:xfrm>
          <a:custGeom>
            <a:avLst/>
            <a:gdLst>
              <a:gd name="connsiteX0" fmla="*/ 1376516 w 1376516"/>
              <a:gd name="connsiteY0" fmla="*/ 1238865 h 1238865"/>
              <a:gd name="connsiteX1" fmla="*/ 452283 w 1376516"/>
              <a:gd name="connsiteY1" fmla="*/ 599768 h 1238865"/>
              <a:gd name="connsiteX2" fmla="*/ 0 w 1376516"/>
              <a:gd name="connsiteY2" fmla="*/ 0 h 1238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6516" h="1238865">
                <a:moveTo>
                  <a:pt x="1376516" y="1238865"/>
                </a:moveTo>
                <a:cubicBezTo>
                  <a:pt x="1029109" y="1022555"/>
                  <a:pt x="681702" y="806245"/>
                  <a:pt x="452283" y="599768"/>
                </a:cubicBezTo>
                <a:cubicBezTo>
                  <a:pt x="222864" y="393291"/>
                  <a:pt x="111432" y="196645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055456" y="3329515"/>
            <a:ext cx="147945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Consolas" panose="020B0609020204030204" pitchFamily="49" charset="0"/>
              </a:rPr>
              <a:t>Backoff</a:t>
            </a:r>
            <a:r>
              <a:rPr lang="en-US" altLang="zh-CN" sz="1200" dirty="0">
                <a:latin typeface="Consolas" panose="020B0609020204030204" pitchFamily="49" charset="0"/>
              </a:rPr>
              <a:t> Pending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(~CHANNEL_FREE)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823587" y="4273661"/>
            <a:ext cx="77938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TX_DONE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686336" y="3744348"/>
            <a:ext cx="111921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No Need ACK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961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8393321" y="3824568"/>
            <a:ext cx="1736437" cy="75555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Consolas" panose="020B0609020204030204" pitchFamily="49" charset="0"/>
              </a:rPr>
              <a:t>BackOff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" name="Freeform 5"/>
          <p:cNvSpPr/>
          <p:nvPr/>
        </p:nvSpPr>
        <p:spPr>
          <a:xfrm rot="4937639">
            <a:off x="6080452" y="1690786"/>
            <a:ext cx="489265" cy="837576"/>
          </a:xfrm>
          <a:custGeom>
            <a:avLst/>
            <a:gdLst>
              <a:gd name="connsiteX0" fmla="*/ 351117 w 528097"/>
              <a:gd name="connsiteY0" fmla="*/ 1002890 h 1002890"/>
              <a:gd name="connsiteX1" fmla="*/ 26652 w 528097"/>
              <a:gd name="connsiteY1" fmla="*/ 629265 h 1002890"/>
              <a:gd name="connsiteX2" fmla="*/ 75813 w 528097"/>
              <a:gd name="connsiteY2" fmla="*/ 167149 h 1002890"/>
              <a:gd name="connsiteX3" fmla="*/ 528097 w 528097"/>
              <a:gd name="connsiteY3" fmla="*/ 0 h 1002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8097" h="1002890">
                <a:moveTo>
                  <a:pt x="351117" y="1002890"/>
                </a:moveTo>
                <a:cubicBezTo>
                  <a:pt x="211826" y="885722"/>
                  <a:pt x="72536" y="768555"/>
                  <a:pt x="26652" y="629265"/>
                </a:cubicBezTo>
                <a:cubicBezTo>
                  <a:pt x="-19232" y="489975"/>
                  <a:pt x="-7761" y="272026"/>
                  <a:pt x="75813" y="167149"/>
                </a:cubicBezTo>
                <a:cubicBezTo>
                  <a:pt x="159387" y="62271"/>
                  <a:pt x="397000" y="40968"/>
                  <a:pt x="528097" y="0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456867" y="2199259"/>
            <a:ext cx="1736437" cy="75555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Consolas" panose="020B0609020204030204" pitchFamily="49" charset="0"/>
              </a:rPr>
              <a:t>Frame</a:t>
            </a:r>
          </a:p>
          <a:p>
            <a:pPr algn="ctr"/>
            <a:r>
              <a:rPr lang="en-US" altLang="zh-CN" sz="1600" dirty="0">
                <a:latin typeface="Consolas" panose="020B0609020204030204" pitchFamily="49" charset="0"/>
              </a:rPr>
              <a:t>Detection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924715" y="4055881"/>
            <a:ext cx="1736437" cy="75555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Rx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5663381" y="2969342"/>
            <a:ext cx="790109" cy="1465006"/>
          </a:xfrm>
          <a:custGeom>
            <a:avLst/>
            <a:gdLst>
              <a:gd name="connsiteX0" fmla="*/ 0 w 790109"/>
              <a:gd name="connsiteY0" fmla="*/ 1465006 h 1465006"/>
              <a:gd name="connsiteX1" fmla="*/ 717754 w 790109"/>
              <a:gd name="connsiteY1" fmla="*/ 806245 h 1465006"/>
              <a:gd name="connsiteX2" fmla="*/ 727587 w 790109"/>
              <a:gd name="connsiteY2" fmla="*/ 0 h 1465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0109" h="1465006">
                <a:moveTo>
                  <a:pt x="0" y="1465006"/>
                </a:moveTo>
                <a:cubicBezTo>
                  <a:pt x="298245" y="1257709"/>
                  <a:pt x="596490" y="1050413"/>
                  <a:pt x="717754" y="806245"/>
                </a:cubicBezTo>
                <a:cubicBezTo>
                  <a:pt x="839019" y="562077"/>
                  <a:pt x="783303" y="281038"/>
                  <a:pt x="727587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621086" y="5535418"/>
            <a:ext cx="1736437" cy="75555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Consolas" panose="020B0609020204030204" pitchFamily="49" charset="0"/>
              </a:rPr>
              <a:t>TxACK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20" name="Straight Arrow Connector 19"/>
          <p:cNvCxnSpPr>
            <a:stCxn id="13" idx="4"/>
            <a:endCxn id="18" idx="0"/>
          </p:cNvCxnSpPr>
          <p:nvPr/>
        </p:nvCxnSpPr>
        <p:spPr>
          <a:xfrm>
            <a:off x="4792934" y="4811433"/>
            <a:ext cx="696371" cy="723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22"/>
          <p:cNvSpPr/>
          <p:nvPr/>
        </p:nvSpPr>
        <p:spPr>
          <a:xfrm>
            <a:off x="3057398" y="2585884"/>
            <a:ext cx="2438834" cy="3352800"/>
          </a:xfrm>
          <a:custGeom>
            <a:avLst/>
            <a:gdLst>
              <a:gd name="connsiteX0" fmla="*/ 1553931 w 2438834"/>
              <a:gd name="connsiteY0" fmla="*/ 3352800 h 3352800"/>
              <a:gd name="connsiteX1" fmla="*/ 434 w 2438834"/>
              <a:gd name="connsiteY1" fmla="*/ 2005781 h 3352800"/>
              <a:gd name="connsiteX2" fmla="*/ 1406447 w 2438834"/>
              <a:gd name="connsiteY2" fmla="*/ 403122 h 3352800"/>
              <a:gd name="connsiteX3" fmla="*/ 2438834 w 2438834"/>
              <a:gd name="connsiteY3" fmla="*/ 0 h 335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834" h="3352800">
                <a:moveTo>
                  <a:pt x="1553931" y="3352800"/>
                </a:moveTo>
                <a:cubicBezTo>
                  <a:pt x="789473" y="2925097"/>
                  <a:pt x="25015" y="2497394"/>
                  <a:pt x="434" y="2005781"/>
                </a:cubicBezTo>
                <a:cubicBezTo>
                  <a:pt x="-24147" y="1514168"/>
                  <a:pt x="1000047" y="737419"/>
                  <a:pt x="1406447" y="403122"/>
                </a:cubicBezTo>
                <a:cubicBezTo>
                  <a:pt x="1812847" y="68825"/>
                  <a:pt x="2125840" y="34412"/>
                  <a:pt x="2438834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90249" y="3793756"/>
            <a:ext cx="77938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TX_DONE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4748981" y="2871019"/>
            <a:ext cx="1071716" cy="1189704"/>
          </a:xfrm>
          <a:custGeom>
            <a:avLst/>
            <a:gdLst>
              <a:gd name="connsiteX0" fmla="*/ 1071716 w 1071716"/>
              <a:gd name="connsiteY0" fmla="*/ 0 h 1189704"/>
              <a:gd name="connsiteX1" fmla="*/ 186813 w 1071716"/>
              <a:gd name="connsiteY1" fmla="*/ 550607 h 1189704"/>
              <a:gd name="connsiteX2" fmla="*/ 0 w 1071716"/>
              <a:gd name="connsiteY2" fmla="*/ 1189704 h 1189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1716" h="1189704">
                <a:moveTo>
                  <a:pt x="1071716" y="0"/>
                </a:moveTo>
                <a:cubicBezTo>
                  <a:pt x="718574" y="176161"/>
                  <a:pt x="365432" y="352323"/>
                  <a:pt x="186813" y="550607"/>
                </a:cubicBezTo>
                <a:cubicBezTo>
                  <a:pt x="8194" y="748891"/>
                  <a:pt x="4097" y="969297"/>
                  <a:pt x="0" y="1189704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55101" y="3366894"/>
            <a:ext cx="146867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PACKET_DETECTED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09750" y="5025904"/>
            <a:ext cx="86273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Need ACK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7177548" y="2556387"/>
            <a:ext cx="2113936" cy="1268361"/>
          </a:xfrm>
          <a:custGeom>
            <a:avLst/>
            <a:gdLst>
              <a:gd name="connsiteX0" fmla="*/ 0 w 2113936"/>
              <a:gd name="connsiteY0" fmla="*/ 0 h 1268361"/>
              <a:gd name="connsiteX1" fmla="*/ 1081549 w 2113936"/>
              <a:gd name="connsiteY1" fmla="*/ 255639 h 1268361"/>
              <a:gd name="connsiteX2" fmla="*/ 2113936 w 2113936"/>
              <a:gd name="connsiteY2" fmla="*/ 1268361 h 1268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3936" h="1268361">
                <a:moveTo>
                  <a:pt x="0" y="0"/>
                </a:moveTo>
                <a:cubicBezTo>
                  <a:pt x="364613" y="22123"/>
                  <a:pt x="729226" y="44246"/>
                  <a:pt x="1081549" y="255639"/>
                </a:cubicBezTo>
                <a:cubicBezTo>
                  <a:pt x="1433872" y="467033"/>
                  <a:pt x="1773904" y="867697"/>
                  <a:pt x="2113936" y="1268361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7712363" y="5535418"/>
            <a:ext cx="1736437" cy="75555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Consolas" panose="020B0609020204030204" pitchFamily="49" charset="0"/>
              </a:rPr>
              <a:t>Tx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1" name="Freeform 30"/>
          <p:cNvSpPr/>
          <p:nvPr/>
        </p:nvSpPr>
        <p:spPr>
          <a:xfrm rot="20928399">
            <a:off x="8783193" y="4656630"/>
            <a:ext cx="688258" cy="866038"/>
          </a:xfrm>
          <a:custGeom>
            <a:avLst/>
            <a:gdLst>
              <a:gd name="connsiteX0" fmla="*/ 688258 w 688258"/>
              <a:gd name="connsiteY0" fmla="*/ 0 h 1002890"/>
              <a:gd name="connsiteX1" fmla="*/ 570271 w 688258"/>
              <a:gd name="connsiteY1" fmla="*/ 609600 h 1002890"/>
              <a:gd name="connsiteX2" fmla="*/ 0 w 688258"/>
              <a:gd name="connsiteY2" fmla="*/ 1002890 h 1002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8258" h="1002890">
                <a:moveTo>
                  <a:pt x="688258" y="0"/>
                </a:moveTo>
                <a:cubicBezTo>
                  <a:pt x="686619" y="221226"/>
                  <a:pt x="684981" y="442452"/>
                  <a:pt x="570271" y="609600"/>
                </a:cubicBezTo>
                <a:cubicBezTo>
                  <a:pt x="455561" y="776748"/>
                  <a:pt x="227780" y="889819"/>
                  <a:pt x="0" y="100289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717170" y="4840735"/>
            <a:ext cx="120417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200" dirty="0" err="1">
                <a:latin typeface="Consolas" panose="020B0609020204030204" pitchFamily="49" charset="0"/>
              </a:rPr>
              <a:t>Backoff</a:t>
            </a:r>
            <a:r>
              <a:rPr lang="en-US" altLang="zh-CN" sz="1200" dirty="0">
                <a:latin typeface="Consolas" panose="020B0609020204030204" pitchFamily="49" charset="0"/>
              </a:rPr>
              <a:t> done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822280" y="2685164"/>
            <a:ext cx="123944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200" dirty="0" err="1">
                <a:latin typeface="Consolas" panose="020B0609020204030204" pitchFamily="49" charset="0"/>
              </a:rPr>
              <a:t>TxPending</a:t>
            </a:r>
            <a:r>
              <a:rPr lang="en-US" altLang="zh-CN" sz="1200" dirty="0">
                <a:latin typeface="Consolas" panose="020B0609020204030204" pitchFamily="49" charset="0"/>
              </a:rPr>
              <a:t> &amp;&amp;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CHANNEL_FREE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6823587" y="2920181"/>
            <a:ext cx="1307690" cy="2654709"/>
          </a:xfrm>
          <a:custGeom>
            <a:avLst/>
            <a:gdLst>
              <a:gd name="connsiteX0" fmla="*/ 1307690 w 1307690"/>
              <a:gd name="connsiteY0" fmla="*/ 2654709 h 2654709"/>
              <a:gd name="connsiteX1" fmla="*/ 383458 w 1307690"/>
              <a:gd name="connsiteY1" fmla="*/ 1435509 h 2654709"/>
              <a:gd name="connsiteX2" fmla="*/ 0 w 1307690"/>
              <a:gd name="connsiteY2" fmla="*/ 0 h 2654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7690" h="2654709">
                <a:moveTo>
                  <a:pt x="1307690" y="2654709"/>
                </a:moveTo>
                <a:cubicBezTo>
                  <a:pt x="954548" y="2266334"/>
                  <a:pt x="601406" y="1877960"/>
                  <a:pt x="383458" y="1435509"/>
                </a:cubicBezTo>
                <a:cubicBezTo>
                  <a:pt x="165510" y="993058"/>
                  <a:pt x="82755" y="496529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35" name="Freeform 34"/>
          <p:cNvSpPr/>
          <p:nvPr/>
        </p:nvSpPr>
        <p:spPr>
          <a:xfrm>
            <a:off x="7069394" y="2831690"/>
            <a:ext cx="1376516" cy="1238865"/>
          </a:xfrm>
          <a:custGeom>
            <a:avLst/>
            <a:gdLst>
              <a:gd name="connsiteX0" fmla="*/ 1376516 w 1376516"/>
              <a:gd name="connsiteY0" fmla="*/ 1238865 h 1238865"/>
              <a:gd name="connsiteX1" fmla="*/ 452283 w 1376516"/>
              <a:gd name="connsiteY1" fmla="*/ 599768 h 1238865"/>
              <a:gd name="connsiteX2" fmla="*/ 0 w 1376516"/>
              <a:gd name="connsiteY2" fmla="*/ 0 h 1238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6516" h="1238865">
                <a:moveTo>
                  <a:pt x="1376516" y="1238865"/>
                </a:moveTo>
                <a:cubicBezTo>
                  <a:pt x="1029109" y="1022555"/>
                  <a:pt x="681702" y="806245"/>
                  <a:pt x="452283" y="599768"/>
                </a:cubicBezTo>
                <a:cubicBezTo>
                  <a:pt x="222864" y="393291"/>
                  <a:pt x="111432" y="196645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823587" y="4273661"/>
            <a:ext cx="77938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TX_DONE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6980903" y="2227615"/>
            <a:ext cx="3765755" cy="3612746"/>
          </a:xfrm>
          <a:custGeom>
            <a:avLst/>
            <a:gdLst>
              <a:gd name="connsiteX0" fmla="*/ 0 w 3844439"/>
              <a:gd name="connsiteY0" fmla="*/ 82966 h 3612746"/>
              <a:gd name="connsiteX1" fmla="*/ 2458065 w 3844439"/>
              <a:gd name="connsiteY1" fmla="*/ 171456 h 3612746"/>
              <a:gd name="connsiteX2" fmla="*/ 3844413 w 3844439"/>
              <a:gd name="connsiteY2" fmla="*/ 1616798 h 3612746"/>
              <a:gd name="connsiteX3" fmla="*/ 2487562 w 3844439"/>
              <a:gd name="connsiteY3" fmla="*/ 3612746 h 3612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44439" h="3612746">
                <a:moveTo>
                  <a:pt x="0" y="82966"/>
                </a:moveTo>
                <a:cubicBezTo>
                  <a:pt x="908664" y="-609"/>
                  <a:pt x="1817329" y="-84183"/>
                  <a:pt x="2458065" y="171456"/>
                </a:cubicBezTo>
                <a:cubicBezTo>
                  <a:pt x="3098801" y="427095"/>
                  <a:pt x="3839497" y="1043250"/>
                  <a:pt x="3844413" y="1616798"/>
                </a:cubicBezTo>
                <a:cubicBezTo>
                  <a:pt x="3849329" y="2190346"/>
                  <a:pt x="3168445" y="2901546"/>
                  <a:pt x="2487562" y="3612746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459263" y="3096960"/>
            <a:ext cx="17139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COLLISION_DETECTED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55456" y="3329515"/>
            <a:ext cx="147945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Consolas" panose="020B0609020204030204" pitchFamily="49" charset="0"/>
              </a:rPr>
              <a:t>Backoff</a:t>
            </a:r>
            <a:r>
              <a:rPr lang="en-US" altLang="zh-CN" sz="1200" dirty="0">
                <a:latin typeface="Consolas" panose="020B0609020204030204" pitchFamily="49" charset="0"/>
              </a:rPr>
              <a:t> Pending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(~CHANNEL_FREE)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686336" y="3744348"/>
            <a:ext cx="111921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No Need ACK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183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390492" y="2745770"/>
            <a:ext cx="707136" cy="42110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ADC</a:t>
            </a:r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49212" y="4218322"/>
            <a:ext cx="1189705" cy="42110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</a:t>
            </a:r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/>
          <p:cNvCxnSpPr>
            <a:stCxn id="5" idx="2"/>
            <a:endCxn id="8" idx="0"/>
          </p:cNvCxnSpPr>
          <p:nvPr/>
        </p:nvCxnSpPr>
        <p:spPr>
          <a:xfrm>
            <a:off x="4744060" y="3166874"/>
            <a:ext cx="0" cy="1051442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923084" y="2736501"/>
            <a:ext cx="707136" cy="42110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DAC</a:t>
            </a:r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/>
          <p:cNvCxnSpPr>
            <a:stCxn id="13" idx="0"/>
            <a:endCxn id="10" idx="2"/>
          </p:cNvCxnSpPr>
          <p:nvPr/>
        </p:nvCxnSpPr>
        <p:spPr>
          <a:xfrm flipV="1">
            <a:off x="7276653" y="3157611"/>
            <a:ext cx="2" cy="1042171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681802" y="4199779"/>
            <a:ext cx="1189705" cy="42110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Speaker</a:t>
            </a:r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4744060" y="2347866"/>
            <a:ext cx="0" cy="40251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7281370" y="2356228"/>
            <a:ext cx="2" cy="393239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744065" y="3664419"/>
            <a:ext cx="2532588" cy="0"/>
          </a:xfrm>
          <a:prstGeom prst="straightConnector1">
            <a:avLst/>
          </a:prstGeom>
          <a:ln w="571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3893579" y="4070560"/>
            <a:ext cx="4375355" cy="714423"/>
          </a:xfrm>
          <a:prstGeom prst="roundRect">
            <a:avLst/>
          </a:prstGeom>
          <a:solidFill>
            <a:schemeClr val="tx1">
              <a:alpha val="4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801"/>
          </a:p>
        </p:txBody>
      </p:sp>
      <p:sp>
        <p:nvSpPr>
          <p:cNvPr id="23" name="Rectangle 22"/>
          <p:cNvSpPr/>
          <p:nvPr/>
        </p:nvSpPr>
        <p:spPr>
          <a:xfrm>
            <a:off x="3182496" y="2104107"/>
            <a:ext cx="2511058" cy="29791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8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NODE1</a:t>
            </a:r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22825" y="2104107"/>
            <a:ext cx="2511058" cy="29791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8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NODE2</a:t>
            </a:r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172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90374" y="2967094"/>
            <a:ext cx="2962828" cy="48909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95919" y="2967094"/>
            <a:ext cx="1179390" cy="48909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762719" y="2967096"/>
            <a:ext cx="2962828" cy="48909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568266" y="2967096"/>
            <a:ext cx="1179390" cy="48909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18876" y="4757793"/>
            <a:ext cx="2962828" cy="48909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824422" y="4757793"/>
            <a:ext cx="1179390" cy="48909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32616" y="4757793"/>
            <a:ext cx="2962828" cy="48909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038166" y="4757795"/>
            <a:ext cx="1179390" cy="48909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97600" y="3845386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endParaRPr lang="zh-CN" altLang="en-US" sz="180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840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3"/>
          <p:cNvSpPr/>
          <p:nvPr/>
        </p:nvSpPr>
        <p:spPr>
          <a:xfrm>
            <a:off x="3018876" y="4757793"/>
            <a:ext cx="2962828" cy="48909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 Payload</a:t>
            </a:r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24422" y="4757793"/>
            <a:ext cx="1179390" cy="48909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Preamble</a:t>
            </a:r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73954" y="3660575"/>
            <a:ext cx="2311988" cy="48909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 Payload</a:t>
            </a:r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66637" y="4757795"/>
            <a:ext cx="719298" cy="48909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CRC</a:t>
            </a:r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12260" y="3660573"/>
            <a:ext cx="719298" cy="48909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35355" y="3660573"/>
            <a:ext cx="719298" cy="48909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212262" y="4149675"/>
            <a:ext cx="791550" cy="6081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969088" y="4149675"/>
            <a:ext cx="716853" cy="631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654651" y="3660573"/>
            <a:ext cx="719298" cy="48909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526" y="3720456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 Frame: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0776" y="4817676"/>
            <a:ext cx="1349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 Frame: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060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38633" y="3893575"/>
            <a:ext cx="1160207" cy="3736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Athernet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38632" y="3220065"/>
            <a:ext cx="1160207" cy="3736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38632" y="2546555"/>
            <a:ext cx="1160207" cy="3736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TCP/UDP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08091" y="3893575"/>
            <a:ext cx="1160207" cy="3736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Athernet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08090" y="3220065"/>
            <a:ext cx="1160207" cy="3736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54994" y="3893575"/>
            <a:ext cx="1160207" cy="3736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54993" y="3220065"/>
            <a:ext cx="1160207" cy="3736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482826" y="1970128"/>
            <a:ext cx="1871818" cy="24937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Athernet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Node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215580" y="1970128"/>
            <a:ext cx="3394587" cy="24937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Athernet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Gateway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547918" y="3067665"/>
            <a:ext cx="1933269" cy="1396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Access Point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Connector 22"/>
          <p:cNvCxnSpPr>
            <a:stCxn id="4" idx="3"/>
            <a:endCxn id="7" idx="1"/>
          </p:cNvCxnSpPr>
          <p:nvPr/>
        </p:nvCxnSpPr>
        <p:spPr>
          <a:xfrm>
            <a:off x="2998840" y="4080388"/>
            <a:ext cx="150925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0" idx="3"/>
          </p:cNvCxnSpPr>
          <p:nvPr/>
        </p:nvCxnSpPr>
        <p:spPr>
          <a:xfrm>
            <a:off x="7315201" y="4080388"/>
            <a:ext cx="138634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365766" y="3434057"/>
            <a:ext cx="838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Audio 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Cable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710993" y="369693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332769" y="2599394"/>
            <a:ext cx="1160207" cy="3736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514552" y="4825470"/>
            <a:ext cx="1297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Connector 40"/>
          <p:cNvCxnSpPr>
            <a:endCxn id="19" idx="2"/>
          </p:cNvCxnSpPr>
          <p:nvPr/>
        </p:nvCxnSpPr>
        <p:spPr>
          <a:xfrm flipV="1">
            <a:off x="9514552" y="4463844"/>
            <a:ext cx="1" cy="9045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10800000">
            <a:off x="10307891" y="4080388"/>
            <a:ext cx="146500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9514552" y="2336707"/>
            <a:ext cx="1" cy="7324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9546442" y="2518283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endParaRPr lang="zh-CN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0580412" y="3681420"/>
            <a:ext cx="1614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Ethernet Nodes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0848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3"/>
          <p:cNvSpPr/>
          <p:nvPr/>
        </p:nvSpPr>
        <p:spPr>
          <a:xfrm>
            <a:off x="3018876" y="4757793"/>
            <a:ext cx="2962828" cy="48909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 Payload</a:t>
            </a:r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24422" y="4757793"/>
            <a:ext cx="1179390" cy="48909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Preamble</a:t>
            </a:r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73954" y="3660575"/>
            <a:ext cx="2311988" cy="48909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 Payload</a:t>
            </a:r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66637" y="4757795"/>
            <a:ext cx="719298" cy="48909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CRC</a:t>
            </a:r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12260" y="3660573"/>
            <a:ext cx="719298" cy="48909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35355" y="3660573"/>
            <a:ext cx="719298" cy="48909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212262" y="4149675"/>
            <a:ext cx="791550" cy="6081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969088" y="4149675"/>
            <a:ext cx="716853" cy="631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654651" y="3660573"/>
            <a:ext cx="719298" cy="48909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526" y="3720456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 Frame: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0776" y="4817676"/>
            <a:ext cx="1349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 Frame: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626" y="2618891"/>
            <a:ext cx="1798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TCP/IP Segment: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582399" y="3009635"/>
            <a:ext cx="791550" cy="6081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6688390" y="3028762"/>
            <a:ext cx="716853" cy="631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024791" y="2499124"/>
            <a:ext cx="2380451" cy="48909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Payload</a:t>
            </a:r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582399" y="2499124"/>
            <a:ext cx="719298" cy="4890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05494" y="2499124"/>
            <a:ext cx="719298" cy="4890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UDP</a:t>
            </a:r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38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19" name="Group 18"/>
          <p:cNvGrpSpPr/>
          <p:nvPr/>
        </p:nvGrpSpPr>
        <p:grpSpPr>
          <a:xfrm flipV="1">
            <a:off x="7722227" y="2930196"/>
            <a:ext cx="3424279" cy="1376944"/>
            <a:chOff x="1937961" y="2801356"/>
            <a:chExt cx="7403764" cy="2977143"/>
          </a:xfrm>
        </p:grpSpPr>
        <p:sp>
          <p:nvSpPr>
            <p:cNvPr id="5" name="Freeform 4"/>
            <p:cNvSpPr/>
            <p:nvPr/>
          </p:nvSpPr>
          <p:spPr>
            <a:xfrm>
              <a:off x="1937961" y="2843678"/>
              <a:ext cx="785453" cy="2926194"/>
            </a:xfrm>
            <a:custGeom>
              <a:avLst/>
              <a:gdLst>
                <a:gd name="connsiteX0" fmla="*/ 0 w 457200"/>
                <a:gd name="connsiteY0" fmla="*/ 475571 h 705166"/>
                <a:gd name="connsiteX1" fmla="*/ 164592 w 457200"/>
                <a:gd name="connsiteY1" fmla="*/ 83 h 705166"/>
                <a:gd name="connsiteX2" fmla="*/ 283464 w 457200"/>
                <a:gd name="connsiteY2" fmla="*/ 438995 h 705166"/>
                <a:gd name="connsiteX3" fmla="*/ 338328 w 457200"/>
                <a:gd name="connsiteY3" fmla="*/ 704171 h 705166"/>
                <a:gd name="connsiteX4" fmla="*/ 457200 w 457200"/>
                <a:gd name="connsiteY4" fmla="*/ 347555 h 70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200" h="705166">
                  <a:moveTo>
                    <a:pt x="0" y="475571"/>
                  </a:moveTo>
                  <a:cubicBezTo>
                    <a:pt x="58674" y="240875"/>
                    <a:pt x="117348" y="6179"/>
                    <a:pt x="164592" y="83"/>
                  </a:cubicBezTo>
                  <a:cubicBezTo>
                    <a:pt x="211836" y="-6013"/>
                    <a:pt x="254508" y="321647"/>
                    <a:pt x="283464" y="438995"/>
                  </a:cubicBezTo>
                  <a:cubicBezTo>
                    <a:pt x="312420" y="556343"/>
                    <a:pt x="309372" y="719411"/>
                    <a:pt x="338328" y="704171"/>
                  </a:cubicBezTo>
                  <a:cubicBezTo>
                    <a:pt x="367284" y="688931"/>
                    <a:pt x="412242" y="518243"/>
                    <a:pt x="457200" y="347555"/>
                  </a:cubicBezTo>
                </a:path>
              </a:pathLst>
            </a:custGeom>
            <a:noFill/>
            <a:ln w="28575">
              <a:solidFill>
                <a:srgbClr val="B0252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>
                <a:ln>
                  <a:solidFill>
                    <a:srgbClr val="C00000"/>
                  </a:solidFill>
                </a:ln>
              </a:endParaRPr>
            </a:p>
          </p:txBody>
        </p:sp>
        <p:sp>
          <p:nvSpPr>
            <p:cNvPr id="6" name="Freeform 5"/>
            <p:cNvSpPr/>
            <p:nvPr/>
          </p:nvSpPr>
          <p:spPr>
            <a:xfrm>
              <a:off x="3413719" y="2843674"/>
              <a:ext cx="785453" cy="2926194"/>
            </a:xfrm>
            <a:custGeom>
              <a:avLst/>
              <a:gdLst>
                <a:gd name="connsiteX0" fmla="*/ 0 w 457200"/>
                <a:gd name="connsiteY0" fmla="*/ 475571 h 705166"/>
                <a:gd name="connsiteX1" fmla="*/ 164592 w 457200"/>
                <a:gd name="connsiteY1" fmla="*/ 83 h 705166"/>
                <a:gd name="connsiteX2" fmla="*/ 283464 w 457200"/>
                <a:gd name="connsiteY2" fmla="*/ 438995 h 705166"/>
                <a:gd name="connsiteX3" fmla="*/ 338328 w 457200"/>
                <a:gd name="connsiteY3" fmla="*/ 704171 h 705166"/>
                <a:gd name="connsiteX4" fmla="*/ 457200 w 457200"/>
                <a:gd name="connsiteY4" fmla="*/ 347555 h 70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200" h="705166">
                  <a:moveTo>
                    <a:pt x="0" y="475571"/>
                  </a:moveTo>
                  <a:cubicBezTo>
                    <a:pt x="58674" y="240875"/>
                    <a:pt x="117348" y="6179"/>
                    <a:pt x="164592" y="83"/>
                  </a:cubicBezTo>
                  <a:cubicBezTo>
                    <a:pt x="211836" y="-6013"/>
                    <a:pt x="254508" y="321647"/>
                    <a:pt x="283464" y="438995"/>
                  </a:cubicBezTo>
                  <a:cubicBezTo>
                    <a:pt x="312420" y="556343"/>
                    <a:pt x="309372" y="719411"/>
                    <a:pt x="338328" y="704171"/>
                  </a:cubicBezTo>
                  <a:cubicBezTo>
                    <a:pt x="367284" y="688931"/>
                    <a:pt x="412242" y="518243"/>
                    <a:pt x="457200" y="347555"/>
                  </a:cubicBezTo>
                </a:path>
              </a:pathLst>
            </a:custGeom>
            <a:noFill/>
            <a:ln w="28575">
              <a:solidFill>
                <a:srgbClr val="B0252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>
                <a:ln>
                  <a:solidFill>
                    <a:srgbClr val="C00000"/>
                  </a:solidFill>
                </a:ln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4141911" y="2832445"/>
              <a:ext cx="785453" cy="2926194"/>
            </a:xfrm>
            <a:custGeom>
              <a:avLst/>
              <a:gdLst>
                <a:gd name="connsiteX0" fmla="*/ 0 w 457200"/>
                <a:gd name="connsiteY0" fmla="*/ 475571 h 705166"/>
                <a:gd name="connsiteX1" fmla="*/ 164592 w 457200"/>
                <a:gd name="connsiteY1" fmla="*/ 83 h 705166"/>
                <a:gd name="connsiteX2" fmla="*/ 283464 w 457200"/>
                <a:gd name="connsiteY2" fmla="*/ 438995 h 705166"/>
                <a:gd name="connsiteX3" fmla="*/ 338328 w 457200"/>
                <a:gd name="connsiteY3" fmla="*/ 704171 h 705166"/>
                <a:gd name="connsiteX4" fmla="*/ 457200 w 457200"/>
                <a:gd name="connsiteY4" fmla="*/ 347555 h 70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200" h="705166">
                  <a:moveTo>
                    <a:pt x="0" y="475571"/>
                  </a:moveTo>
                  <a:cubicBezTo>
                    <a:pt x="58674" y="240875"/>
                    <a:pt x="117348" y="6179"/>
                    <a:pt x="164592" y="83"/>
                  </a:cubicBezTo>
                  <a:cubicBezTo>
                    <a:pt x="211836" y="-6013"/>
                    <a:pt x="254508" y="321647"/>
                    <a:pt x="283464" y="438995"/>
                  </a:cubicBezTo>
                  <a:cubicBezTo>
                    <a:pt x="312420" y="556343"/>
                    <a:pt x="309372" y="719411"/>
                    <a:pt x="338328" y="704171"/>
                  </a:cubicBezTo>
                  <a:cubicBezTo>
                    <a:pt x="367284" y="688931"/>
                    <a:pt x="412242" y="518243"/>
                    <a:pt x="457200" y="347555"/>
                  </a:cubicBezTo>
                </a:path>
              </a:pathLst>
            </a:custGeom>
            <a:noFill/>
            <a:ln w="28575">
              <a:solidFill>
                <a:srgbClr val="B0252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>
                <a:ln>
                  <a:solidFill>
                    <a:srgbClr val="C00000"/>
                  </a:solidFill>
                </a:ln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 flipH="1" flipV="1">
              <a:off x="2748415" y="2852305"/>
              <a:ext cx="785453" cy="2926194"/>
            </a:xfrm>
            <a:custGeom>
              <a:avLst/>
              <a:gdLst>
                <a:gd name="connsiteX0" fmla="*/ 0 w 457200"/>
                <a:gd name="connsiteY0" fmla="*/ 475571 h 705166"/>
                <a:gd name="connsiteX1" fmla="*/ 164592 w 457200"/>
                <a:gd name="connsiteY1" fmla="*/ 83 h 705166"/>
                <a:gd name="connsiteX2" fmla="*/ 283464 w 457200"/>
                <a:gd name="connsiteY2" fmla="*/ 438995 h 705166"/>
                <a:gd name="connsiteX3" fmla="*/ 338328 w 457200"/>
                <a:gd name="connsiteY3" fmla="*/ 704171 h 705166"/>
                <a:gd name="connsiteX4" fmla="*/ 457200 w 457200"/>
                <a:gd name="connsiteY4" fmla="*/ 347555 h 70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200" h="705166">
                  <a:moveTo>
                    <a:pt x="0" y="475571"/>
                  </a:moveTo>
                  <a:cubicBezTo>
                    <a:pt x="58674" y="240875"/>
                    <a:pt x="117348" y="6179"/>
                    <a:pt x="164592" y="83"/>
                  </a:cubicBezTo>
                  <a:cubicBezTo>
                    <a:pt x="211836" y="-6013"/>
                    <a:pt x="254508" y="321647"/>
                    <a:pt x="283464" y="438995"/>
                  </a:cubicBezTo>
                  <a:cubicBezTo>
                    <a:pt x="312420" y="556343"/>
                    <a:pt x="309372" y="719411"/>
                    <a:pt x="338328" y="704171"/>
                  </a:cubicBezTo>
                  <a:cubicBezTo>
                    <a:pt x="367284" y="688931"/>
                    <a:pt x="412242" y="518243"/>
                    <a:pt x="457200" y="347555"/>
                  </a:cubicBezTo>
                </a:path>
              </a:pathLst>
            </a:custGeom>
            <a:noFill/>
            <a:ln w="28575">
              <a:solidFill>
                <a:srgbClr val="B0252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>
                <a:ln>
                  <a:solidFill>
                    <a:srgbClr val="C00000"/>
                  </a:solidFill>
                </a:ln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4889477" y="2823818"/>
              <a:ext cx="785453" cy="2926194"/>
            </a:xfrm>
            <a:custGeom>
              <a:avLst/>
              <a:gdLst>
                <a:gd name="connsiteX0" fmla="*/ 0 w 457200"/>
                <a:gd name="connsiteY0" fmla="*/ 475571 h 705166"/>
                <a:gd name="connsiteX1" fmla="*/ 164592 w 457200"/>
                <a:gd name="connsiteY1" fmla="*/ 83 h 705166"/>
                <a:gd name="connsiteX2" fmla="*/ 283464 w 457200"/>
                <a:gd name="connsiteY2" fmla="*/ 438995 h 705166"/>
                <a:gd name="connsiteX3" fmla="*/ 338328 w 457200"/>
                <a:gd name="connsiteY3" fmla="*/ 704171 h 705166"/>
                <a:gd name="connsiteX4" fmla="*/ 457200 w 457200"/>
                <a:gd name="connsiteY4" fmla="*/ 347555 h 70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200" h="705166">
                  <a:moveTo>
                    <a:pt x="0" y="475571"/>
                  </a:moveTo>
                  <a:cubicBezTo>
                    <a:pt x="58674" y="240875"/>
                    <a:pt x="117348" y="6179"/>
                    <a:pt x="164592" y="83"/>
                  </a:cubicBezTo>
                  <a:cubicBezTo>
                    <a:pt x="211836" y="-6013"/>
                    <a:pt x="254508" y="321647"/>
                    <a:pt x="283464" y="438995"/>
                  </a:cubicBezTo>
                  <a:cubicBezTo>
                    <a:pt x="312420" y="556343"/>
                    <a:pt x="309372" y="719411"/>
                    <a:pt x="338328" y="704171"/>
                  </a:cubicBezTo>
                  <a:cubicBezTo>
                    <a:pt x="367284" y="688931"/>
                    <a:pt x="412242" y="518243"/>
                    <a:pt x="457200" y="347555"/>
                  </a:cubicBezTo>
                </a:path>
              </a:pathLst>
            </a:custGeom>
            <a:noFill/>
            <a:ln w="28575">
              <a:solidFill>
                <a:srgbClr val="B0252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>
                <a:ln>
                  <a:solidFill>
                    <a:srgbClr val="C00000"/>
                  </a:solidFill>
                </a:ln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6365235" y="2823814"/>
              <a:ext cx="785453" cy="2926194"/>
            </a:xfrm>
            <a:custGeom>
              <a:avLst/>
              <a:gdLst>
                <a:gd name="connsiteX0" fmla="*/ 0 w 457200"/>
                <a:gd name="connsiteY0" fmla="*/ 475571 h 705166"/>
                <a:gd name="connsiteX1" fmla="*/ 164592 w 457200"/>
                <a:gd name="connsiteY1" fmla="*/ 83 h 705166"/>
                <a:gd name="connsiteX2" fmla="*/ 283464 w 457200"/>
                <a:gd name="connsiteY2" fmla="*/ 438995 h 705166"/>
                <a:gd name="connsiteX3" fmla="*/ 338328 w 457200"/>
                <a:gd name="connsiteY3" fmla="*/ 704171 h 705166"/>
                <a:gd name="connsiteX4" fmla="*/ 457200 w 457200"/>
                <a:gd name="connsiteY4" fmla="*/ 347555 h 70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200" h="705166">
                  <a:moveTo>
                    <a:pt x="0" y="475571"/>
                  </a:moveTo>
                  <a:cubicBezTo>
                    <a:pt x="58674" y="240875"/>
                    <a:pt x="117348" y="6179"/>
                    <a:pt x="164592" y="83"/>
                  </a:cubicBezTo>
                  <a:cubicBezTo>
                    <a:pt x="211836" y="-6013"/>
                    <a:pt x="254508" y="321647"/>
                    <a:pt x="283464" y="438995"/>
                  </a:cubicBezTo>
                  <a:cubicBezTo>
                    <a:pt x="312420" y="556343"/>
                    <a:pt x="309372" y="719411"/>
                    <a:pt x="338328" y="704171"/>
                  </a:cubicBezTo>
                  <a:cubicBezTo>
                    <a:pt x="367284" y="688931"/>
                    <a:pt x="412242" y="518243"/>
                    <a:pt x="457200" y="347555"/>
                  </a:cubicBezTo>
                </a:path>
              </a:pathLst>
            </a:custGeom>
            <a:noFill/>
            <a:ln w="28575">
              <a:solidFill>
                <a:srgbClr val="B0252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>
                <a:ln>
                  <a:solidFill>
                    <a:srgbClr val="C00000"/>
                  </a:solidFill>
                </a:ln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>
              <a:off x="7093427" y="2812585"/>
              <a:ext cx="785453" cy="2926194"/>
            </a:xfrm>
            <a:custGeom>
              <a:avLst/>
              <a:gdLst>
                <a:gd name="connsiteX0" fmla="*/ 0 w 457200"/>
                <a:gd name="connsiteY0" fmla="*/ 475571 h 705166"/>
                <a:gd name="connsiteX1" fmla="*/ 164592 w 457200"/>
                <a:gd name="connsiteY1" fmla="*/ 83 h 705166"/>
                <a:gd name="connsiteX2" fmla="*/ 283464 w 457200"/>
                <a:gd name="connsiteY2" fmla="*/ 438995 h 705166"/>
                <a:gd name="connsiteX3" fmla="*/ 338328 w 457200"/>
                <a:gd name="connsiteY3" fmla="*/ 704171 h 705166"/>
                <a:gd name="connsiteX4" fmla="*/ 457200 w 457200"/>
                <a:gd name="connsiteY4" fmla="*/ 347555 h 70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200" h="705166">
                  <a:moveTo>
                    <a:pt x="0" y="475571"/>
                  </a:moveTo>
                  <a:cubicBezTo>
                    <a:pt x="58674" y="240875"/>
                    <a:pt x="117348" y="6179"/>
                    <a:pt x="164592" y="83"/>
                  </a:cubicBezTo>
                  <a:cubicBezTo>
                    <a:pt x="211836" y="-6013"/>
                    <a:pt x="254508" y="321647"/>
                    <a:pt x="283464" y="438995"/>
                  </a:cubicBezTo>
                  <a:cubicBezTo>
                    <a:pt x="312420" y="556343"/>
                    <a:pt x="309372" y="719411"/>
                    <a:pt x="338328" y="704171"/>
                  </a:cubicBezTo>
                  <a:cubicBezTo>
                    <a:pt x="367284" y="688931"/>
                    <a:pt x="412242" y="518243"/>
                    <a:pt x="457200" y="347555"/>
                  </a:cubicBezTo>
                </a:path>
              </a:pathLst>
            </a:custGeom>
            <a:noFill/>
            <a:ln w="28575">
              <a:solidFill>
                <a:srgbClr val="B0252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>
                <a:ln>
                  <a:solidFill>
                    <a:srgbClr val="C00000"/>
                  </a:solidFill>
                </a:ln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 flipH="1" flipV="1">
              <a:off x="5699931" y="2832445"/>
              <a:ext cx="785453" cy="2926194"/>
            </a:xfrm>
            <a:custGeom>
              <a:avLst/>
              <a:gdLst>
                <a:gd name="connsiteX0" fmla="*/ 0 w 457200"/>
                <a:gd name="connsiteY0" fmla="*/ 475571 h 705166"/>
                <a:gd name="connsiteX1" fmla="*/ 164592 w 457200"/>
                <a:gd name="connsiteY1" fmla="*/ 83 h 705166"/>
                <a:gd name="connsiteX2" fmla="*/ 283464 w 457200"/>
                <a:gd name="connsiteY2" fmla="*/ 438995 h 705166"/>
                <a:gd name="connsiteX3" fmla="*/ 338328 w 457200"/>
                <a:gd name="connsiteY3" fmla="*/ 704171 h 705166"/>
                <a:gd name="connsiteX4" fmla="*/ 457200 w 457200"/>
                <a:gd name="connsiteY4" fmla="*/ 347555 h 70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200" h="705166">
                  <a:moveTo>
                    <a:pt x="0" y="475571"/>
                  </a:moveTo>
                  <a:cubicBezTo>
                    <a:pt x="58674" y="240875"/>
                    <a:pt x="117348" y="6179"/>
                    <a:pt x="164592" y="83"/>
                  </a:cubicBezTo>
                  <a:cubicBezTo>
                    <a:pt x="211836" y="-6013"/>
                    <a:pt x="254508" y="321647"/>
                    <a:pt x="283464" y="438995"/>
                  </a:cubicBezTo>
                  <a:cubicBezTo>
                    <a:pt x="312420" y="556343"/>
                    <a:pt x="309372" y="719411"/>
                    <a:pt x="338328" y="704171"/>
                  </a:cubicBezTo>
                  <a:cubicBezTo>
                    <a:pt x="367284" y="688931"/>
                    <a:pt x="412242" y="518243"/>
                    <a:pt x="457200" y="347555"/>
                  </a:cubicBezTo>
                </a:path>
              </a:pathLst>
            </a:custGeom>
            <a:noFill/>
            <a:ln w="28575">
              <a:solidFill>
                <a:srgbClr val="B0252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>
                <a:ln>
                  <a:solidFill>
                    <a:srgbClr val="C00000"/>
                  </a:solidFill>
                </a:ln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7828080" y="2812585"/>
              <a:ext cx="785453" cy="2926194"/>
            </a:xfrm>
            <a:custGeom>
              <a:avLst/>
              <a:gdLst>
                <a:gd name="connsiteX0" fmla="*/ 0 w 457200"/>
                <a:gd name="connsiteY0" fmla="*/ 475571 h 705166"/>
                <a:gd name="connsiteX1" fmla="*/ 164592 w 457200"/>
                <a:gd name="connsiteY1" fmla="*/ 83 h 705166"/>
                <a:gd name="connsiteX2" fmla="*/ 283464 w 457200"/>
                <a:gd name="connsiteY2" fmla="*/ 438995 h 705166"/>
                <a:gd name="connsiteX3" fmla="*/ 338328 w 457200"/>
                <a:gd name="connsiteY3" fmla="*/ 704171 h 705166"/>
                <a:gd name="connsiteX4" fmla="*/ 457200 w 457200"/>
                <a:gd name="connsiteY4" fmla="*/ 347555 h 70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200" h="705166">
                  <a:moveTo>
                    <a:pt x="0" y="475571"/>
                  </a:moveTo>
                  <a:cubicBezTo>
                    <a:pt x="58674" y="240875"/>
                    <a:pt x="117348" y="6179"/>
                    <a:pt x="164592" y="83"/>
                  </a:cubicBezTo>
                  <a:cubicBezTo>
                    <a:pt x="211836" y="-6013"/>
                    <a:pt x="254508" y="321647"/>
                    <a:pt x="283464" y="438995"/>
                  </a:cubicBezTo>
                  <a:cubicBezTo>
                    <a:pt x="312420" y="556343"/>
                    <a:pt x="309372" y="719411"/>
                    <a:pt x="338328" y="704171"/>
                  </a:cubicBezTo>
                  <a:cubicBezTo>
                    <a:pt x="367284" y="688931"/>
                    <a:pt x="412242" y="518243"/>
                    <a:pt x="457200" y="347555"/>
                  </a:cubicBezTo>
                </a:path>
              </a:pathLst>
            </a:custGeom>
            <a:noFill/>
            <a:ln w="28575">
              <a:solidFill>
                <a:srgbClr val="B0252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>
                <a:ln>
                  <a:solidFill>
                    <a:srgbClr val="C00000"/>
                  </a:solidFill>
                </a:ln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>
              <a:off x="8556272" y="2801356"/>
              <a:ext cx="785453" cy="2926194"/>
            </a:xfrm>
            <a:custGeom>
              <a:avLst/>
              <a:gdLst>
                <a:gd name="connsiteX0" fmla="*/ 0 w 457200"/>
                <a:gd name="connsiteY0" fmla="*/ 475571 h 705166"/>
                <a:gd name="connsiteX1" fmla="*/ 164592 w 457200"/>
                <a:gd name="connsiteY1" fmla="*/ 83 h 705166"/>
                <a:gd name="connsiteX2" fmla="*/ 283464 w 457200"/>
                <a:gd name="connsiteY2" fmla="*/ 438995 h 705166"/>
                <a:gd name="connsiteX3" fmla="*/ 338328 w 457200"/>
                <a:gd name="connsiteY3" fmla="*/ 704171 h 705166"/>
                <a:gd name="connsiteX4" fmla="*/ 457200 w 457200"/>
                <a:gd name="connsiteY4" fmla="*/ 347555 h 70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200" h="705166">
                  <a:moveTo>
                    <a:pt x="0" y="475571"/>
                  </a:moveTo>
                  <a:cubicBezTo>
                    <a:pt x="58674" y="240875"/>
                    <a:pt x="117348" y="6179"/>
                    <a:pt x="164592" y="83"/>
                  </a:cubicBezTo>
                  <a:cubicBezTo>
                    <a:pt x="211836" y="-6013"/>
                    <a:pt x="254508" y="321647"/>
                    <a:pt x="283464" y="438995"/>
                  </a:cubicBezTo>
                  <a:cubicBezTo>
                    <a:pt x="312420" y="556343"/>
                    <a:pt x="309372" y="719411"/>
                    <a:pt x="338328" y="704171"/>
                  </a:cubicBezTo>
                  <a:cubicBezTo>
                    <a:pt x="367284" y="688931"/>
                    <a:pt x="412242" y="518243"/>
                    <a:pt x="457200" y="347555"/>
                  </a:cubicBezTo>
                </a:path>
              </a:pathLst>
            </a:custGeom>
            <a:noFill/>
            <a:ln w="28575">
              <a:solidFill>
                <a:srgbClr val="B0252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>
                <a:ln>
                  <a:solidFill>
                    <a:srgbClr val="C00000"/>
                  </a:solidFill>
                </a:ln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090365" y="2953758"/>
            <a:ext cx="3424279" cy="1376944"/>
            <a:chOff x="1937961" y="2801356"/>
            <a:chExt cx="7403764" cy="2977143"/>
          </a:xfrm>
        </p:grpSpPr>
        <p:sp>
          <p:nvSpPr>
            <p:cNvPr id="21" name="Freeform 20"/>
            <p:cNvSpPr/>
            <p:nvPr/>
          </p:nvSpPr>
          <p:spPr>
            <a:xfrm>
              <a:off x="1937961" y="2843678"/>
              <a:ext cx="785453" cy="2926194"/>
            </a:xfrm>
            <a:custGeom>
              <a:avLst/>
              <a:gdLst>
                <a:gd name="connsiteX0" fmla="*/ 0 w 457200"/>
                <a:gd name="connsiteY0" fmla="*/ 475571 h 705166"/>
                <a:gd name="connsiteX1" fmla="*/ 164592 w 457200"/>
                <a:gd name="connsiteY1" fmla="*/ 83 h 705166"/>
                <a:gd name="connsiteX2" fmla="*/ 283464 w 457200"/>
                <a:gd name="connsiteY2" fmla="*/ 438995 h 705166"/>
                <a:gd name="connsiteX3" fmla="*/ 338328 w 457200"/>
                <a:gd name="connsiteY3" fmla="*/ 704171 h 705166"/>
                <a:gd name="connsiteX4" fmla="*/ 457200 w 457200"/>
                <a:gd name="connsiteY4" fmla="*/ 347555 h 70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200" h="705166">
                  <a:moveTo>
                    <a:pt x="0" y="475571"/>
                  </a:moveTo>
                  <a:cubicBezTo>
                    <a:pt x="58674" y="240875"/>
                    <a:pt x="117348" y="6179"/>
                    <a:pt x="164592" y="83"/>
                  </a:cubicBezTo>
                  <a:cubicBezTo>
                    <a:pt x="211836" y="-6013"/>
                    <a:pt x="254508" y="321647"/>
                    <a:pt x="283464" y="438995"/>
                  </a:cubicBezTo>
                  <a:cubicBezTo>
                    <a:pt x="312420" y="556343"/>
                    <a:pt x="309372" y="719411"/>
                    <a:pt x="338328" y="704171"/>
                  </a:cubicBezTo>
                  <a:cubicBezTo>
                    <a:pt x="367284" y="688931"/>
                    <a:pt x="412242" y="518243"/>
                    <a:pt x="457200" y="347555"/>
                  </a:cubicBezTo>
                </a:path>
              </a:pathLst>
            </a:custGeom>
            <a:noFill/>
            <a:ln w="28575">
              <a:solidFill>
                <a:srgbClr val="B0252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>
                <a:ln>
                  <a:solidFill>
                    <a:srgbClr val="C00000"/>
                  </a:solidFill>
                </a:ln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>
              <a:off x="3413719" y="2843674"/>
              <a:ext cx="785453" cy="2926194"/>
            </a:xfrm>
            <a:custGeom>
              <a:avLst/>
              <a:gdLst>
                <a:gd name="connsiteX0" fmla="*/ 0 w 457200"/>
                <a:gd name="connsiteY0" fmla="*/ 475571 h 705166"/>
                <a:gd name="connsiteX1" fmla="*/ 164592 w 457200"/>
                <a:gd name="connsiteY1" fmla="*/ 83 h 705166"/>
                <a:gd name="connsiteX2" fmla="*/ 283464 w 457200"/>
                <a:gd name="connsiteY2" fmla="*/ 438995 h 705166"/>
                <a:gd name="connsiteX3" fmla="*/ 338328 w 457200"/>
                <a:gd name="connsiteY3" fmla="*/ 704171 h 705166"/>
                <a:gd name="connsiteX4" fmla="*/ 457200 w 457200"/>
                <a:gd name="connsiteY4" fmla="*/ 347555 h 70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200" h="705166">
                  <a:moveTo>
                    <a:pt x="0" y="475571"/>
                  </a:moveTo>
                  <a:cubicBezTo>
                    <a:pt x="58674" y="240875"/>
                    <a:pt x="117348" y="6179"/>
                    <a:pt x="164592" y="83"/>
                  </a:cubicBezTo>
                  <a:cubicBezTo>
                    <a:pt x="211836" y="-6013"/>
                    <a:pt x="254508" y="321647"/>
                    <a:pt x="283464" y="438995"/>
                  </a:cubicBezTo>
                  <a:cubicBezTo>
                    <a:pt x="312420" y="556343"/>
                    <a:pt x="309372" y="719411"/>
                    <a:pt x="338328" y="704171"/>
                  </a:cubicBezTo>
                  <a:cubicBezTo>
                    <a:pt x="367284" y="688931"/>
                    <a:pt x="412242" y="518243"/>
                    <a:pt x="457200" y="347555"/>
                  </a:cubicBezTo>
                </a:path>
              </a:pathLst>
            </a:custGeom>
            <a:noFill/>
            <a:ln w="28575">
              <a:solidFill>
                <a:srgbClr val="B0252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>
                <a:ln>
                  <a:solidFill>
                    <a:srgbClr val="C00000"/>
                  </a:solidFill>
                </a:ln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4141911" y="2832445"/>
              <a:ext cx="785453" cy="2926194"/>
            </a:xfrm>
            <a:custGeom>
              <a:avLst/>
              <a:gdLst>
                <a:gd name="connsiteX0" fmla="*/ 0 w 457200"/>
                <a:gd name="connsiteY0" fmla="*/ 475571 h 705166"/>
                <a:gd name="connsiteX1" fmla="*/ 164592 w 457200"/>
                <a:gd name="connsiteY1" fmla="*/ 83 h 705166"/>
                <a:gd name="connsiteX2" fmla="*/ 283464 w 457200"/>
                <a:gd name="connsiteY2" fmla="*/ 438995 h 705166"/>
                <a:gd name="connsiteX3" fmla="*/ 338328 w 457200"/>
                <a:gd name="connsiteY3" fmla="*/ 704171 h 705166"/>
                <a:gd name="connsiteX4" fmla="*/ 457200 w 457200"/>
                <a:gd name="connsiteY4" fmla="*/ 347555 h 70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200" h="705166">
                  <a:moveTo>
                    <a:pt x="0" y="475571"/>
                  </a:moveTo>
                  <a:cubicBezTo>
                    <a:pt x="58674" y="240875"/>
                    <a:pt x="117348" y="6179"/>
                    <a:pt x="164592" y="83"/>
                  </a:cubicBezTo>
                  <a:cubicBezTo>
                    <a:pt x="211836" y="-6013"/>
                    <a:pt x="254508" y="321647"/>
                    <a:pt x="283464" y="438995"/>
                  </a:cubicBezTo>
                  <a:cubicBezTo>
                    <a:pt x="312420" y="556343"/>
                    <a:pt x="309372" y="719411"/>
                    <a:pt x="338328" y="704171"/>
                  </a:cubicBezTo>
                  <a:cubicBezTo>
                    <a:pt x="367284" y="688931"/>
                    <a:pt x="412242" y="518243"/>
                    <a:pt x="457200" y="347555"/>
                  </a:cubicBezTo>
                </a:path>
              </a:pathLst>
            </a:custGeom>
            <a:noFill/>
            <a:ln w="28575">
              <a:solidFill>
                <a:srgbClr val="B0252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>
                <a:ln>
                  <a:solidFill>
                    <a:srgbClr val="C00000"/>
                  </a:solidFill>
                </a:ln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flipH="1" flipV="1">
              <a:off x="2748415" y="2852305"/>
              <a:ext cx="785453" cy="2926194"/>
            </a:xfrm>
            <a:custGeom>
              <a:avLst/>
              <a:gdLst>
                <a:gd name="connsiteX0" fmla="*/ 0 w 457200"/>
                <a:gd name="connsiteY0" fmla="*/ 475571 h 705166"/>
                <a:gd name="connsiteX1" fmla="*/ 164592 w 457200"/>
                <a:gd name="connsiteY1" fmla="*/ 83 h 705166"/>
                <a:gd name="connsiteX2" fmla="*/ 283464 w 457200"/>
                <a:gd name="connsiteY2" fmla="*/ 438995 h 705166"/>
                <a:gd name="connsiteX3" fmla="*/ 338328 w 457200"/>
                <a:gd name="connsiteY3" fmla="*/ 704171 h 705166"/>
                <a:gd name="connsiteX4" fmla="*/ 457200 w 457200"/>
                <a:gd name="connsiteY4" fmla="*/ 347555 h 70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200" h="705166">
                  <a:moveTo>
                    <a:pt x="0" y="475571"/>
                  </a:moveTo>
                  <a:cubicBezTo>
                    <a:pt x="58674" y="240875"/>
                    <a:pt x="117348" y="6179"/>
                    <a:pt x="164592" y="83"/>
                  </a:cubicBezTo>
                  <a:cubicBezTo>
                    <a:pt x="211836" y="-6013"/>
                    <a:pt x="254508" y="321647"/>
                    <a:pt x="283464" y="438995"/>
                  </a:cubicBezTo>
                  <a:cubicBezTo>
                    <a:pt x="312420" y="556343"/>
                    <a:pt x="309372" y="719411"/>
                    <a:pt x="338328" y="704171"/>
                  </a:cubicBezTo>
                  <a:cubicBezTo>
                    <a:pt x="367284" y="688931"/>
                    <a:pt x="412242" y="518243"/>
                    <a:pt x="457200" y="347555"/>
                  </a:cubicBezTo>
                </a:path>
              </a:pathLst>
            </a:custGeom>
            <a:noFill/>
            <a:ln w="28575">
              <a:solidFill>
                <a:srgbClr val="B0252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>
                <a:ln>
                  <a:solidFill>
                    <a:srgbClr val="C00000"/>
                  </a:solidFill>
                </a:ln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>
              <a:off x="4889477" y="2823818"/>
              <a:ext cx="785453" cy="2926194"/>
            </a:xfrm>
            <a:custGeom>
              <a:avLst/>
              <a:gdLst>
                <a:gd name="connsiteX0" fmla="*/ 0 w 457200"/>
                <a:gd name="connsiteY0" fmla="*/ 475571 h 705166"/>
                <a:gd name="connsiteX1" fmla="*/ 164592 w 457200"/>
                <a:gd name="connsiteY1" fmla="*/ 83 h 705166"/>
                <a:gd name="connsiteX2" fmla="*/ 283464 w 457200"/>
                <a:gd name="connsiteY2" fmla="*/ 438995 h 705166"/>
                <a:gd name="connsiteX3" fmla="*/ 338328 w 457200"/>
                <a:gd name="connsiteY3" fmla="*/ 704171 h 705166"/>
                <a:gd name="connsiteX4" fmla="*/ 457200 w 457200"/>
                <a:gd name="connsiteY4" fmla="*/ 347555 h 70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200" h="705166">
                  <a:moveTo>
                    <a:pt x="0" y="475571"/>
                  </a:moveTo>
                  <a:cubicBezTo>
                    <a:pt x="58674" y="240875"/>
                    <a:pt x="117348" y="6179"/>
                    <a:pt x="164592" y="83"/>
                  </a:cubicBezTo>
                  <a:cubicBezTo>
                    <a:pt x="211836" y="-6013"/>
                    <a:pt x="254508" y="321647"/>
                    <a:pt x="283464" y="438995"/>
                  </a:cubicBezTo>
                  <a:cubicBezTo>
                    <a:pt x="312420" y="556343"/>
                    <a:pt x="309372" y="719411"/>
                    <a:pt x="338328" y="704171"/>
                  </a:cubicBezTo>
                  <a:cubicBezTo>
                    <a:pt x="367284" y="688931"/>
                    <a:pt x="412242" y="518243"/>
                    <a:pt x="457200" y="347555"/>
                  </a:cubicBezTo>
                </a:path>
              </a:pathLst>
            </a:custGeom>
            <a:noFill/>
            <a:ln w="28575">
              <a:solidFill>
                <a:srgbClr val="B0252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>
                <a:ln>
                  <a:solidFill>
                    <a:srgbClr val="C00000"/>
                  </a:solidFill>
                </a:ln>
              </a:endParaRPr>
            </a:p>
          </p:txBody>
        </p:sp>
        <p:sp>
          <p:nvSpPr>
            <p:cNvPr id="26" name="Freeform 25"/>
            <p:cNvSpPr/>
            <p:nvPr/>
          </p:nvSpPr>
          <p:spPr>
            <a:xfrm>
              <a:off x="6365235" y="2823814"/>
              <a:ext cx="785453" cy="2926194"/>
            </a:xfrm>
            <a:custGeom>
              <a:avLst/>
              <a:gdLst>
                <a:gd name="connsiteX0" fmla="*/ 0 w 457200"/>
                <a:gd name="connsiteY0" fmla="*/ 475571 h 705166"/>
                <a:gd name="connsiteX1" fmla="*/ 164592 w 457200"/>
                <a:gd name="connsiteY1" fmla="*/ 83 h 705166"/>
                <a:gd name="connsiteX2" fmla="*/ 283464 w 457200"/>
                <a:gd name="connsiteY2" fmla="*/ 438995 h 705166"/>
                <a:gd name="connsiteX3" fmla="*/ 338328 w 457200"/>
                <a:gd name="connsiteY3" fmla="*/ 704171 h 705166"/>
                <a:gd name="connsiteX4" fmla="*/ 457200 w 457200"/>
                <a:gd name="connsiteY4" fmla="*/ 347555 h 70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200" h="705166">
                  <a:moveTo>
                    <a:pt x="0" y="475571"/>
                  </a:moveTo>
                  <a:cubicBezTo>
                    <a:pt x="58674" y="240875"/>
                    <a:pt x="117348" y="6179"/>
                    <a:pt x="164592" y="83"/>
                  </a:cubicBezTo>
                  <a:cubicBezTo>
                    <a:pt x="211836" y="-6013"/>
                    <a:pt x="254508" y="321647"/>
                    <a:pt x="283464" y="438995"/>
                  </a:cubicBezTo>
                  <a:cubicBezTo>
                    <a:pt x="312420" y="556343"/>
                    <a:pt x="309372" y="719411"/>
                    <a:pt x="338328" y="704171"/>
                  </a:cubicBezTo>
                  <a:cubicBezTo>
                    <a:pt x="367284" y="688931"/>
                    <a:pt x="412242" y="518243"/>
                    <a:pt x="457200" y="347555"/>
                  </a:cubicBezTo>
                </a:path>
              </a:pathLst>
            </a:custGeom>
            <a:noFill/>
            <a:ln w="28575">
              <a:solidFill>
                <a:srgbClr val="B0252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>
                <a:ln>
                  <a:solidFill>
                    <a:srgbClr val="C00000"/>
                  </a:solidFill>
                </a:ln>
              </a:endParaRPr>
            </a:p>
          </p:txBody>
        </p:sp>
        <p:sp>
          <p:nvSpPr>
            <p:cNvPr id="27" name="Freeform 26"/>
            <p:cNvSpPr/>
            <p:nvPr/>
          </p:nvSpPr>
          <p:spPr>
            <a:xfrm>
              <a:off x="7093427" y="2812585"/>
              <a:ext cx="785453" cy="2926194"/>
            </a:xfrm>
            <a:custGeom>
              <a:avLst/>
              <a:gdLst>
                <a:gd name="connsiteX0" fmla="*/ 0 w 457200"/>
                <a:gd name="connsiteY0" fmla="*/ 475571 h 705166"/>
                <a:gd name="connsiteX1" fmla="*/ 164592 w 457200"/>
                <a:gd name="connsiteY1" fmla="*/ 83 h 705166"/>
                <a:gd name="connsiteX2" fmla="*/ 283464 w 457200"/>
                <a:gd name="connsiteY2" fmla="*/ 438995 h 705166"/>
                <a:gd name="connsiteX3" fmla="*/ 338328 w 457200"/>
                <a:gd name="connsiteY3" fmla="*/ 704171 h 705166"/>
                <a:gd name="connsiteX4" fmla="*/ 457200 w 457200"/>
                <a:gd name="connsiteY4" fmla="*/ 347555 h 70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200" h="705166">
                  <a:moveTo>
                    <a:pt x="0" y="475571"/>
                  </a:moveTo>
                  <a:cubicBezTo>
                    <a:pt x="58674" y="240875"/>
                    <a:pt x="117348" y="6179"/>
                    <a:pt x="164592" y="83"/>
                  </a:cubicBezTo>
                  <a:cubicBezTo>
                    <a:pt x="211836" y="-6013"/>
                    <a:pt x="254508" y="321647"/>
                    <a:pt x="283464" y="438995"/>
                  </a:cubicBezTo>
                  <a:cubicBezTo>
                    <a:pt x="312420" y="556343"/>
                    <a:pt x="309372" y="719411"/>
                    <a:pt x="338328" y="704171"/>
                  </a:cubicBezTo>
                  <a:cubicBezTo>
                    <a:pt x="367284" y="688931"/>
                    <a:pt x="412242" y="518243"/>
                    <a:pt x="457200" y="347555"/>
                  </a:cubicBezTo>
                </a:path>
              </a:pathLst>
            </a:custGeom>
            <a:noFill/>
            <a:ln w="28575">
              <a:solidFill>
                <a:srgbClr val="B0252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>
                <a:ln>
                  <a:solidFill>
                    <a:srgbClr val="C00000"/>
                  </a:solidFill>
                </a:ln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 flipH="1" flipV="1">
              <a:off x="5699931" y="2832445"/>
              <a:ext cx="785453" cy="2926194"/>
            </a:xfrm>
            <a:custGeom>
              <a:avLst/>
              <a:gdLst>
                <a:gd name="connsiteX0" fmla="*/ 0 w 457200"/>
                <a:gd name="connsiteY0" fmla="*/ 475571 h 705166"/>
                <a:gd name="connsiteX1" fmla="*/ 164592 w 457200"/>
                <a:gd name="connsiteY1" fmla="*/ 83 h 705166"/>
                <a:gd name="connsiteX2" fmla="*/ 283464 w 457200"/>
                <a:gd name="connsiteY2" fmla="*/ 438995 h 705166"/>
                <a:gd name="connsiteX3" fmla="*/ 338328 w 457200"/>
                <a:gd name="connsiteY3" fmla="*/ 704171 h 705166"/>
                <a:gd name="connsiteX4" fmla="*/ 457200 w 457200"/>
                <a:gd name="connsiteY4" fmla="*/ 347555 h 70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200" h="705166">
                  <a:moveTo>
                    <a:pt x="0" y="475571"/>
                  </a:moveTo>
                  <a:cubicBezTo>
                    <a:pt x="58674" y="240875"/>
                    <a:pt x="117348" y="6179"/>
                    <a:pt x="164592" y="83"/>
                  </a:cubicBezTo>
                  <a:cubicBezTo>
                    <a:pt x="211836" y="-6013"/>
                    <a:pt x="254508" y="321647"/>
                    <a:pt x="283464" y="438995"/>
                  </a:cubicBezTo>
                  <a:cubicBezTo>
                    <a:pt x="312420" y="556343"/>
                    <a:pt x="309372" y="719411"/>
                    <a:pt x="338328" y="704171"/>
                  </a:cubicBezTo>
                  <a:cubicBezTo>
                    <a:pt x="367284" y="688931"/>
                    <a:pt x="412242" y="518243"/>
                    <a:pt x="457200" y="347555"/>
                  </a:cubicBezTo>
                </a:path>
              </a:pathLst>
            </a:custGeom>
            <a:noFill/>
            <a:ln w="28575">
              <a:solidFill>
                <a:srgbClr val="B0252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>
                <a:ln>
                  <a:solidFill>
                    <a:srgbClr val="C00000"/>
                  </a:solidFill>
                </a:ln>
              </a:endParaRPr>
            </a:p>
          </p:txBody>
        </p:sp>
        <p:sp>
          <p:nvSpPr>
            <p:cNvPr id="29" name="Freeform 28"/>
            <p:cNvSpPr/>
            <p:nvPr/>
          </p:nvSpPr>
          <p:spPr>
            <a:xfrm>
              <a:off x="7828080" y="2812585"/>
              <a:ext cx="785453" cy="2926194"/>
            </a:xfrm>
            <a:custGeom>
              <a:avLst/>
              <a:gdLst>
                <a:gd name="connsiteX0" fmla="*/ 0 w 457200"/>
                <a:gd name="connsiteY0" fmla="*/ 475571 h 705166"/>
                <a:gd name="connsiteX1" fmla="*/ 164592 w 457200"/>
                <a:gd name="connsiteY1" fmla="*/ 83 h 705166"/>
                <a:gd name="connsiteX2" fmla="*/ 283464 w 457200"/>
                <a:gd name="connsiteY2" fmla="*/ 438995 h 705166"/>
                <a:gd name="connsiteX3" fmla="*/ 338328 w 457200"/>
                <a:gd name="connsiteY3" fmla="*/ 704171 h 705166"/>
                <a:gd name="connsiteX4" fmla="*/ 457200 w 457200"/>
                <a:gd name="connsiteY4" fmla="*/ 347555 h 70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200" h="705166">
                  <a:moveTo>
                    <a:pt x="0" y="475571"/>
                  </a:moveTo>
                  <a:cubicBezTo>
                    <a:pt x="58674" y="240875"/>
                    <a:pt x="117348" y="6179"/>
                    <a:pt x="164592" y="83"/>
                  </a:cubicBezTo>
                  <a:cubicBezTo>
                    <a:pt x="211836" y="-6013"/>
                    <a:pt x="254508" y="321647"/>
                    <a:pt x="283464" y="438995"/>
                  </a:cubicBezTo>
                  <a:cubicBezTo>
                    <a:pt x="312420" y="556343"/>
                    <a:pt x="309372" y="719411"/>
                    <a:pt x="338328" y="704171"/>
                  </a:cubicBezTo>
                  <a:cubicBezTo>
                    <a:pt x="367284" y="688931"/>
                    <a:pt x="412242" y="518243"/>
                    <a:pt x="457200" y="347555"/>
                  </a:cubicBezTo>
                </a:path>
              </a:pathLst>
            </a:custGeom>
            <a:noFill/>
            <a:ln w="28575">
              <a:solidFill>
                <a:srgbClr val="B0252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>
                <a:ln>
                  <a:solidFill>
                    <a:srgbClr val="C00000"/>
                  </a:solidFill>
                </a:ln>
              </a:endParaRPr>
            </a:p>
          </p:txBody>
        </p:sp>
        <p:sp>
          <p:nvSpPr>
            <p:cNvPr id="30" name="Freeform 29"/>
            <p:cNvSpPr/>
            <p:nvPr/>
          </p:nvSpPr>
          <p:spPr>
            <a:xfrm>
              <a:off x="8556272" y="2801356"/>
              <a:ext cx="785453" cy="2926194"/>
            </a:xfrm>
            <a:custGeom>
              <a:avLst/>
              <a:gdLst>
                <a:gd name="connsiteX0" fmla="*/ 0 w 457200"/>
                <a:gd name="connsiteY0" fmla="*/ 475571 h 705166"/>
                <a:gd name="connsiteX1" fmla="*/ 164592 w 457200"/>
                <a:gd name="connsiteY1" fmla="*/ 83 h 705166"/>
                <a:gd name="connsiteX2" fmla="*/ 283464 w 457200"/>
                <a:gd name="connsiteY2" fmla="*/ 438995 h 705166"/>
                <a:gd name="connsiteX3" fmla="*/ 338328 w 457200"/>
                <a:gd name="connsiteY3" fmla="*/ 704171 h 705166"/>
                <a:gd name="connsiteX4" fmla="*/ 457200 w 457200"/>
                <a:gd name="connsiteY4" fmla="*/ 347555 h 70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200" h="705166">
                  <a:moveTo>
                    <a:pt x="0" y="475571"/>
                  </a:moveTo>
                  <a:cubicBezTo>
                    <a:pt x="58674" y="240875"/>
                    <a:pt x="117348" y="6179"/>
                    <a:pt x="164592" y="83"/>
                  </a:cubicBezTo>
                  <a:cubicBezTo>
                    <a:pt x="211836" y="-6013"/>
                    <a:pt x="254508" y="321647"/>
                    <a:pt x="283464" y="438995"/>
                  </a:cubicBezTo>
                  <a:cubicBezTo>
                    <a:pt x="312420" y="556343"/>
                    <a:pt x="309372" y="719411"/>
                    <a:pt x="338328" y="704171"/>
                  </a:cubicBezTo>
                  <a:cubicBezTo>
                    <a:pt x="367284" y="688931"/>
                    <a:pt x="412242" y="518243"/>
                    <a:pt x="457200" y="347555"/>
                  </a:cubicBezTo>
                </a:path>
              </a:pathLst>
            </a:custGeom>
            <a:noFill/>
            <a:ln w="28575">
              <a:solidFill>
                <a:srgbClr val="B0252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>
                <a:ln>
                  <a:solidFill>
                    <a:srgbClr val="C00000"/>
                  </a:solidFill>
                </a:ln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317450" y="2294252"/>
            <a:ext cx="1018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 0</a:t>
            </a:r>
            <a:endParaRPr lang="zh-CN" altLang="en-US" sz="180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424814" y="3330850"/>
                <a:ext cx="72808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0°</m:t>
                      </m:r>
                    </m:oMath>
                  </m:oMathPara>
                </a14:m>
                <a:endParaRPr lang="zh-CN" altLang="en-US" sz="180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814" y="3330850"/>
                <a:ext cx="728084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484390" y="3320460"/>
                <a:ext cx="123783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180°</m:t>
                      </m:r>
                    </m:oMath>
                  </m:oMathPara>
                </a14:m>
                <a:endParaRPr lang="zh-CN" altLang="en-US" sz="180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390" y="3320460"/>
                <a:ext cx="1237838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8958815" y="2283867"/>
            <a:ext cx="1018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 1</a:t>
            </a:r>
            <a:endParaRPr lang="zh-CN" altLang="en-US" sz="180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2090361" y="2550022"/>
            <a:ext cx="0" cy="3467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522201" y="2550022"/>
            <a:ext cx="0" cy="3467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16200000">
            <a:off x="3830292" y="3459683"/>
            <a:ext cx="0" cy="346710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994558" y="4931620"/>
            <a:ext cx="1410964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1/1000 s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008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59423" y="3893575"/>
            <a:ext cx="1239417" cy="3736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Athernet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59422" y="3220065"/>
            <a:ext cx="1239417" cy="3736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59422" y="2546555"/>
            <a:ext cx="1239417" cy="3736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08091" y="3893575"/>
            <a:ext cx="1160207" cy="3736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Athernet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08090" y="3220065"/>
            <a:ext cx="1160207" cy="3736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54994" y="3893575"/>
            <a:ext cx="1160207" cy="3736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54993" y="3220065"/>
            <a:ext cx="1160207" cy="3736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482826" y="1474838"/>
            <a:ext cx="1871818" cy="29890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Athernet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Node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215580" y="1474838"/>
            <a:ext cx="3394587" cy="29890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Athernet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Gateway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547918" y="3067665"/>
            <a:ext cx="1933269" cy="1396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FTP Server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Connector 22"/>
          <p:cNvCxnSpPr>
            <a:stCxn id="4" idx="3"/>
            <a:endCxn id="7" idx="1"/>
          </p:cNvCxnSpPr>
          <p:nvPr/>
        </p:nvCxnSpPr>
        <p:spPr>
          <a:xfrm>
            <a:off x="2998840" y="4080388"/>
            <a:ext cx="150925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0" idx="3"/>
          </p:cNvCxnSpPr>
          <p:nvPr/>
        </p:nvCxnSpPr>
        <p:spPr>
          <a:xfrm>
            <a:off x="7315201" y="4080388"/>
            <a:ext cx="138634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365766" y="3434057"/>
            <a:ext cx="838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Audio 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Cable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627638" y="3696932"/>
            <a:ext cx="902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332769" y="2491241"/>
            <a:ext cx="1160207" cy="3736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 rot="10800000">
            <a:off x="10307891" y="4080388"/>
            <a:ext cx="146500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9514552" y="2336707"/>
            <a:ext cx="1" cy="7324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759422" y="1970128"/>
            <a:ext cx="1239417" cy="3736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FTP Client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978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31190" y="2383224"/>
            <a:ext cx="941284" cy="855842"/>
            <a:chOff x="2935945" y="3440856"/>
            <a:chExt cx="941284" cy="855842"/>
          </a:xfrm>
        </p:grpSpPr>
        <p:sp>
          <p:nvSpPr>
            <p:cNvPr id="5" name="Oval 4"/>
            <p:cNvSpPr/>
            <p:nvPr/>
          </p:nvSpPr>
          <p:spPr>
            <a:xfrm>
              <a:off x="2978666" y="3440856"/>
              <a:ext cx="855842" cy="8558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935945" y="3684111"/>
              <a:ext cx="9412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NODE1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9066371" y="2383224"/>
            <a:ext cx="941284" cy="855842"/>
            <a:chOff x="5890538" y="3256190"/>
            <a:chExt cx="941284" cy="855842"/>
          </a:xfrm>
        </p:grpSpPr>
        <p:sp>
          <p:nvSpPr>
            <p:cNvPr id="8" name="Oval 7"/>
            <p:cNvSpPr/>
            <p:nvPr/>
          </p:nvSpPr>
          <p:spPr>
            <a:xfrm>
              <a:off x="5933259" y="3256190"/>
              <a:ext cx="855842" cy="8558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890538" y="3499445"/>
              <a:ext cx="9412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NODE3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092099" y="2383224"/>
            <a:ext cx="941284" cy="855842"/>
            <a:chOff x="5890538" y="3256190"/>
            <a:chExt cx="941284" cy="855842"/>
          </a:xfrm>
        </p:grpSpPr>
        <p:sp>
          <p:nvSpPr>
            <p:cNvPr id="11" name="Oval 10"/>
            <p:cNvSpPr/>
            <p:nvPr/>
          </p:nvSpPr>
          <p:spPr>
            <a:xfrm>
              <a:off x="5933259" y="3256190"/>
              <a:ext cx="855842" cy="8558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890538" y="3499445"/>
              <a:ext cx="9412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NODE2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>
            <a:off x="4572474" y="2828953"/>
            <a:ext cx="1562346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0"/>
            <a:endCxn id="19" idx="3"/>
          </p:cNvCxnSpPr>
          <p:nvPr/>
        </p:nvCxnSpPr>
        <p:spPr>
          <a:xfrm flipV="1">
            <a:off x="6562741" y="1364254"/>
            <a:ext cx="890040" cy="101897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0"/>
            <a:endCxn id="19" idx="5"/>
          </p:cNvCxnSpPr>
          <p:nvPr/>
        </p:nvCxnSpPr>
        <p:spPr>
          <a:xfrm flipH="1" flipV="1">
            <a:off x="8572126" y="1364254"/>
            <a:ext cx="964887" cy="101897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7220957" y="633747"/>
            <a:ext cx="1582993" cy="855842"/>
            <a:chOff x="5564152" y="3256190"/>
            <a:chExt cx="1582993" cy="855842"/>
          </a:xfrm>
        </p:grpSpPr>
        <p:sp>
          <p:nvSpPr>
            <p:cNvPr id="19" name="Oval 18"/>
            <p:cNvSpPr/>
            <p:nvPr/>
          </p:nvSpPr>
          <p:spPr>
            <a:xfrm>
              <a:off x="5564152" y="3256190"/>
              <a:ext cx="1582993" cy="855842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610925" y="3360945"/>
              <a:ext cx="148944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AP: BSSID: </a:t>
              </a:r>
            </a:p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ShanghaiTech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6271662" y="168907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014874" y="151984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887319" y="2182622"/>
            <a:ext cx="838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Audio 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Cable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842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31190" y="2383224"/>
            <a:ext cx="941284" cy="855842"/>
            <a:chOff x="2935945" y="3440856"/>
            <a:chExt cx="941284" cy="855842"/>
          </a:xfrm>
        </p:grpSpPr>
        <p:sp>
          <p:nvSpPr>
            <p:cNvPr id="5" name="Oval 4"/>
            <p:cNvSpPr/>
            <p:nvPr/>
          </p:nvSpPr>
          <p:spPr>
            <a:xfrm>
              <a:off x="2978666" y="3440856"/>
              <a:ext cx="855842" cy="8558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935945" y="3684111"/>
              <a:ext cx="9412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NODE1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9066371" y="2383224"/>
            <a:ext cx="941284" cy="855842"/>
            <a:chOff x="5890538" y="3256190"/>
            <a:chExt cx="941284" cy="855842"/>
          </a:xfrm>
        </p:grpSpPr>
        <p:sp>
          <p:nvSpPr>
            <p:cNvPr id="8" name="Oval 7"/>
            <p:cNvSpPr/>
            <p:nvPr/>
          </p:nvSpPr>
          <p:spPr>
            <a:xfrm>
              <a:off x="5933259" y="3256190"/>
              <a:ext cx="855842" cy="85584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890538" y="3499445"/>
              <a:ext cx="9412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NODE3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092099" y="2383224"/>
            <a:ext cx="941284" cy="855842"/>
            <a:chOff x="5890538" y="3256190"/>
            <a:chExt cx="941284" cy="855842"/>
          </a:xfrm>
        </p:grpSpPr>
        <p:sp>
          <p:nvSpPr>
            <p:cNvPr id="11" name="Oval 10"/>
            <p:cNvSpPr/>
            <p:nvPr/>
          </p:nvSpPr>
          <p:spPr>
            <a:xfrm>
              <a:off x="5933259" y="3256190"/>
              <a:ext cx="855842" cy="8558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890538" y="3499445"/>
              <a:ext cx="9412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NODE2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>
            <a:off x="4572474" y="2828953"/>
            <a:ext cx="1562346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0"/>
            <a:endCxn id="19" idx="3"/>
          </p:cNvCxnSpPr>
          <p:nvPr/>
        </p:nvCxnSpPr>
        <p:spPr>
          <a:xfrm flipV="1">
            <a:off x="6562741" y="1364254"/>
            <a:ext cx="890040" cy="101897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0"/>
            <a:endCxn id="19" idx="5"/>
          </p:cNvCxnSpPr>
          <p:nvPr/>
        </p:nvCxnSpPr>
        <p:spPr>
          <a:xfrm flipH="1" flipV="1">
            <a:off x="8572126" y="1364254"/>
            <a:ext cx="964887" cy="101897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7220957" y="633747"/>
            <a:ext cx="1582993" cy="855842"/>
            <a:chOff x="5564152" y="3256190"/>
            <a:chExt cx="1582993" cy="855842"/>
          </a:xfrm>
        </p:grpSpPr>
        <p:sp>
          <p:nvSpPr>
            <p:cNvPr id="19" name="Oval 18"/>
            <p:cNvSpPr/>
            <p:nvPr/>
          </p:nvSpPr>
          <p:spPr>
            <a:xfrm>
              <a:off x="5564152" y="3256190"/>
              <a:ext cx="1582993" cy="855842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610925" y="3360945"/>
              <a:ext cx="148944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AP: BSSID: </a:t>
              </a:r>
            </a:p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ShanghaiTech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6271662" y="168907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054569" y="1689073"/>
            <a:ext cx="902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887319" y="2182622"/>
            <a:ext cx="838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Audio 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Cable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17377" y="3297655"/>
            <a:ext cx="119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FTP Client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924505" y="3297655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FTP Server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52399" y="3297655"/>
            <a:ext cx="633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79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085390" y="3140308"/>
            <a:ext cx="1043877" cy="855842"/>
            <a:chOff x="2884649" y="3440856"/>
            <a:chExt cx="1043877" cy="855842"/>
          </a:xfrm>
        </p:grpSpPr>
        <p:sp>
          <p:nvSpPr>
            <p:cNvPr id="5" name="Oval 4"/>
            <p:cNvSpPr/>
            <p:nvPr/>
          </p:nvSpPr>
          <p:spPr>
            <a:xfrm>
              <a:off x="2978666" y="3440856"/>
              <a:ext cx="855842" cy="8558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884649" y="3684111"/>
              <a:ext cx="10438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NODE1a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546299" y="3140308"/>
            <a:ext cx="1043877" cy="855842"/>
            <a:chOff x="5839242" y="3256190"/>
            <a:chExt cx="1043877" cy="855842"/>
          </a:xfrm>
        </p:grpSpPr>
        <p:sp>
          <p:nvSpPr>
            <p:cNvPr id="11" name="Oval 10"/>
            <p:cNvSpPr/>
            <p:nvPr/>
          </p:nvSpPr>
          <p:spPr>
            <a:xfrm>
              <a:off x="5933259" y="3256190"/>
              <a:ext cx="855842" cy="8558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839242" y="3499445"/>
              <a:ext cx="10438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NODE2a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>
            <a:off x="3077970" y="3586037"/>
            <a:ext cx="1562346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0"/>
            <a:endCxn id="17" idx="3"/>
          </p:cNvCxnSpPr>
          <p:nvPr/>
        </p:nvCxnSpPr>
        <p:spPr>
          <a:xfrm flipV="1">
            <a:off x="5068237" y="2121338"/>
            <a:ext cx="890040" cy="101897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0"/>
            <a:endCxn id="17" idx="5"/>
          </p:cNvCxnSpPr>
          <p:nvPr/>
        </p:nvCxnSpPr>
        <p:spPr>
          <a:xfrm flipH="1" flipV="1">
            <a:off x="7077622" y="2121338"/>
            <a:ext cx="964887" cy="101897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5726453" y="1390831"/>
            <a:ext cx="1582993" cy="855842"/>
            <a:chOff x="5564152" y="3256190"/>
            <a:chExt cx="1582993" cy="855842"/>
          </a:xfrm>
        </p:grpSpPr>
        <p:sp>
          <p:nvSpPr>
            <p:cNvPr id="17" name="Oval 16"/>
            <p:cNvSpPr/>
            <p:nvPr/>
          </p:nvSpPr>
          <p:spPr>
            <a:xfrm>
              <a:off x="5564152" y="3256190"/>
              <a:ext cx="1582993" cy="855842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610925" y="3360945"/>
              <a:ext cx="148944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AP: BSSID: </a:t>
              </a:r>
            </a:p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ShanghaiTech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777158" y="244615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20370" y="22769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92815" y="2939706"/>
            <a:ext cx="838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Audio 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Cable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9874903" y="3140308"/>
            <a:ext cx="1056701" cy="855842"/>
            <a:chOff x="2878237" y="3440856"/>
            <a:chExt cx="1056701" cy="855842"/>
          </a:xfrm>
        </p:grpSpPr>
        <p:sp>
          <p:nvSpPr>
            <p:cNvPr id="23" name="Oval 22"/>
            <p:cNvSpPr/>
            <p:nvPr/>
          </p:nvSpPr>
          <p:spPr>
            <a:xfrm>
              <a:off x="2978666" y="3440856"/>
              <a:ext cx="855842" cy="8558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878237" y="3684111"/>
              <a:ext cx="10567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NODE1c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468365" y="3140308"/>
            <a:ext cx="1056701" cy="855842"/>
            <a:chOff x="5832830" y="3256190"/>
            <a:chExt cx="1056701" cy="855842"/>
          </a:xfrm>
        </p:grpSpPr>
        <p:sp>
          <p:nvSpPr>
            <p:cNvPr id="26" name="Oval 25"/>
            <p:cNvSpPr/>
            <p:nvPr/>
          </p:nvSpPr>
          <p:spPr>
            <a:xfrm>
              <a:off x="5933259" y="3256190"/>
              <a:ext cx="855842" cy="8558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832830" y="3499445"/>
              <a:ext cx="10567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NODE2c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8" name="Straight Arrow Connector 27"/>
          <p:cNvCxnSpPr/>
          <p:nvPr/>
        </p:nvCxnSpPr>
        <p:spPr>
          <a:xfrm>
            <a:off x="8424636" y="3568229"/>
            <a:ext cx="1562346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528273" y="2276933"/>
            <a:ext cx="11710" cy="1475962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601885" y="281548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989598" y="3752895"/>
            <a:ext cx="1056701" cy="855842"/>
            <a:chOff x="5832830" y="3256190"/>
            <a:chExt cx="1056701" cy="855842"/>
          </a:xfrm>
        </p:grpSpPr>
        <p:sp>
          <p:nvSpPr>
            <p:cNvPr id="34" name="Oval 33"/>
            <p:cNvSpPr/>
            <p:nvPr/>
          </p:nvSpPr>
          <p:spPr>
            <a:xfrm>
              <a:off x="5933259" y="3256190"/>
              <a:ext cx="855842" cy="8558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832830" y="3499445"/>
              <a:ext cx="10567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NODE2b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999922" y="5656778"/>
            <a:ext cx="1056701" cy="855842"/>
            <a:chOff x="2878237" y="3440856"/>
            <a:chExt cx="1056701" cy="855842"/>
          </a:xfrm>
        </p:grpSpPr>
        <p:sp>
          <p:nvSpPr>
            <p:cNvPr id="37" name="Oval 36"/>
            <p:cNvSpPr/>
            <p:nvPr/>
          </p:nvSpPr>
          <p:spPr>
            <a:xfrm>
              <a:off x="2978666" y="3440856"/>
              <a:ext cx="855842" cy="8558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878237" y="3684111"/>
              <a:ext cx="10567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NODE1b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9" name="Straight Arrow Connector 38"/>
          <p:cNvCxnSpPr>
            <a:stCxn id="34" idx="4"/>
            <a:endCxn id="37" idx="0"/>
          </p:cNvCxnSpPr>
          <p:nvPr/>
        </p:nvCxnSpPr>
        <p:spPr>
          <a:xfrm>
            <a:off x="6517948" y="4608737"/>
            <a:ext cx="10324" cy="104804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470755" y="4792168"/>
            <a:ext cx="838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Audio 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Cable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715186" y="2921898"/>
            <a:ext cx="838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Audio 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Cable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577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84200" y="209688"/>
            <a:ext cx="4394200" cy="6648311"/>
            <a:chOff x="584200" y="-2768600"/>
            <a:chExt cx="6362700" cy="9626600"/>
          </a:xfrm>
        </p:grpSpPr>
        <p:cxnSp>
          <p:nvCxnSpPr>
            <p:cNvPr id="75" name="Straight Connector 74"/>
            <p:cNvCxnSpPr/>
            <p:nvPr/>
          </p:nvCxnSpPr>
          <p:spPr>
            <a:xfrm flipV="1">
              <a:off x="2389239" y="1690727"/>
              <a:ext cx="0" cy="2753454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5166849" y="1616985"/>
              <a:ext cx="0" cy="2753454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/>
            <p:cNvSpPr/>
            <p:nvPr/>
          </p:nvSpPr>
          <p:spPr>
            <a:xfrm>
              <a:off x="1494508" y="1455174"/>
              <a:ext cx="1789471" cy="845574"/>
            </a:xfrm>
            <a:prstGeom prst="rect">
              <a:avLst/>
            </a:prstGeom>
            <a:ln w="2857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Coding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494507" y="2610464"/>
              <a:ext cx="1789471" cy="845574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Modulation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4272119" y="1455174"/>
              <a:ext cx="1789471" cy="845574"/>
            </a:xfrm>
            <a:prstGeom prst="rect">
              <a:avLst/>
            </a:prstGeom>
            <a:ln w="2857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Decoding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4272118" y="2610464"/>
              <a:ext cx="1789471" cy="845574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Demodualtion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494507" y="3765754"/>
              <a:ext cx="1789471" cy="845574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Header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4272117" y="3765754"/>
              <a:ext cx="1789471" cy="845574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Packet Detection and Synchronization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165125" y="1071715"/>
              <a:ext cx="2448230" cy="38345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1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Tx</a:t>
              </a:r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Thread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3942735" y="1071715"/>
              <a:ext cx="2448230" cy="38345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Rx Thread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806244" y="648929"/>
              <a:ext cx="5889524" cy="457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Physical Layer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035672" y="5459476"/>
              <a:ext cx="707136" cy="42110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DAC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4813281" y="5459476"/>
              <a:ext cx="707136" cy="42110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ADC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6" name="Straight Connector 95"/>
            <p:cNvCxnSpPr/>
            <p:nvPr/>
          </p:nvCxnSpPr>
          <p:spPr>
            <a:xfrm flipV="1">
              <a:off x="2389241" y="147482"/>
              <a:ext cx="0" cy="1307692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94" idx="0"/>
              <a:endCxn id="89" idx="2"/>
            </p:cNvCxnSpPr>
            <p:nvPr/>
          </p:nvCxnSpPr>
          <p:spPr>
            <a:xfrm flipV="1">
              <a:off x="2389242" y="4611328"/>
              <a:ext cx="1" cy="848146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90" idx="2"/>
              <a:endCxn id="95" idx="0"/>
            </p:cNvCxnSpPr>
            <p:nvPr/>
          </p:nvCxnSpPr>
          <p:spPr>
            <a:xfrm flipH="1">
              <a:off x="5166852" y="4611330"/>
              <a:ext cx="1" cy="848145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5166850" y="147484"/>
              <a:ext cx="0" cy="1297436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01" idx="0"/>
              <a:endCxn id="94" idx="2"/>
            </p:cNvCxnSpPr>
            <p:nvPr/>
          </p:nvCxnSpPr>
          <p:spPr>
            <a:xfrm flipV="1">
              <a:off x="2389241" y="5880583"/>
              <a:ext cx="1" cy="393239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/>
            <p:cNvSpPr/>
            <p:nvPr/>
          </p:nvSpPr>
          <p:spPr>
            <a:xfrm>
              <a:off x="1794387" y="6273822"/>
              <a:ext cx="1189704" cy="42110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Speaker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571998" y="6283093"/>
              <a:ext cx="1189704" cy="42110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MIC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3" name="Straight Connector 102"/>
            <p:cNvCxnSpPr>
              <a:stCxn id="95" idx="2"/>
              <a:endCxn id="102" idx="0"/>
            </p:cNvCxnSpPr>
            <p:nvPr/>
          </p:nvCxnSpPr>
          <p:spPr>
            <a:xfrm>
              <a:off x="5166849" y="5880580"/>
              <a:ext cx="0" cy="40251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1276434" y="131802"/>
              <a:ext cx="1056570" cy="3788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Bitstream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205299" y="154547"/>
              <a:ext cx="1056570" cy="3788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Bitstream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509244" y="-2353751"/>
              <a:ext cx="4552341" cy="16960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File Helper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764890" y="-1926048"/>
              <a:ext cx="1789471" cy="845574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INPUT.TXT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3849326" y="-1926048"/>
              <a:ext cx="1789471" cy="845574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OUTPUT.TXT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9" name="Straight Connector 108"/>
            <p:cNvCxnSpPr/>
            <p:nvPr/>
          </p:nvCxnSpPr>
          <p:spPr>
            <a:xfrm flipV="1">
              <a:off x="2659625" y="-1080474"/>
              <a:ext cx="0" cy="732503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4788309" y="-1080474"/>
              <a:ext cx="0" cy="732503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1528032" y="-706171"/>
              <a:ext cx="1056570" cy="3788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Bitstream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847328" y="-681947"/>
              <a:ext cx="1056570" cy="3788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Bitstream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84200" y="-2768600"/>
              <a:ext cx="6362700" cy="9626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NODE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1764481" y="-298474"/>
              <a:ext cx="1519086" cy="38944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FIFO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4242614" y="-285784"/>
              <a:ext cx="1519086" cy="38944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FIFO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3538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737760" y="1301871"/>
            <a:ext cx="4067416" cy="27286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 Layer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727716" y="4350884"/>
            <a:ext cx="4067416" cy="17056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 Layer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975566" y="4594643"/>
            <a:ext cx="1690794" cy="13553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</a:t>
            </a:r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Thread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Straight Connector 74"/>
          <p:cNvCxnSpPr>
            <a:stCxn id="94" idx="0"/>
            <a:endCxn id="82" idx="0"/>
          </p:cNvCxnSpPr>
          <p:nvPr/>
        </p:nvCxnSpPr>
        <p:spPr>
          <a:xfrm flipH="1" flipV="1">
            <a:off x="1818471" y="4832390"/>
            <a:ext cx="2492" cy="1348178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2893835" y="4594643"/>
            <a:ext cx="1690794" cy="13553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Rx Thread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946691" y="1543868"/>
            <a:ext cx="3637938" cy="23430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 Thread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3739231" y="3699217"/>
            <a:ext cx="0" cy="2152025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1200550" y="4832390"/>
            <a:ext cx="1235842" cy="218589"/>
          </a:xfrm>
          <a:prstGeom prst="rect">
            <a:avLst/>
          </a:prstGeom>
          <a:ln w="2857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Coding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207343" y="5168530"/>
            <a:ext cx="1235842" cy="243017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Modulation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145695" y="4832390"/>
            <a:ext cx="1235842" cy="223060"/>
          </a:xfrm>
          <a:prstGeom prst="rect">
            <a:avLst/>
          </a:prstGeom>
          <a:ln w="2857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Decoding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139336" y="5168530"/>
            <a:ext cx="1235842" cy="243017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Demodualtion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1203043" y="5528107"/>
            <a:ext cx="1235842" cy="261249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PHY Header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121313" y="5528107"/>
            <a:ext cx="1235842" cy="261249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Synchronization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576782" y="6180568"/>
            <a:ext cx="488361" cy="21514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DAC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3495051" y="6180568"/>
            <a:ext cx="488361" cy="2169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ADC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8" name="Straight Connector 97"/>
          <p:cNvCxnSpPr>
            <a:stCxn id="90" idx="2"/>
            <a:endCxn id="95" idx="0"/>
          </p:cNvCxnSpPr>
          <p:nvPr/>
        </p:nvCxnSpPr>
        <p:spPr>
          <a:xfrm flipH="1">
            <a:off x="3739232" y="5789356"/>
            <a:ext cx="2" cy="391212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42" idx="3"/>
            <a:endCxn id="94" idx="1"/>
          </p:cNvCxnSpPr>
          <p:nvPr/>
        </p:nvCxnSpPr>
        <p:spPr>
          <a:xfrm>
            <a:off x="1224746" y="6287583"/>
            <a:ext cx="352036" cy="56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95" idx="3"/>
            <a:endCxn id="41" idx="1"/>
          </p:cNvCxnSpPr>
          <p:nvPr/>
        </p:nvCxnSpPr>
        <p:spPr>
          <a:xfrm>
            <a:off x="3983412" y="6289048"/>
            <a:ext cx="439651" cy="2059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1255121" y="4044247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241464" y="4044247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574368" y="248127"/>
            <a:ext cx="4394200" cy="63168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" name="Picture 2" descr="æ¸ååæ¹è¶ç¿N3000ï¼é«ç«¯åç¨PCè¯æµ(2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92" t="17716" r="49780" b="66408"/>
          <a:stretch/>
        </p:blipFill>
        <p:spPr bwMode="auto">
          <a:xfrm>
            <a:off x="4423063" y="6064278"/>
            <a:ext cx="290624" cy="453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æ¸ååæ¹è¶ç¿N3000ï¼é«ç«¯åç¨PCè¯æµ(2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50" t="17716" r="41222" b="66408"/>
          <a:stretch/>
        </p:blipFill>
        <p:spPr bwMode="auto">
          <a:xfrm>
            <a:off x="934122" y="6060754"/>
            <a:ext cx="290624" cy="453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Straight Connector 78"/>
          <p:cNvCxnSpPr>
            <a:stCxn id="82" idx="0"/>
          </p:cNvCxnSpPr>
          <p:nvPr/>
        </p:nvCxnSpPr>
        <p:spPr>
          <a:xfrm flipV="1">
            <a:off x="1818471" y="3662750"/>
            <a:ext cx="6792" cy="116964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/>
          <p:cNvSpPr/>
          <p:nvPr/>
        </p:nvSpPr>
        <p:spPr>
          <a:xfrm>
            <a:off x="1207343" y="1829660"/>
            <a:ext cx="3174194" cy="6764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Queue Management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1224746" y="2705783"/>
            <a:ext cx="3156791" cy="99343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 State Machine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987762" y="2796299"/>
            <a:ext cx="1705892" cy="809645"/>
            <a:chOff x="6361471" y="1315521"/>
            <a:chExt cx="2408904" cy="1514728"/>
          </a:xfrm>
        </p:grpSpPr>
        <p:sp>
          <p:nvSpPr>
            <p:cNvPr id="56" name="Oval 55"/>
            <p:cNvSpPr/>
            <p:nvPr/>
          </p:nvSpPr>
          <p:spPr>
            <a:xfrm>
              <a:off x="7934633" y="2121251"/>
              <a:ext cx="835742" cy="48178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Freeform 16"/>
            <p:cNvSpPr/>
            <p:nvPr/>
          </p:nvSpPr>
          <p:spPr>
            <a:xfrm rot="4937639">
              <a:off x="7336190" y="1269950"/>
              <a:ext cx="311982" cy="403123"/>
            </a:xfrm>
            <a:custGeom>
              <a:avLst/>
              <a:gdLst>
                <a:gd name="connsiteX0" fmla="*/ 351117 w 528097"/>
                <a:gd name="connsiteY0" fmla="*/ 1002890 h 1002890"/>
                <a:gd name="connsiteX1" fmla="*/ 26652 w 528097"/>
                <a:gd name="connsiteY1" fmla="*/ 629265 h 1002890"/>
                <a:gd name="connsiteX2" fmla="*/ 75813 w 528097"/>
                <a:gd name="connsiteY2" fmla="*/ 167149 h 1002890"/>
                <a:gd name="connsiteX3" fmla="*/ 528097 w 528097"/>
                <a:gd name="connsiteY3" fmla="*/ 0 h 1002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097" h="1002890">
                  <a:moveTo>
                    <a:pt x="351117" y="1002890"/>
                  </a:moveTo>
                  <a:cubicBezTo>
                    <a:pt x="211826" y="885722"/>
                    <a:pt x="72536" y="768555"/>
                    <a:pt x="26652" y="629265"/>
                  </a:cubicBezTo>
                  <a:cubicBezTo>
                    <a:pt x="-19232" y="489975"/>
                    <a:pt x="-7761" y="272026"/>
                    <a:pt x="75813" y="167149"/>
                  </a:cubicBezTo>
                  <a:cubicBezTo>
                    <a:pt x="159387" y="62271"/>
                    <a:pt x="397000" y="40968"/>
                    <a:pt x="528097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7074310" y="1490787"/>
              <a:ext cx="835742" cy="48178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Straight Arrow Connector 18"/>
            <p:cNvCxnSpPr>
              <a:stCxn id="55" idx="3"/>
              <a:endCxn id="16" idx="0"/>
            </p:cNvCxnSpPr>
            <p:nvPr/>
          </p:nvCxnSpPr>
          <p:spPr>
            <a:xfrm flipH="1">
              <a:off x="6779342" y="1902013"/>
              <a:ext cx="417360" cy="2229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16" idx="6"/>
              <a:endCxn id="56" idx="2"/>
            </p:cNvCxnSpPr>
            <p:nvPr/>
          </p:nvCxnSpPr>
          <p:spPr>
            <a:xfrm flipV="1">
              <a:off x="7197213" y="2362142"/>
              <a:ext cx="737420" cy="37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56" idx="0"/>
              <a:endCxn id="55" idx="5"/>
            </p:cNvCxnSpPr>
            <p:nvPr/>
          </p:nvCxnSpPr>
          <p:spPr>
            <a:xfrm flipH="1" flipV="1">
              <a:off x="7787660" y="1902013"/>
              <a:ext cx="564844" cy="2192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Freeform 69"/>
            <p:cNvSpPr/>
            <p:nvPr/>
          </p:nvSpPr>
          <p:spPr>
            <a:xfrm rot="14767457">
              <a:off x="8297381" y="2453978"/>
              <a:ext cx="328315" cy="424228"/>
            </a:xfrm>
            <a:custGeom>
              <a:avLst/>
              <a:gdLst>
                <a:gd name="connsiteX0" fmla="*/ 351117 w 528097"/>
                <a:gd name="connsiteY0" fmla="*/ 1002890 h 1002890"/>
                <a:gd name="connsiteX1" fmla="*/ 26652 w 528097"/>
                <a:gd name="connsiteY1" fmla="*/ 629265 h 1002890"/>
                <a:gd name="connsiteX2" fmla="*/ 75813 w 528097"/>
                <a:gd name="connsiteY2" fmla="*/ 167149 h 1002890"/>
                <a:gd name="connsiteX3" fmla="*/ 528097 w 528097"/>
                <a:gd name="connsiteY3" fmla="*/ 0 h 1002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097" h="1002890">
                  <a:moveTo>
                    <a:pt x="351117" y="1002890"/>
                  </a:moveTo>
                  <a:cubicBezTo>
                    <a:pt x="211826" y="885722"/>
                    <a:pt x="72536" y="768555"/>
                    <a:pt x="26652" y="629265"/>
                  </a:cubicBezTo>
                  <a:cubicBezTo>
                    <a:pt x="-19232" y="489975"/>
                    <a:pt x="-7761" y="272026"/>
                    <a:pt x="75813" y="167149"/>
                  </a:cubicBezTo>
                  <a:cubicBezTo>
                    <a:pt x="159387" y="62271"/>
                    <a:pt x="397000" y="40968"/>
                    <a:pt x="528097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Freeform 72"/>
            <p:cNvSpPr/>
            <p:nvPr/>
          </p:nvSpPr>
          <p:spPr>
            <a:xfrm rot="15757672">
              <a:off x="6637596" y="2478760"/>
              <a:ext cx="283490" cy="366308"/>
            </a:xfrm>
            <a:custGeom>
              <a:avLst/>
              <a:gdLst>
                <a:gd name="connsiteX0" fmla="*/ 351117 w 528097"/>
                <a:gd name="connsiteY0" fmla="*/ 1002890 h 1002890"/>
                <a:gd name="connsiteX1" fmla="*/ 26652 w 528097"/>
                <a:gd name="connsiteY1" fmla="*/ 629265 h 1002890"/>
                <a:gd name="connsiteX2" fmla="*/ 75813 w 528097"/>
                <a:gd name="connsiteY2" fmla="*/ 167149 h 1002890"/>
                <a:gd name="connsiteX3" fmla="*/ 528097 w 528097"/>
                <a:gd name="connsiteY3" fmla="*/ 0 h 1002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097" h="1002890">
                  <a:moveTo>
                    <a:pt x="351117" y="1002890"/>
                  </a:moveTo>
                  <a:cubicBezTo>
                    <a:pt x="211826" y="885722"/>
                    <a:pt x="72536" y="768555"/>
                    <a:pt x="26652" y="629265"/>
                  </a:cubicBezTo>
                  <a:cubicBezTo>
                    <a:pt x="-19232" y="489975"/>
                    <a:pt x="-7761" y="272026"/>
                    <a:pt x="75813" y="167149"/>
                  </a:cubicBezTo>
                  <a:cubicBezTo>
                    <a:pt x="159387" y="62271"/>
                    <a:pt x="397000" y="40968"/>
                    <a:pt x="528097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361471" y="2124968"/>
              <a:ext cx="835742" cy="48178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763068" y="469786"/>
            <a:ext cx="4050836" cy="614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 Helper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1224746" y="742823"/>
            <a:ext cx="702940" cy="23172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2268708" y="728131"/>
            <a:ext cx="702940" cy="23172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macperf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3396264" y="730341"/>
            <a:ext cx="702940" cy="23172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macping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1275798" y="1056903"/>
            <a:ext cx="5597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3185919" y="1065881"/>
            <a:ext cx="599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>
            <a:off x="3725900" y="1024467"/>
            <a:ext cx="0" cy="1681316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3291397" y="2077658"/>
            <a:ext cx="804513" cy="3333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 flipV="1">
            <a:off x="1825263" y="1096643"/>
            <a:ext cx="0" cy="1609141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1427488" y="2082284"/>
            <a:ext cx="804513" cy="3333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778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691867" y="3608004"/>
            <a:ext cx="941284" cy="855842"/>
            <a:chOff x="2935945" y="3440856"/>
            <a:chExt cx="941284" cy="855842"/>
          </a:xfrm>
        </p:grpSpPr>
        <p:sp>
          <p:nvSpPr>
            <p:cNvPr id="4" name="Oval 3"/>
            <p:cNvSpPr/>
            <p:nvPr/>
          </p:nvSpPr>
          <p:spPr>
            <a:xfrm>
              <a:off x="2978666" y="3440856"/>
              <a:ext cx="855842" cy="8558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935945" y="3684111"/>
              <a:ext cx="9412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NODE1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666124" y="3608004"/>
            <a:ext cx="941284" cy="855842"/>
            <a:chOff x="5890538" y="3256190"/>
            <a:chExt cx="941284" cy="855842"/>
          </a:xfrm>
        </p:grpSpPr>
        <p:sp>
          <p:nvSpPr>
            <p:cNvPr id="6" name="Oval 5"/>
            <p:cNvSpPr/>
            <p:nvPr/>
          </p:nvSpPr>
          <p:spPr>
            <a:xfrm>
              <a:off x="5933259" y="3256190"/>
              <a:ext cx="855842" cy="8558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890538" y="3499445"/>
              <a:ext cx="9412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NODE2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186370" y="1449159"/>
            <a:ext cx="941284" cy="855842"/>
            <a:chOff x="5890538" y="3256190"/>
            <a:chExt cx="941284" cy="855842"/>
          </a:xfrm>
        </p:grpSpPr>
        <p:sp>
          <p:nvSpPr>
            <p:cNvPr id="11" name="Oval 10"/>
            <p:cNvSpPr/>
            <p:nvPr/>
          </p:nvSpPr>
          <p:spPr>
            <a:xfrm>
              <a:off x="5933259" y="3256190"/>
              <a:ext cx="855842" cy="8558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890538" y="3499445"/>
              <a:ext cx="9412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NODE3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4" name="Straight Arrow Connector 13"/>
          <p:cNvCxnSpPr/>
          <p:nvPr/>
        </p:nvCxnSpPr>
        <p:spPr>
          <a:xfrm flipV="1">
            <a:off x="7479844" y="2179666"/>
            <a:ext cx="889331" cy="1553673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639083" y="4035925"/>
            <a:ext cx="2084511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1"/>
            <a:endCxn id="11" idx="5"/>
          </p:cNvCxnSpPr>
          <p:nvPr/>
        </p:nvCxnSpPr>
        <p:spPr>
          <a:xfrm flipH="1" flipV="1">
            <a:off x="8959598" y="2179666"/>
            <a:ext cx="874582" cy="1553673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123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5614</TotalTime>
  <Words>374</Words>
  <Application>Microsoft Office PowerPoint</Application>
  <PresentationFormat>Widescreen</PresentationFormat>
  <Paragraphs>245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等线</vt:lpstr>
      <vt:lpstr>等线 Light</vt:lpstr>
      <vt:lpstr>Arial</vt:lpstr>
      <vt:lpstr>Cambria Math</vt:lpstr>
      <vt:lpstr>Consolas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Zhice YANG</dc:creator>
  <cp:lastModifiedBy>Zhice Yang</cp:lastModifiedBy>
  <cp:revision>86</cp:revision>
  <dcterms:created xsi:type="dcterms:W3CDTF">2018-03-01T06:51:01Z</dcterms:created>
  <dcterms:modified xsi:type="dcterms:W3CDTF">2020-12-23T06:01:47Z</dcterms:modified>
</cp:coreProperties>
</file>