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3"/>
  </p:normalViewPr>
  <p:slideViewPr>
    <p:cSldViewPr snapToGrid="0" snapToObjects="1">
      <p:cViewPr varScale="1">
        <p:scale>
          <a:sx n="118" d="100"/>
          <a:sy n="118" d="100"/>
        </p:scale>
        <p:origin x="9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63266-8846-E440-B05D-A67A7F10E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EC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FFCA49-22AC-0647-83A2-16A3F1D1D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A3012-C04F-004B-B26A-272E9C083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0DEDC-DBBC-1F47-A073-F112CB3B6E30}" type="datetimeFigureOut">
              <a:rPr lang="en-EC" smtClean="0"/>
              <a:t>3/3/21</a:t>
            </a:fld>
            <a:endParaRPr lang="en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F2593-BFD0-2E41-934C-34BB50CF4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78910-9712-FC41-B84F-A25B209B2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978E-1DF1-714B-8D0C-BA2D56E24603}" type="slidenum">
              <a:rPr lang="en-EC" smtClean="0"/>
              <a:t>‹#›</a:t>
            </a:fld>
            <a:endParaRPr lang="en-EC"/>
          </a:p>
        </p:txBody>
      </p:sp>
    </p:spTree>
    <p:extLst>
      <p:ext uri="{BB962C8B-B14F-4D97-AF65-F5344CB8AC3E}">
        <p14:creationId xmlns:p14="http://schemas.microsoft.com/office/powerpoint/2010/main" val="485345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0A04E-AC5B-B44A-B99A-A25C408FE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EC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01A03E-2098-1B48-80AA-B011ED469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192A2-E992-7346-9B76-228617A6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0DEDC-DBBC-1F47-A073-F112CB3B6E30}" type="datetimeFigureOut">
              <a:rPr lang="en-EC" smtClean="0"/>
              <a:t>3/3/21</a:t>
            </a:fld>
            <a:endParaRPr lang="en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C1BCB-3D47-0B46-BCFC-6FC9881B7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F8083-DD58-0F4C-9A6B-62228115A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978E-1DF1-714B-8D0C-BA2D56E24603}" type="slidenum">
              <a:rPr lang="en-EC" smtClean="0"/>
              <a:t>‹#›</a:t>
            </a:fld>
            <a:endParaRPr lang="en-EC"/>
          </a:p>
        </p:txBody>
      </p:sp>
    </p:spTree>
    <p:extLst>
      <p:ext uri="{BB962C8B-B14F-4D97-AF65-F5344CB8AC3E}">
        <p14:creationId xmlns:p14="http://schemas.microsoft.com/office/powerpoint/2010/main" val="611370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9A8508-3922-6843-848C-E022F64D58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EC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DBF13-A72B-6D4C-8B62-24AD65DC6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A1E4A-5698-F048-A763-8E39DBCF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0DEDC-DBBC-1F47-A073-F112CB3B6E30}" type="datetimeFigureOut">
              <a:rPr lang="en-EC" smtClean="0"/>
              <a:t>3/3/21</a:t>
            </a:fld>
            <a:endParaRPr lang="en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02E18-D468-F44F-AA05-01B1D7801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6DBAE-2CC8-8142-AAF9-CA7C9FCFB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978E-1DF1-714B-8D0C-BA2D56E24603}" type="slidenum">
              <a:rPr lang="en-EC" smtClean="0"/>
              <a:t>‹#›</a:t>
            </a:fld>
            <a:endParaRPr lang="en-EC"/>
          </a:p>
        </p:txBody>
      </p:sp>
    </p:spTree>
    <p:extLst>
      <p:ext uri="{BB962C8B-B14F-4D97-AF65-F5344CB8AC3E}">
        <p14:creationId xmlns:p14="http://schemas.microsoft.com/office/powerpoint/2010/main" val="1556633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4690D-395C-1147-B483-EA5B6A184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EC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F3B24-9447-B042-BAF8-6D58FEAD1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63EAA-C4A1-6049-B823-07AC7C7E5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0DEDC-DBBC-1F47-A073-F112CB3B6E30}" type="datetimeFigureOut">
              <a:rPr lang="en-EC" smtClean="0"/>
              <a:t>3/3/21</a:t>
            </a:fld>
            <a:endParaRPr lang="en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2C4FE-7C67-694B-931B-9D80FD150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E350B-CE6A-0C4E-97AF-AB95F96DB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978E-1DF1-714B-8D0C-BA2D56E24603}" type="slidenum">
              <a:rPr lang="en-EC" smtClean="0"/>
              <a:t>‹#›</a:t>
            </a:fld>
            <a:endParaRPr lang="en-EC"/>
          </a:p>
        </p:txBody>
      </p:sp>
    </p:spTree>
    <p:extLst>
      <p:ext uri="{BB962C8B-B14F-4D97-AF65-F5344CB8AC3E}">
        <p14:creationId xmlns:p14="http://schemas.microsoft.com/office/powerpoint/2010/main" val="1125332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C0487-9C61-F84B-A91F-EAA3555B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EC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4A998-888A-504E-B0A8-4A5E2A320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A9B2B-C859-FD48-B457-7E4F7B4DF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0DEDC-DBBC-1F47-A073-F112CB3B6E30}" type="datetimeFigureOut">
              <a:rPr lang="en-EC" smtClean="0"/>
              <a:t>3/3/21</a:t>
            </a:fld>
            <a:endParaRPr lang="en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45FF3-4B2F-4B4E-A837-16A74E454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9AE50-EE50-684D-ACA9-341910D63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978E-1DF1-714B-8D0C-BA2D56E24603}" type="slidenum">
              <a:rPr lang="en-EC" smtClean="0"/>
              <a:t>‹#›</a:t>
            </a:fld>
            <a:endParaRPr lang="en-EC"/>
          </a:p>
        </p:txBody>
      </p:sp>
    </p:spTree>
    <p:extLst>
      <p:ext uri="{BB962C8B-B14F-4D97-AF65-F5344CB8AC3E}">
        <p14:creationId xmlns:p14="http://schemas.microsoft.com/office/powerpoint/2010/main" val="2132140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7AE9F-8152-E841-8F52-C1030B768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EC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8727D-CF56-DD4D-8CDD-33274AB483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C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682A8-8522-7447-AD76-9435D1AEC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C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6BBD03-9F4D-DB44-85FC-C4134C4B7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0DEDC-DBBC-1F47-A073-F112CB3B6E30}" type="datetimeFigureOut">
              <a:rPr lang="en-EC" smtClean="0"/>
              <a:t>3/3/21</a:t>
            </a:fld>
            <a:endParaRPr lang="en-EC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1D3AC8-1329-0846-92E6-1991D84E2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C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55A869-2B7D-A443-94D7-46BCCCCC4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978E-1DF1-714B-8D0C-BA2D56E24603}" type="slidenum">
              <a:rPr lang="en-EC" smtClean="0"/>
              <a:t>‹#›</a:t>
            </a:fld>
            <a:endParaRPr lang="en-EC"/>
          </a:p>
        </p:txBody>
      </p:sp>
    </p:spTree>
    <p:extLst>
      <p:ext uri="{BB962C8B-B14F-4D97-AF65-F5344CB8AC3E}">
        <p14:creationId xmlns:p14="http://schemas.microsoft.com/office/powerpoint/2010/main" val="1626537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09362-2783-FA42-975E-75CFF42DA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EC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05641-91F8-074D-8DC8-DD69970DE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E80FAD-5F34-3D4F-8010-04E1BFCB9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C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63BF48-5C4B-254C-A098-DC157827B4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47A90D-41CC-3A46-8480-AB0FB33918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C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3EC6B5-7F91-E043-BA0C-CAE06AA34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0DEDC-DBBC-1F47-A073-F112CB3B6E30}" type="datetimeFigureOut">
              <a:rPr lang="en-EC" smtClean="0"/>
              <a:t>3/3/21</a:t>
            </a:fld>
            <a:endParaRPr lang="en-EC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AB9AEF-1354-8A42-9D9A-DB11391B5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C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5585C2-8221-1343-9EC8-FD4500418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978E-1DF1-714B-8D0C-BA2D56E24603}" type="slidenum">
              <a:rPr lang="en-EC" smtClean="0"/>
              <a:t>‹#›</a:t>
            </a:fld>
            <a:endParaRPr lang="en-EC"/>
          </a:p>
        </p:txBody>
      </p:sp>
    </p:spTree>
    <p:extLst>
      <p:ext uri="{BB962C8B-B14F-4D97-AF65-F5344CB8AC3E}">
        <p14:creationId xmlns:p14="http://schemas.microsoft.com/office/powerpoint/2010/main" val="3463372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2D164-AF2E-7742-8090-7254B05F5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EC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55DEAD-DF72-6243-A1D7-441AB0EA5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0DEDC-DBBC-1F47-A073-F112CB3B6E30}" type="datetimeFigureOut">
              <a:rPr lang="en-EC" smtClean="0"/>
              <a:t>3/3/21</a:t>
            </a:fld>
            <a:endParaRPr lang="en-EC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68EAD4-D403-8947-B3FE-4DB7DBD0F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C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3E982C-58BA-BF4F-9C14-58ED20C5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978E-1DF1-714B-8D0C-BA2D56E24603}" type="slidenum">
              <a:rPr lang="en-EC" smtClean="0"/>
              <a:t>‹#›</a:t>
            </a:fld>
            <a:endParaRPr lang="en-EC"/>
          </a:p>
        </p:txBody>
      </p:sp>
    </p:spTree>
    <p:extLst>
      <p:ext uri="{BB962C8B-B14F-4D97-AF65-F5344CB8AC3E}">
        <p14:creationId xmlns:p14="http://schemas.microsoft.com/office/powerpoint/2010/main" val="2745360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E032BA-976A-F148-A5D6-5BAFAD81B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0DEDC-DBBC-1F47-A073-F112CB3B6E30}" type="datetimeFigureOut">
              <a:rPr lang="en-EC" smtClean="0"/>
              <a:t>3/3/21</a:t>
            </a:fld>
            <a:endParaRPr lang="en-EC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68EB71-A971-2640-B1EB-8D2687FED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C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ED8C2-0EA5-2846-8089-C62146C81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978E-1DF1-714B-8D0C-BA2D56E24603}" type="slidenum">
              <a:rPr lang="en-EC" smtClean="0"/>
              <a:t>‹#›</a:t>
            </a:fld>
            <a:endParaRPr lang="en-EC"/>
          </a:p>
        </p:txBody>
      </p:sp>
    </p:spTree>
    <p:extLst>
      <p:ext uri="{BB962C8B-B14F-4D97-AF65-F5344CB8AC3E}">
        <p14:creationId xmlns:p14="http://schemas.microsoft.com/office/powerpoint/2010/main" val="261594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BD0B5-68A8-9842-8EFB-BCC65825E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EC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04DE6-82A8-A946-A456-990A0F2F7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C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09520E-BA5A-024F-99EA-6C05B9EA0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4E72B9-AA42-C94F-9E4A-D4333F230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0DEDC-DBBC-1F47-A073-F112CB3B6E30}" type="datetimeFigureOut">
              <a:rPr lang="en-EC" smtClean="0"/>
              <a:t>3/3/21</a:t>
            </a:fld>
            <a:endParaRPr lang="en-EC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A3609-B4E2-8146-A69E-B6B8CF181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C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2812B-1F18-B94C-831C-36388C7EE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978E-1DF1-714B-8D0C-BA2D56E24603}" type="slidenum">
              <a:rPr lang="en-EC" smtClean="0"/>
              <a:t>‹#›</a:t>
            </a:fld>
            <a:endParaRPr lang="en-EC"/>
          </a:p>
        </p:txBody>
      </p:sp>
    </p:spTree>
    <p:extLst>
      <p:ext uri="{BB962C8B-B14F-4D97-AF65-F5344CB8AC3E}">
        <p14:creationId xmlns:p14="http://schemas.microsoft.com/office/powerpoint/2010/main" val="3528571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279C3-E126-3846-B588-04078DD89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EC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7EADBB-F76D-3143-A079-3B12B56CB5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C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838AA6-E2A4-394D-908C-7107DCC79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0AAAE-9C9D-734B-A285-A5BFCFFA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0DEDC-DBBC-1F47-A073-F112CB3B6E30}" type="datetimeFigureOut">
              <a:rPr lang="en-EC" smtClean="0"/>
              <a:t>3/3/21</a:t>
            </a:fld>
            <a:endParaRPr lang="en-EC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47EA25-7724-584D-B579-D2DEC80F8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C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9EF11-D15B-9F47-B6EC-0A977D44D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978E-1DF1-714B-8D0C-BA2D56E24603}" type="slidenum">
              <a:rPr lang="en-EC" smtClean="0"/>
              <a:t>‹#›</a:t>
            </a:fld>
            <a:endParaRPr lang="en-EC"/>
          </a:p>
        </p:txBody>
      </p:sp>
    </p:spTree>
    <p:extLst>
      <p:ext uri="{BB962C8B-B14F-4D97-AF65-F5344CB8AC3E}">
        <p14:creationId xmlns:p14="http://schemas.microsoft.com/office/powerpoint/2010/main" val="2775233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83262A-88CD-1C4A-8DDE-6FB07F6F0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EC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80BB6-4958-524F-8A2E-ACB794EA0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491C3-1D26-6340-A56B-F487504BFC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0DEDC-DBBC-1F47-A073-F112CB3B6E30}" type="datetimeFigureOut">
              <a:rPr lang="en-EC" smtClean="0"/>
              <a:t>3/3/21</a:t>
            </a:fld>
            <a:endParaRPr lang="en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A52ED-0D9D-0B40-9620-2449456A8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3950D-9383-3F43-8392-5991CF9D7D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5978E-1DF1-714B-8D0C-BA2D56E24603}" type="slidenum">
              <a:rPr lang="en-EC" smtClean="0"/>
              <a:t>‹#›</a:t>
            </a:fld>
            <a:endParaRPr lang="en-EC"/>
          </a:p>
        </p:txBody>
      </p:sp>
    </p:spTree>
    <p:extLst>
      <p:ext uri="{BB962C8B-B14F-4D97-AF65-F5344CB8AC3E}">
        <p14:creationId xmlns:p14="http://schemas.microsoft.com/office/powerpoint/2010/main" val="244406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6EF3865-35C4-E140-89E0-BA5CBC63EE69}"/>
              </a:ext>
            </a:extLst>
          </p:cNvPr>
          <p:cNvSpPr/>
          <p:nvPr/>
        </p:nvSpPr>
        <p:spPr>
          <a:xfrm>
            <a:off x="1643744" y="228600"/>
            <a:ext cx="5029200" cy="27758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C" dirty="0"/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215EE94D-BEF7-F44C-A6C6-4F54455DA0B1}"/>
              </a:ext>
            </a:extLst>
          </p:cNvPr>
          <p:cNvSpPr/>
          <p:nvPr/>
        </p:nvSpPr>
        <p:spPr>
          <a:xfrm>
            <a:off x="2111829" y="740229"/>
            <a:ext cx="1545771" cy="67491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C" dirty="0"/>
              <a:t>Mysql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5DEC9F-85EB-6545-B7BF-50F6A55CD9BB}"/>
              </a:ext>
            </a:extLst>
          </p:cNvPr>
          <p:cNvSpPr/>
          <p:nvPr/>
        </p:nvSpPr>
        <p:spPr>
          <a:xfrm>
            <a:off x="2111829" y="1937657"/>
            <a:ext cx="1741714" cy="664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C" dirty="0"/>
              <a:t>Temporal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C2D70E-5963-4147-B05F-B3D139412915}"/>
              </a:ext>
            </a:extLst>
          </p:cNvPr>
          <p:cNvSpPr/>
          <p:nvPr/>
        </p:nvSpPr>
        <p:spPr>
          <a:xfrm>
            <a:off x="4354286" y="1937657"/>
            <a:ext cx="1741714" cy="664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C" dirty="0"/>
              <a:t>Temporal Web UI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D58F293-4287-B747-8EC8-3B7ABE9AA790}"/>
              </a:ext>
            </a:extLst>
          </p:cNvPr>
          <p:cNvSpPr/>
          <p:nvPr/>
        </p:nvSpPr>
        <p:spPr>
          <a:xfrm>
            <a:off x="272141" y="3690257"/>
            <a:ext cx="2601686" cy="1981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C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5747E4-2281-DB4B-A7A5-5D15C47DA549}"/>
              </a:ext>
            </a:extLst>
          </p:cNvPr>
          <p:cNvSpPr/>
          <p:nvPr/>
        </p:nvSpPr>
        <p:spPr>
          <a:xfrm>
            <a:off x="658587" y="3750124"/>
            <a:ext cx="1741714" cy="664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C" dirty="0"/>
              <a:t>Hotel Worker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ED9397-1C22-344F-8016-665383598A06}"/>
              </a:ext>
            </a:extLst>
          </p:cNvPr>
          <p:cNvSpPr txBox="1"/>
          <p:nvPr/>
        </p:nvSpPr>
        <p:spPr>
          <a:xfrm>
            <a:off x="502877" y="5405536"/>
            <a:ext cx="2009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C" dirty="0"/>
              <a:t>Microservicio Hotel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3A90A5-77C0-0B4A-AEB0-A8CCF5F61E72}"/>
              </a:ext>
            </a:extLst>
          </p:cNvPr>
          <p:cNvSpPr/>
          <p:nvPr/>
        </p:nvSpPr>
        <p:spPr>
          <a:xfrm>
            <a:off x="636815" y="4741507"/>
            <a:ext cx="1741714" cy="664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C" dirty="0"/>
              <a:t>Hotel Actividades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1E288A5-A802-C44A-96F6-AF45A2D1DAB7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flipH="1">
            <a:off x="1507672" y="4414153"/>
            <a:ext cx="21772" cy="327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EE447B5-A954-8043-8036-BA02C726EB91}"/>
              </a:ext>
            </a:extLst>
          </p:cNvPr>
          <p:cNvCxnSpPr>
            <a:stCxn id="9" idx="0"/>
          </p:cNvCxnSpPr>
          <p:nvPr/>
        </p:nvCxnSpPr>
        <p:spPr>
          <a:xfrm flipV="1">
            <a:off x="1529444" y="3004457"/>
            <a:ext cx="767443" cy="745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DB52FD1-B774-BE4A-8FF9-8BC3A29B9870}"/>
              </a:ext>
            </a:extLst>
          </p:cNvPr>
          <p:cNvSpPr/>
          <p:nvPr/>
        </p:nvSpPr>
        <p:spPr>
          <a:xfrm>
            <a:off x="3104563" y="3690257"/>
            <a:ext cx="2601686" cy="1981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C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C44F13E-7FF1-9446-965E-6B97CCFC2EA4}"/>
              </a:ext>
            </a:extLst>
          </p:cNvPr>
          <p:cNvSpPr/>
          <p:nvPr/>
        </p:nvSpPr>
        <p:spPr>
          <a:xfrm>
            <a:off x="3491009" y="3750124"/>
            <a:ext cx="1741714" cy="664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C" dirty="0"/>
              <a:t>Vehículo Worker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9A55A3-2726-3C4D-AD0A-06A4DE97C3B8}"/>
              </a:ext>
            </a:extLst>
          </p:cNvPr>
          <p:cNvSpPr txBox="1"/>
          <p:nvPr/>
        </p:nvSpPr>
        <p:spPr>
          <a:xfrm>
            <a:off x="3335299" y="5405536"/>
            <a:ext cx="2305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C" dirty="0"/>
              <a:t>Microservicio Vehículo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4995A59-E22B-134F-8D59-CC001FCFB85B}"/>
              </a:ext>
            </a:extLst>
          </p:cNvPr>
          <p:cNvSpPr/>
          <p:nvPr/>
        </p:nvSpPr>
        <p:spPr>
          <a:xfrm>
            <a:off x="3469237" y="4741507"/>
            <a:ext cx="1741714" cy="664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C" dirty="0"/>
              <a:t>Vehículo Actividades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71C51F-5B31-F244-B883-C897CCAF692D}"/>
              </a:ext>
            </a:extLst>
          </p:cNvPr>
          <p:cNvCxnSpPr>
            <a:stCxn id="28" idx="2"/>
            <a:endCxn id="30" idx="0"/>
          </p:cNvCxnSpPr>
          <p:nvPr/>
        </p:nvCxnSpPr>
        <p:spPr>
          <a:xfrm flipH="1">
            <a:off x="4340094" y="4414153"/>
            <a:ext cx="21772" cy="327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48A314A-E0C8-1D46-A5D1-C27F128B1030}"/>
              </a:ext>
            </a:extLst>
          </p:cNvPr>
          <p:cNvCxnSpPr>
            <a:cxnSpLocks/>
            <a:endCxn id="4" idx="2"/>
          </p:cNvCxnSpPr>
          <p:nvPr/>
        </p:nvCxnSpPr>
        <p:spPr>
          <a:xfrm flipH="1" flipV="1">
            <a:off x="4158344" y="3004457"/>
            <a:ext cx="329546" cy="704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FFE4968B-DF03-7344-8B98-10A3F8363798}"/>
              </a:ext>
            </a:extLst>
          </p:cNvPr>
          <p:cNvSpPr/>
          <p:nvPr/>
        </p:nvSpPr>
        <p:spPr>
          <a:xfrm>
            <a:off x="5911452" y="3676641"/>
            <a:ext cx="2601686" cy="1981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C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F32F8F-9EBA-5B49-A0F8-992C1CB28EAB}"/>
              </a:ext>
            </a:extLst>
          </p:cNvPr>
          <p:cNvSpPr/>
          <p:nvPr/>
        </p:nvSpPr>
        <p:spPr>
          <a:xfrm>
            <a:off x="6297898" y="3736508"/>
            <a:ext cx="1741714" cy="664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C" dirty="0"/>
              <a:t>Vuelo Worker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F08E82-9DBE-F44F-8AD1-550BE139B890}"/>
              </a:ext>
            </a:extLst>
          </p:cNvPr>
          <p:cNvSpPr txBox="1"/>
          <p:nvPr/>
        </p:nvSpPr>
        <p:spPr>
          <a:xfrm>
            <a:off x="6142188" y="5391920"/>
            <a:ext cx="203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C" dirty="0"/>
              <a:t>Microservicio Vuelo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7E99D8F-F3E1-7144-A265-6589DB92585D}"/>
              </a:ext>
            </a:extLst>
          </p:cNvPr>
          <p:cNvSpPr/>
          <p:nvPr/>
        </p:nvSpPr>
        <p:spPr>
          <a:xfrm>
            <a:off x="6276126" y="4727891"/>
            <a:ext cx="1741714" cy="664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C" dirty="0"/>
              <a:t>Vuelo Actividades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D3DA04E-6372-4541-B962-CE5A96396C6D}"/>
              </a:ext>
            </a:extLst>
          </p:cNvPr>
          <p:cNvCxnSpPr>
            <a:stCxn id="36" idx="2"/>
            <a:endCxn id="38" idx="0"/>
          </p:cNvCxnSpPr>
          <p:nvPr/>
        </p:nvCxnSpPr>
        <p:spPr>
          <a:xfrm flipH="1">
            <a:off x="7146983" y="4400537"/>
            <a:ext cx="21772" cy="327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C90D258-A162-A144-B9BA-F83210EB71F7}"/>
              </a:ext>
            </a:extLst>
          </p:cNvPr>
          <p:cNvCxnSpPr>
            <a:cxnSpLocks/>
          </p:cNvCxnSpPr>
          <p:nvPr/>
        </p:nvCxnSpPr>
        <p:spPr>
          <a:xfrm flipH="1" flipV="1">
            <a:off x="6253257" y="2994932"/>
            <a:ext cx="584460" cy="734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F4CB9BEE-9525-284C-8E63-F7CE94D405D2}"/>
              </a:ext>
            </a:extLst>
          </p:cNvPr>
          <p:cNvSpPr/>
          <p:nvPr/>
        </p:nvSpPr>
        <p:spPr>
          <a:xfrm>
            <a:off x="7631394" y="680362"/>
            <a:ext cx="2601686" cy="1981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C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22E31A5-E942-5149-82A4-967E0128EBAB}"/>
              </a:ext>
            </a:extLst>
          </p:cNvPr>
          <p:cNvSpPr/>
          <p:nvPr/>
        </p:nvSpPr>
        <p:spPr>
          <a:xfrm>
            <a:off x="8017840" y="740229"/>
            <a:ext cx="1741714" cy="664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C" dirty="0"/>
              <a:t>Viaje Worker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9711D37-4B28-C04C-A865-01602901E9EA}"/>
              </a:ext>
            </a:extLst>
          </p:cNvPr>
          <p:cNvSpPr txBox="1"/>
          <p:nvPr/>
        </p:nvSpPr>
        <p:spPr>
          <a:xfrm>
            <a:off x="7862130" y="2395641"/>
            <a:ext cx="1965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C" dirty="0"/>
              <a:t>Microservicio Viaje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9CD05D1-0353-F349-9E19-D3A5DB9FFF95}"/>
              </a:ext>
            </a:extLst>
          </p:cNvPr>
          <p:cNvSpPr/>
          <p:nvPr/>
        </p:nvSpPr>
        <p:spPr>
          <a:xfrm>
            <a:off x="7996068" y="1731612"/>
            <a:ext cx="1741714" cy="664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C" dirty="0"/>
              <a:t>Viaje Workflow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7E65385-9900-1E41-A23E-2296F11B7179}"/>
              </a:ext>
            </a:extLst>
          </p:cNvPr>
          <p:cNvCxnSpPr>
            <a:stCxn id="43" idx="2"/>
            <a:endCxn id="45" idx="0"/>
          </p:cNvCxnSpPr>
          <p:nvPr/>
        </p:nvCxnSpPr>
        <p:spPr>
          <a:xfrm flipH="1">
            <a:off x="8866925" y="1404258"/>
            <a:ext cx="21772" cy="327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3D1E738-7E97-524C-A541-57DF33FA159F}"/>
              </a:ext>
            </a:extLst>
          </p:cNvPr>
          <p:cNvCxnSpPr>
            <a:cxnSpLocks/>
            <a:stCxn id="43" idx="1"/>
            <a:endCxn id="4" idx="3"/>
          </p:cNvCxnSpPr>
          <p:nvPr/>
        </p:nvCxnSpPr>
        <p:spPr>
          <a:xfrm flipH="1">
            <a:off x="6672944" y="1072244"/>
            <a:ext cx="1344896" cy="544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F277362-0867-174E-B121-6F95BFBE491D}"/>
              </a:ext>
            </a:extLst>
          </p:cNvPr>
          <p:cNvSpPr txBox="1"/>
          <p:nvPr/>
        </p:nvSpPr>
        <p:spPr>
          <a:xfrm>
            <a:off x="3853543" y="381000"/>
            <a:ext cx="1058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C" dirty="0"/>
              <a:t>Temporal</a:t>
            </a:r>
          </a:p>
        </p:txBody>
      </p:sp>
    </p:spTree>
    <p:extLst>
      <p:ext uri="{BB962C8B-B14F-4D97-AF65-F5344CB8AC3E}">
        <p14:creationId xmlns:p14="http://schemas.microsoft.com/office/powerpoint/2010/main" val="4233345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30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Hernan Moreno</dc:creator>
  <cp:lastModifiedBy>Hernan Moreno</cp:lastModifiedBy>
  <cp:revision>3</cp:revision>
  <dcterms:created xsi:type="dcterms:W3CDTF">2021-03-03T16:47:18Z</dcterms:created>
  <dcterms:modified xsi:type="dcterms:W3CDTF">2021-03-03T17:14:16Z</dcterms:modified>
</cp:coreProperties>
</file>