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Default ContentType="image/jpg" Extension="jpg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10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3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5.xml" />
  <Relationship Id="rId2" Type="http://schemas.openxmlformats.org/officeDocument/2006/relationships/image" Target="../media/sample_png.png" />
</Relationships>
</file>

<file path=ppt/slides/_rels/slide6.xml.rels><?xml version="1.0" encoding="UTF-8" standalone="yes"?>
<Relationships xmlns="http://schemas.openxmlformats.org/package/2006/relationships">
  <Relationship Id="rId1" Target="../slideLayouts/slideLayout6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8.xml" Type="http://schemas.openxmlformats.org/officeDocument/2006/relationships/slideLayout"/>
  <Relationship Id="rId2" Target="../media/sample_jpg.jp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<Relationship Id="rId2" Target="../media/sample_gif.gif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great!</a:t>
            </a:r>
          </a:p>
          <a:p>
            <a:r>
              <a:rPr dirty="0" lang="en-US" smtClean="0"/>
              <a:t>Its sweet!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fast!</a:t>
            </a:r>
          </a:p>
          <a:p>
            <a:r>
              <a:rPr dirty="0" lang="en-US" smtClean="0"/>
              <a:t>Its cheap!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Pic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Desc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descriptions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Text Pic Split</vt:lpstr>
      <vt:lpstr>PNG Logo</vt:lpstr>
      <vt:lpstr>Pic Desc</vt:lpstr>
      <vt:lpstr>JPG Logo</vt:lpstr>
      <vt:lpstr>GIF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