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E61DC-5920-4235-ABEA-E5EDF51E3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CONSTANTES e VARIÁVEIS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4C541-9AEE-4A6E-BB35-A86C3843D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04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INTEIRO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/>
              <a:t>VALOR</a:t>
            </a:r>
          </a:p>
          <a:p>
            <a:pPr lvl="1"/>
            <a:r>
              <a:rPr lang="pt-BR" sz="2800" dirty="0"/>
              <a:t>QUANTIDADE</a:t>
            </a:r>
          </a:p>
          <a:p>
            <a:pPr lvl="1"/>
            <a:r>
              <a:rPr lang="pt-BR" sz="2800" dirty="0"/>
              <a:t>NUM_PESSOAS</a:t>
            </a:r>
          </a:p>
          <a:p>
            <a:pPr lvl="1"/>
            <a:r>
              <a:rPr lang="pt-BR" sz="2800" dirty="0"/>
              <a:t>TOTAL_LETRAS</a:t>
            </a:r>
          </a:p>
          <a:p>
            <a:pPr lvl="1"/>
            <a:r>
              <a:rPr lang="pt-BR" sz="2800" dirty="0"/>
              <a:t>TEMPERATURA</a:t>
            </a:r>
          </a:p>
          <a:p>
            <a:pPr lvl="1"/>
            <a:r>
              <a:rPr lang="pt-BR" sz="2800" dirty="0"/>
              <a:t>DIA_DO_MES</a:t>
            </a:r>
          </a:p>
          <a:p>
            <a:pPr lvl="1"/>
            <a:r>
              <a:rPr lang="pt-BR" sz="2800" dirty="0"/>
              <a:t>MÊS_DO_ANO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NOME</a:t>
            </a:r>
          </a:p>
          <a:p>
            <a:pPr lvl="1"/>
            <a:r>
              <a:rPr lang="pt-BR" sz="2800" dirty="0"/>
              <a:t>IDADE</a:t>
            </a:r>
          </a:p>
          <a:p>
            <a:pPr lvl="1"/>
            <a:r>
              <a:rPr lang="pt-BR" sz="2800" dirty="0"/>
              <a:t>PESO</a:t>
            </a:r>
          </a:p>
          <a:p>
            <a:pPr lvl="1"/>
            <a:r>
              <a:rPr lang="pt-BR" sz="2800" dirty="0"/>
              <a:t>SALARIO</a:t>
            </a:r>
          </a:p>
          <a:p>
            <a:pPr lvl="1"/>
            <a:r>
              <a:rPr lang="pt-BR" sz="2800" dirty="0"/>
              <a:t>TROCO</a:t>
            </a:r>
          </a:p>
          <a:p>
            <a:pPr lvl="1"/>
            <a:r>
              <a:rPr lang="pt-BR" sz="2800" dirty="0"/>
              <a:t>KILOMETROS</a:t>
            </a:r>
          </a:p>
          <a:p>
            <a:pPr lvl="1"/>
            <a:r>
              <a:rPr lang="pt-BR" sz="2800" dirty="0"/>
              <a:t>DISTANCIA</a:t>
            </a:r>
          </a:p>
        </p:txBody>
      </p:sp>
    </p:spTree>
    <p:extLst>
      <p:ext uri="{BB962C8B-B14F-4D97-AF65-F5344CB8AC3E}">
        <p14:creationId xmlns:p14="http://schemas.microsoft.com/office/powerpoint/2010/main" val="362460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INTEIRO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VALOR</a:t>
            </a:r>
          </a:p>
          <a:p>
            <a:pPr lvl="1"/>
            <a:r>
              <a:rPr lang="pt-BR" sz="2800" dirty="0"/>
              <a:t>QUANTIDADE</a:t>
            </a:r>
          </a:p>
          <a:p>
            <a:pPr lvl="1"/>
            <a:r>
              <a:rPr lang="pt-BR" sz="2800" dirty="0"/>
              <a:t>NUM_PESSOAS</a:t>
            </a:r>
          </a:p>
          <a:p>
            <a:pPr lvl="1"/>
            <a:r>
              <a:rPr lang="pt-BR" sz="2800" dirty="0"/>
              <a:t>TOTAL_LETRAS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TEMPERATURA</a:t>
            </a:r>
          </a:p>
          <a:p>
            <a:pPr lvl="1"/>
            <a:r>
              <a:rPr lang="pt-BR" sz="2800" dirty="0"/>
              <a:t>DIA_DO_MES</a:t>
            </a:r>
          </a:p>
          <a:p>
            <a:pPr lvl="1"/>
            <a:r>
              <a:rPr lang="pt-BR" sz="2800" dirty="0"/>
              <a:t>MÊS_DO_ANO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NOME</a:t>
            </a:r>
          </a:p>
          <a:p>
            <a:pPr lvl="1"/>
            <a:r>
              <a:rPr lang="pt-BR" sz="2800" dirty="0"/>
              <a:t>IDADE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PESO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SALARIO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TROCO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KILOMETROS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DISTANCIA</a:t>
            </a:r>
          </a:p>
        </p:txBody>
      </p:sp>
    </p:spTree>
    <p:extLst>
      <p:ext uri="{BB962C8B-B14F-4D97-AF65-F5344CB8AC3E}">
        <p14:creationId xmlns:p14="http://schemas.microsoft.com/office/powerpoint/2010/main" val="15813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/>
              <a:t>VALOR</a:t>
            </a:r>
          </a:p>
          <a:p>
            <a:pPr lvl="1"/>
            <a:r>
              <a:rPr lang="pt-BR" sz="2800" dirty="0"/>
              <a:t>QUANTIDADE</a:t>
            </a:r>
          </a:p>
          <a:p>
            <a:pPr lvl="1"/>
            <a:r>
              <a:rPr lang="pt-BR" sz="2800" dirty="0"/>
              <a:t>NUM_PESSOAS</a:t>
            </a:r>
          </a:p>
          <a:p>
            <a:pPr lvl="1"/>
            <a:r>
              <a:rPr lang="pt-BR" sz="2800" dirty="0"/>
              <a:t>TOTAL_LETRAS</a:t>
            </a:r>
          </a:p>
          <a:p>
            <a:pPr lvl="1"/>
            <a:r>
              <a:rPr lang="pt-BR" sz="2800" dirty="0"/>
              <a:t>TEMPERATURA</a:t>
            </a:r>
          </a:p>
          <a:p>
            <a:pPr lvl="1"/>
            <a:r>
              <a:rPr lang="pt-BR" sz="2800" dirty="0"/>
              <a:t>DIA_DO_MES</a:t>
            </a:r>
          </a:p>
          <a:p>
            <a:pPr lvl="1"/>
            <a:r>
              <a:rPr lang="pt-BR" sz="2800" dirty="0"/>
              <a:t>MÊS_DO_ANO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NOME</a:t>
            </a:r>
          </a:p>
          <a:p>
            <a:pPr lvl="1"/>
            <a:r>
              <a:rPr lang="pt-BR" sz="2800" dirty="0"/>
              <a:t>IDADE</a:t>
            </a:r>
          </a:p>
          <a:p>
            <a:pPr lvl="1"/>
            <a:r>
              <a:rPr lang="pt-BR" sz="2800" dirty="0"/>
              <a:t>PESO</a:t>
            </a:r>
          </a:p>
          <a:p>
            <a:pPr lvl="1"/>
            <a:r>
              <a:rPr lang="pt-BR" sz="2800" dirty="0"/>
              <a:t>SALARIO</a:t>
            </a:r>
          </a:p>
          <a:p>
            <a:pPr lvl="1"/>
            <a:r>
              <a:rPr lang="pt-BR" sz="2800" dirty="0"/>
              <a:t>TROCO</a:t>
            </a:r>
          </a:p>
          <a:p>
            <a:pPr lvl="1"/>
            <a:r>
              <a:rPr lang="pt-BR" sz="2800" dirty="0"/>
              <a:t>KILOMETROS</a:t>
            </a:r>
          </a:p>
          <a:p>
            <a:pPr lvl="1"/>
            <a:r>
              <a:rPr lang="pt-BR" sz="2800" dirty="0"/>
              <a:t>DISTANCIA</a:t>
            </a:r>
          </a:p>
        </p:txBody>
      </p:sp>
    </p:spTree>
    <p:extLst>
      <p:ext uri="{BB962C8B-B14F-4D97-AF65-F5344CB8AC3E}">
        <p14:creationId xmlns:p14="http://schemas.microsoft.com/office/powerpoint/2010/main" val="8465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/>
              <a:t>VALOR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QUANTIDADE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NUM_PESSOAS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TOTAL_LETRAS</a:t>
            </a:r>
          </a:p>
          <a:p>
            <a:pPr lvl="1"/>
            <a:r>
              <a:rPr lang="pt-BR" sz="2800" dirty="0"/>
              <a:t>TEMPERATURA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DIA_DO_MES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MÊS_DO_ANO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NOME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IDADE</a:t>
            </a:r>
          </a:p>
          <a:p>
            <a:pPr lvl="1"/>
            <a:r>
              <a:rPr lang="pt-BR" sz="2800" dirty="0"/>
              <a:t>PESO</a:t>
            </a:r>
          </a:p>
          <a:p>
            <a:pPr lvl="1"/>
            <a:r>
              <a:rPr lang="pt-BR" sz="2800" dirty="0"/>
              <a:t>SALARIO</a:t>
            </a:r>
          </a:p>
          <a:p>
            <a:pPr lvl="1"/>
            <a:r>
              <a:rPr lang="pt-BR" sz="2800" dirty="0"/>
              <a:t>TROCO</a:t>
            </a:r>
          </a:p>
          <a:p>
            <a:pPr lvl="1"/>
            <a:r>
              <a:rPr lang="pt-BR" sz="2800" dirty="0"/>
              <a:t>KILOMETROS</a:t>
            </a:r>
          </a:p>
          <a:p>
            <a:pPr lvl="1"/>
            <a:r>
              <a:rPr lang="pt-BR" sz="2800" dirty="0"/>
              <a:t>DISTANCIA</a:t>
            </a:r>
          </a:p>
        </p:txBody>
      </p:sp>
    </p:spTree>
    <p:extLst>
      <p:ext uri="{BB962C8B-B14F-4D97-AF65-F5344CB8AC3E}">
        <p14:creationId xmlns:p14="http://schemas.microsoft.com/office/powerpoint/2010/main" val="233056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CARACTER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/>
          </a:bodyPr>
          <a:lstStyle/>
          <a:p>
            <a:pPr lvl="1"/>
            <a:r>
              <a:rPr lang="pt-BR" sz="2800" dirty="0"/>
              <a:t>NOME</a:t>
            </a:r>
          </a:p>
          <a:p>
            <a:pPr lvl="1"/>
            <a:r>
              <a:rPr lang="pt-BR" sz="2800" dirty="0"/>
              <a:t>ENDEREÇO</a:t>
            </a:r>
          </a:p>
          <a:p>
            <a:pPr lvl="1"/>
            <a:r>
              <a:rPr lang="pt-BR" sz="2800" dirty="0"/>
              <a:t>TELEFONE</a:t>
            </a:r>
          </a:p>
          <a:p>
            <a:pPr lvl="1"/>
            <a:r>
              <a:rPr lang="pt-BR" sz="2800" dirty="0"/>
              <a:t>ESTADOCIVIL</a:t>
            </a:r>
          </a:p>
          <a:p>
            <a:pPr lvl="1"/>
            <a:r>
              <a:rPr lang="pt-BR" sz="2800" dirty="0"/>
              <a:t>TELEFONE</a:t>
            </a:r>
          </a:p>
          <a:p>
            <a:pPr lvl="1"/>
            <a:r>
              <a:rPr lang="pt-BR" sz="2800" dirty="0"/>
              <a:t>SEXO</a:t>
            </a:r>
          </a:p>
          <a:p>
            <a:pPr lvl="1"/>
            <a:r>
              <a:rPr lang="pt-BR" sz="2800" dirty="0"/>
              <a:t>TAMANHO_CAMISA</a:t>
            </a:r>
          </a:p>
          <a:p>
            <a:pPr lvl="1"/>
            <a:r>
              <a:rPr lang="pt-BR" sz="2800" dirty="0"/>
              <a:t>CONHECE</a:t>
            </a:r>
          </a:p>
        </p:txBody>
      </p:sp>
    </p:spTree>
    <p:extLst>
      <p:ext uri="{BB962C8B-B14F-4D97-AF65-F5344CB8AC3E}">
        <p14:creationId xmlns:p14="http://schemas.microsoft.com/office/powerpoint/2010/main" val="242208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CARACTER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/>
          </a:bodyPr>
          <a:lstStyle/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NOME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ENDEREÇO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TELEFONE</a:t>
            </a:r>
          </a:p>
          <a:p>
            <a:pPr lvl="1"/>
            <a:r>
              <a:rPr lang="pt-BR" sz="2800" dirty="0"/>
              <a:t>ESTADOCIVIL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TELEFONE</a:t>
            </a:r>
          </a:p>
          <a:p>
            <a:pPr lvl="1"/>
            <a:r>
              <a:rPr lang="pt-BR" sz="2800" dirty="0"/>
              <a:t>SEXO</a:t>
            </a:r>
          </a:p>
          <a:p>
            <a:pPr lvl="1"/>
            <a:r>
              <a:rPr lang="pt-BR" sz="2800" dirty="0"/>
              <a:t>TAMANHO_CAMISA</a:t>
            </a:r>
          </a:p>
          <a:p>
            <a:pPr lvl="1"/>
            <a:r>
              <a:rPr lang="pt-BR" sz="2800" dirty="0"/>
              <a:t>CONHECE</a:t>
            </a:r>
          </a:p>
        </p:txBody>
      </p:sp>
    </p:spTree>
    <p:extLst>
      <p:ext uri="{BB962C8B-B14F-4D97-AF65-F5344CB8AC3E}">
        <p14:creationId xmlns:p14="http://schemas.microsoft.com/office/powerpoint/2010/main" val="191650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TEXTO / STRING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 fontScale="92500" lnSpcReduction="10000"/>
          </a:bodyPr>
          <a:lstStyle/>
          <a:p>
            <a:pPr lvl="1"/>
            <a:r>
              <a:rPr lang="pt-BR" sz="2800" dirty="0"/>
              <a:t>NOME</a:t>
            </a:r>
          </a:p>
          <a:p>
            <a:pPr lvl="1"/>
            <a:r>
              <a:rPr lang="pt-BR" sz="2800" dirty="0"/>
              <a:t>ENDEREÇO</a:t>
            </a:r>
          </a:p>
          <a:p>
            <a:pPr lvl="1"/>
            <a:r>
              <a:rPr lang="pt-BR" sz="2800" dirty="0"/>
              <a:t>TELEFONE</a:t>
            </a:r>
          </a:p>
          <a:p>
            <a:pPr lvl="1"/>
            <a:r>
              <a:rPr lang="pt-BR" sz="2800" dirty="0"/>
              <a:t>IDADE</a:t>
            </a:r>
          </a:p>
          <a:p>
            <a:pPr lvl="1"/>
            <a:r>
              <a:rPr lang="pt-BR" sz="2800" dirty="0"/>
              <a:t>ANDAR</a:t>
            </a:r>
          </a:p>
          <a:p>
            <a:pPr lvl="1"/>
            <a:r>
              <a:rPr lang="pt-BR" sz="2800" dirty="0"/>
              <a:t>MENSALIDADE</a:t>
            </a:r>
          </a:p>
          <a:p>
            <a:pPr lvl="1"/>
            <a:r>
              <a:rPr lang="pt-BR" sz="2800" dirty="0"/>
              <a:t>TAMANHO_CALÇADO</a:t>
            </a:r>
          </a:p>
          <a:p>
            <a:pPr lvl="1"/>
            <a:r>
              <a:rPr lang="pt-BR" sz="2800" dirty="0"/>
              <a:t>CEP</a:t>
            </a:r>
          </a:p>
          <a:p>
            <a:pPr lvl="1"/>
            <a:r>
              <a:rPr lang="pt-BR" sz="2800" dirty="0"/>
              <a:t>CPF</a:t>
            </a:r>
          </a:p>
          <a:p>
            <a:pPr lvl="1"/>
            <a:r>
              <a:rPr lang="pt-BR" sz="2800" dirty="0"/>
              <a:t>DESCONTO</a:t>
            </a:r>
          </a:p>
        </p:txBody>
      </p:sp>
    </p:spTree>
    <p:extLst>
      <p:ext uri="{BB962C8B-B14F-4D97-AF65-F5344CB8AC3E}">
        <p14:creationId xmlns:p14="http://schemas.microsoft.com/office/powerpoint/2010/main" val="358265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TEXTO / STRING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 fontScale="92500" lnSpcReduction="10000"/>
          </a:bodyPr>
          <a:lstStyle/>
          <a:p>
            <a:pPr lvl="1"/>
            <a:r>
              <a:rPr lang="pt-BR" sz="2800" dirty="0"/>
              <a:t>NOME</a:t>
            </a:r>
          </a:p>
          <a:p>
            <a:pPr lvl="1"/>
            <a:r>
              <a:rPr lang="pt-BR" sz="2800" dirty="0"/>
              <a:t>ENDEREÇO</a:t>
            </a:r>
          </a:p>
          <a:p>
            <a:pPr lvl="1"/>
            <a:r>
              <a:rPr lang="pt-BR" sz="2800" dirty="0"/>
              <a:t>TELEFONE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IDADE</a:t>
            </a:r>
          </a:p>
          <a:p>
            <a:pPr lvl="1"/>
            <a:r>
              <a:rPr lang="pt-BR" sz="2800" dirty="0"/>
              <a:t>ANDAR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MENSALIDADE</a:t>
            </a:r>
          </a:p>
          <a:p>
            <a:pPr lvl="1"/>
            <a:r>
              <a:rPr lang="pt-BR" sz="2800" dirty="0"/>
              <a:t>TAMANHO_CALÇADO</a:t>
            </a:r>
          </a:p>
          <a:p>
            <a:pPr lvl="1"/>
            <a:r>
              <a:rPr lang="pt-BR" sz="2800" dirty="0"/>
              <a:t>CEP</a:t>
            </a:r>
          </a:p>
          <a:p>
            <a:pPr lvl="1"/>
            <a:r>
              <a:rPr lang="pt-BR" sz="2800" dirty="0"/>
              <a:t>CPF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DESCONTO</a:t>
            </a:r>
          </a:p>
        </p:txBody>
      </p:sp>
    </p:spTree>
    <p:extLst>
      <p:ext uri="{BB962C8B-B14F-4D97-AF65-F5344CB8AC3E}">
        <p14:creationId xmlns:p14="http://schemas.microsoft.com/office/powerpoint/2010/main" val="21245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DATA /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/>
          </a:bodyPr>
          <a:lstStyle/>
          <a:p>
            <a:pPr lvl="1"/>
            <a:r>
              <a:rPr lang="pt-BR" sz="2800" dirty="0"/>
              <a:t>DATA_NASC</a:t>
            </a:r>
          </a:p>
          <a:p>
            <a:pPr lvl="1"/>
            <a:r>
              <a:rPr lang="pt-BR" sz="2800" dirty="0"/>
              <a:t>HORADACONSULTA</a:t>
            </a:r>
          </a:p>
          <a:p>
            <a:pPr lvl="1"/>
            <a:r>
              <a:rPr lang="pt-BR" sz="2800" dirty="0"/>
              <a:t>DATA_DA_ENTREGA</a:t>
            </a:r>
          </a:p>
          <a:p>
            <a:pPr lvl="1"/>
            <a:r>
              <a:rPr lang="pt-BR" sz="2800" dirty="0"/>
              <a:t>TOTAL_MINUTOS</a:t>
            </a:r>
          </a:p>
          <a:p>
            <a:pPr lvl="1"/>
            <a:r>
              <a:rPr lang="pt-BR" sz="2800" dirty="0"/>
              <a:t>HORA_AGORA</a:t>
            </a:r>
          </a:p>
          <a:p>
            <a:pPr lvl="1"/>
            <a:r>
              <a:rPr lang="pt-BR" sz="2800" dirty="0"/>
              <a:t>DIA_BISSEXTO</a:t>
            </a:r>
          </a:p>
          <a:p>
            <a:pPr lvl="1"/>
            <a:r>
              <a:rPr lang="pt-BR" sz="2800" dirty="0"/>
              <a:t>FERIADO_SANTO</a:t>
            </a:r>
          </a:p>
          <a:p>
            <a:pPr lvl="1"/>
            <a:r>
              <a:rPr lang="pt-BR" sz="2800" dirty="0"/>
              <a:t>NUMERO_DE_FERIADOS</a:t>
            </a:r>
          </a:p>
        </p:txBody>
      </p:sp>
    </p:spTree>
    <p:extLst>
      <p:ext uri="{BB962C8B-B14F-4D97-AF65-F5344CB8AC3E}">
        <p14:creationId xmlns:p14="http://schemas.microsoft.com/office/powerpoint/2010/main" val="30702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DATA /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/>
          </a:bodyPr>
          <a:lstStyle/>
          <a:p>
            <a:pPr lvl="1"/>
            <a:r>
              <a:rPr lang="pt-BR" sz="2800" dirty="0"/>
              <a:t>DATA_NASC</a:t>
            </a:r>
          </a:p>
          <a:p>
            <a:pPr lvl="1"/>
            <a:r>
              <a:rPr lang="pt-BR" sz="2800" dirty="0"/>
              <a:t>HORADACONSULTA</a:t>
            </a:r>
          </a:p>
          <a:p>
            <a:pPr lvl="1"/>
            <a:r>
              <a:rPr lang="pt-BR" sz="2800" dirty="0"/>
              <a:t>DATA_DA_ENTREGA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TOTAL_MINUTOS</a:t>
            </a:r>
          </a:p>
          <a:p>
            <a:pPr lvl="1"/>
            <a:r>
              <a:rPr lang="pt-BR" sz="2800" dirty="0"/>
              <a:t>HORA_AGORA</a:t>
            </a:r>
          </a:p>
          <a:p>
            <a:pPr lvl="1"/>
            <a:r>
              <a:rPr lang="pt-BR" sz="2800" dirty="0"/>
              <a:t>DIA_BISSEXTO</a:t>
            </a:r>
          </a:p>
          <a:p>
            <a:pPr lvl="1"/>
            <a:r>
              <a:rPr lang="pt-BR" sz="2800" dirty="0"/>
              <a:t>FERIADO_SANTO</a:t>
            </a:r>
          </a:p>
          <a:p>
            <a:pPr lvl="1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NUMERO_DE_FERIADOS</a:t>
            </a:r>
          </a:p>
        </p:txBody>
      </p:sp>
    </p:spTree>
    <p:extLst>
      <p:ext uri="{BB962C8B-B14F-4D97-AF65-F5344CB8AC3E}">
        <p14:creationId xmlns:p14="http://schemas.microsoft.com/office/powerpoint/2010/main" val="23319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dos dados ao lado representam as Constantes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sz="2400" dirty="0"/>
                  <a:t>PESO</a:t>
                </a:r>
              </a:p>
              <a:p>
                <a:r>
                  <a:rPr lang="pt-BR" sz="2400" dirty="0"/>
                  <a:t>ALTURA</a:t>
                </a:r>
              </a:p>
              <a:p>
                <a:r>
                  <a:rPr lang="pt-BR" sz="2400" dirty="0"/>
                  <a:t>IDADE</a:t>
                </a:r>
              </a:p>
              <a:p>
                <a:r>
                  <a:rPr lang="pt-BR" sz="2400" dirty="0"/>
                  <a:t>MEDIA PARA APROVAÇÃO</a:t>
                </a:r>
              </a:p>
              <a:p>
                <a:r>
                  <a:rPr lang="pt-BR" sz="2400" dirty="0"/>
                  <a:t>IDADE QUE DEFINE SE É MAIOR OU MENOR</a:t>
                </a:r>
              </a:p>
              <a:p>
                <a:r>
                  <a:rPr lang="pt-BR" sz="2400" dirty="0"/>
                  <a:t>NÚMERO DAS RESIDÊNCIAS</a:t>
                </a:r>
              </a:p>
              <a:p>
                <a:r>
                  <a:rPr lang="pt-BR" sz="2400" dirty="0"/>
                  <a:t>NÚMERO DA SUA RESIDÊNCIA</a:t>
                </a:r>
              </a:p>
              <a:p>
                <a:r>
                  <a:rPr lang="pt-BR" sz="2400" dirty="0" err="1"/>
                  <a:t>Pi</a:t>
                </a:r>
                <a:r>
                  <a:rPr lang="pt-BR" sz="2400" dirty="0"/>
                  <a:t> (</a:t>
                </a:r>
                <a14:m>
                  <m:oMath xmlns:m="http://schemas.openxmlformats.org/officeDocument/2006/math">
                    <m:r>
                      <a:rPr lang="el-GR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r>
                  <a:rPr lang="pt-BR" sz="2400" dirty="0"/>
                  <a:t>VALOR DO DÓLAR</a:t>
                </a:r>
              </a:p>
              <a:p>
                <a:r>
                  <a:rPr lang="pt-BR" sz="2400" dirty="0"/>
                  <a:t>NUMERO DE DIAS DO MÊS</a:t>
                </a:r>
              </a:p>
              <a:p>
                <a:r>
                  <a:rPr lang="pt-BR" sz="2400" dirty="0"/>
                  <a:t>NÚMERO DE MESES NO ANO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4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6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Variáveis do tipo LOGICO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1">
            <a:normAutofit/>
          </a:bodyPr>
          <a:lstStyle/>
          <a:p>
            <a:pPr lvl="1"/>
            <a:r>
              <a:rPr lang="pt-BR" sz="2800" dirty="0"/>
              <a:t>PRESENCA</a:t>
            </a:r>
          </a:p>
          <a:p>
            <a:pPr lvl="1"/>
            <a:r>
              <a:rPr lang="pt-BR" sz="2800" dirty="0"/>
              <a:t>DOR</a:t>
            </a:r>
          </a:p>
          <a:p>
            <a:pPr lvl="1"/>
            <a:r>
              <a:rPr lang="pt-BR" sz="2800" dirty="0"/>
              <a:t>DISTANCIA</a:t>
            </a:r>
          </a:p>
          <a:p>
            <a:pPr lvl="1"/>
            <a:r>
              <a:rPr lang="pt-BR" sz="2800" dirty="0"/>
              <a:t>ACERTOU</a:t>
            </a:r>
          </a:p>
          <a:p>
            <a:pPr lvl="1"/>
            <a:r>
              <a:rPr lang="pt-BR" sz="2800" dirty="0"/>
              <a:t>PASSOU</a:t>
            </a:r>
          </a:p>
          <a:p>
            <a:pPr lvl="1"/>
            <a:r>
              <a:rPr lang="pt-BR" sz="2800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41681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dos dados ao lado representam as Constantes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PESO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ALTURA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IDADE</a:t>
                </a:r>
              </a:p>
              <a:p>
                <a:r>
                  <a:rPr lang="pt-BR" sz="2400" dirty="0"/>
                  <a:t>MEDIA PARA APROVAÇÃO NA UNIVAS</a:t>
                </a:r>
              </a:p>
              <a:p>
                <a:r>
                  <a:rPr lang="pt-BR" sz="2400" dirty="0"/>
                  <a:t>IDADE QUE DEFINE SE É MAIOR OU MENOR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NÚMERO DAS RESIDÊNCIAS</a:t>
                </a:r>
              </a:p>
              <a:p>
                <a:r>
                  <a:rPr lang="pt-BR" sz="2400" dirty="0"/>
                  <a:t>NÚMERO DA SUA RESIDÊNCIA</a:t>
                </a:r>
              </a:p>
              <a:p>
                <a:r>
                  <a:rPr lang="pt-BR" sz="2400" dirty="0" err="1"/>
                  <a:t>Pi</a:t>
                </a:r>
                <a:r>
                  <a:rPr lang="pt-BR" sz="2400" dirty="0"/>
                  <a:t> (</a:t>
                </a:r>
                <a14:m>
                  <m:oMath xmlns:m="http://schemas.openxmlformats.org/officeDocument/2006/math">
                    <m:r>
                      <a:rPr lang="el-GR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VALOR DO DÓLAR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NUMERO DE DIAS DO MÊS</a:t>
                </a:r>
              </a:p>
              <a:p>
                <a:r>
                  <a:rPr lang="pt-BR" sz="2400" dirty="0"/>
                  <a:t>NÚMERO DE MESES NO ANO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4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7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dos dados ao lado representam as Variáveis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sz="2400" dirty="0"/>
                  <a:t>PESO</a:t>
                </a:r>
              </a:p>
              <a:p>
                <a:r>
                  <a:rPr lang="pt-BR" sz="2400" dirty="0"/>
                  <a:t>ALTURA</a:t>
                </a:r>
              </a:p>
              <a:p>
                <a:r>
                  <a:rPr lang="pt-BR" sz="2400" dirty="0"/>
                  <a:t>IDADE</a:t>
                </a:r>
              </a:p>
              <a:p>
                <a:r>
                  <a:rPr lang="pt-BR" sz="2400" dirty="0"/>
                  <a:t>MEDIA PARA APROVAÇÃO</a:t>
                </a:r>
              </a:p>
              <a:p>
                <a:r>
                  <a:rPr lang="pt-BR" sz="2400" dirty="0"/>
                  <a:t>IDADE QUE DEFINE SE É MAIOR OU MENOR</a:t>
                </a:r>
              </a:p>
              <a:p>
                <a:r>
                  <a:rPr lang="pt-BR" sz="2400" dirty="0"/>
                  <a:t>NÚMERO DAS RESIDÊNCIAS</a:t>
                </a:r>
              </a:p>
              <a:p>
                <a:r>
                  <a:rPr lang="pt-BR" sz="2400" dirty="0"/>
                  <a:t>NÚMERO DA SUA RESIDÊNCIA</a:t>
                </a:r>
              </a:p>
              <a:p>
                <a:r>
                  <a:rPr lang="pt-BR" sz="2400" dirty="0" err="1"/>
                  <a:t>Pi</a:t>
                </a:r>
                <a:r>
                  <a:rPr lang="pt-BR" sz="2400" dirty="0"/>
                  <a:t> (</a:t>
                </a:r>
                <a14:m>
                  <m:oMath xmlns:m="http://schemas.openxmlformats.org/officeDocument/2006/math">
                    <m:r>
                      <a:rPr lang="el-GR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r>
                  <a:rPr lang="pt-BR" sz="2400" dirty="0"/>
                  <a:t>VALOR DO DÓLAR</a:t>
                </a:r>
              </a:p>
              <a:p>
                <a:r>
                  <a:rPr lang="pt-BR" sz="2400" dirty="0"/>
                  <a:t>NUMERO DE DIAS DO MÊS</a:t>
                </a:r>
              </a:p>
              <a:p>
                <a:r>
                  <a:rPr lang="pt-BR" sz="2400" dirty="0"/>
                  <a:t>NÚMERO DE MESES NO ANO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4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8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dos dados ao lado representam as Variáveis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sz="2400" dirty="0"/>
                  <a:t>PESO</a:t>
                </a:r>
              </a:p>
              <a:p>
                <a:r>
                  <a:rPr lang="pt-BR" sz="2400" dirty="0"/>
                  <a:t>ALTURA</a:t>
                </a:r>
              </a:p>
              <a:p>
                <a:r>
                  <a:rPr lang="pt-BR" sz="2400" dirty="0"/>
                  <a:t>IDADE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MEDIA PARA APROVAÇÃO NA UNIVAS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IDADE QUE DEFINE SE É MAIOR OU MENOR</a:t>
                </a:r>
              </a:p>
              <a:p>
                <a:r>
                  <a:rPr lang="pt-BR" sz="2400" dirty="0"/>
                  <a:t>NÚMERO DAS RESIDÊNCIAS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NÚMERO DA SUA RESIDÊNCIA</a:t>
                </a:r>
              </a:p>
              <a:p>
                <a:r>
                  <a:rPr lang="pt-BR" sz="2400" dirty="0" err="1">
                    <a:solidFill>
                      <a:schemeClr val="bg1">
                        <a:lumMod val="85000"/>
                      </a:schemeClr>
                    </a:solidFill>
                  </a:rPr>
                  <a:t>Pi</a:t>
                </a:r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l-GR" sz="36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r>
                  <a:rPr lang="pt-BR" sz="2400" dirty="0"/>
                  <a:t>VALOR DO DÓLAR</a:t>
                </a:r>
              </a:p>
              <a:p>
                <a:r>
                  <a:rPr lang="pt-BR" sz="2400" dirty="0"/>
                  <a:t>NUMERO DE DIAS DO MÊS</a:t>
                </a:r>
              </a:p>
              <a:p>
                <a:r>
                  <a:rPr lang="pt-BR" sz="2400" dirty="0">
                    <a:solidFill>
                      <a:schemeClr val="bg1">
                        <a:lumMod val="85000"/>
                      </a:schemeClr>
                    </a:solidFill>
                  </a:rPr>
                  <a:t>NÚMERO DE MESES NO ANO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16091C-590D-4FC6-8A23-82FEFAF85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4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84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os 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/>
              <a:t>VALOR</a:t>
            </a:r>
          </a:p>
          <a:p>
            <a:pPr lvl="1"/>
            <a:r>
              <a:rPr lang="pt-BR" sz="2800" dirty="0"/>
              <a:t>QUANTIDADE</a:t>
            </a:r>
          </a:p>
          <a:p>
            <a:pPr lvl="1"/>
            <a:r>
              <a:rPr lang="pt-BR" sz="2800" dirty="0"/>
              <a:t>INTEIRO</a:t>
            </a:r>
          </a:p>
          <a:p>
            <a:pPr lvl="1"/>
            <a:r>
              <a:rPr lang="pt-BR" sz="2800" dirty="0"/>
              <a:t>TIPO</a:t>
            </a:r>
          </a:p>
          <a:p>
            <a:pPr lvl="1"/>
            <a:r>
              <a:rPr lang="pt-BR" sz="2800" dirty="0"/>
              <a:t>NUMERO</a:t>
            </a:r>
          </a:p>
          <a:p>
            <a:pPr lvl="1"/>
            <a:r>
              <a:rPr lang="pt-BR" sz="2800" dirty="0"/>
              <a:t>DATA</a:t>
            </a:r>
          </a:p>
          <a:p>
            <a:pPr lvl="1"/>
            <a:r>
              <a:rPr lang="pt-BR" sz="2800" dirty="0"/>
              <a:t>DUZIA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TEXTO</a:t>
            </a:r>
          </a:p>
          <a:p>
            <a:pPr lvl="1"/>
            <a:r>
              <a:rPr lang="pt-BR" sz="2800" dirty="0"/>
              <a:t>STRING</a:t>
            </a:r>
          </a:p>
          <a:p>
            <a:pPr lvl="1"/>
            <a:r>
              <a:rPr lang="pt-BR" sz="2800" dirty="0"/>
              <a:t>CARACTER</a:t>
            </a:r>
          </a:p>
          <a:p>
            <a:pPr lvl="1"/>
            <a:r>
              <a:rPr lang="pt-BR" sz="2800" dirty="0"/>
              <a:t>DADOS</a:t>
            </a:r>
          </a:p>
          <a:p>
            <a:pPr lvl="1"/>
            <a:r>
              <a:rPr lang="pt-BR" sz="2800" dirty="0"/>
              <a:t>LOGICO</a:t>
            </a:r>
          </a:p>
          <a:p>
            <a:pPr lvl="1"/>
            <a:r>
              <a:rPr lang="pt-BR" sz="2800" dirty="0"/>
              <a:t>FRAÇÃO</a:t>
            </a:r>
          </a:p>
          <a:p>
            <a:pPr lvl="1"/>
            <a:r>
              <a:rPr lang="pt-BR" sz="2800" dirty="0"/>
              <a:t>SINAL</a:t>
            </a:r>
          </a:p>
        </p:txBody>
      </p:sp>
    </p:spTree>
    <p:extLst>
      <p:ext uri="{BB962C8B-B14F-4D97-AF65-F5344CB8AC3E}">
        <p14:creationId xmlns:p14="http://schemas.microsoft.com/office/powerpoint/2010/main" val="25390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ao lado representam os 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VALOR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QUANTIDADE</a:t>
            </a:r>
          </a:p>
          <a:p>
            <a:pPr lvl="1"/>
            <a:r>
              <a:rPr lang="pt-BR" sz="2800" dirty="0"/>
              <a:t>INTEIRO</a:t>
            </a:r>
          </a:p>
          <a:p>
            <a:pPr lvl="1"/>
            <a:r>
              <a:rPr lang="pt-BR" sz="2800" dirty="0"/>
              <a:t>REAL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NUMERO</a:t>
            </a:r>
          </a:p>
          <a:p>
            <a:pPr lvl="1"/>
            <a:r>
              <a:rPr lang="pt-BR" sz="2800" dirty="0"/>
              <a:t>DATA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DUZIA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TEXTO</a:t>
            </a:r>
          </a:p>
          <a:p>
            <a:pPr lvl="1"/>
            <a:r>
              <a:rPr lang="pt-BR" sz="2800" dirty="0"/>
              <a:t>STRING</a:t>
            </a:r>
          </a:p>
          <a:p>
            <a:pPr lvl="1"/>
            <a:r>
              <a:rPr lang="pt-BR" sz="2800" dirty="0"/>
              <a:t>CARACTER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DADOS</a:t>
            </a:r>
          </a:p>
          <a:p>
            <a:pPr lvl="1"/>
            <a:r>
              <a:rPr lang="pt-BR" sz="2800" dirty="0"/>
              <a:t>LOGICO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FRAÇÃO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SINAL</a:t>
            </a:r>
          </a:p>
        </p:txBody>
      </p:sp>
    </p:spTree>
    <p:extLst>
      <p:ext uri="{BB962C8B-B14F-4D97-AF65-F5344CB8AC3E}">
        <p14:creationId xmlns:p14="http://schemas.microsoft.com/office/powerpoint/2010/main" val="69855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possui nomes válidos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000" dirty="0"/>
              <a:t>VALOR DO DOLAR</a:t>
            </a:r>
          </a:p>
          <a:p>
            <a:pPr lvl="1"/>
            <a:r>
              <a:rPr lang="pt-BR" sz="2000" dirty="0"/>
              <a:t>QUANT.DE.DINHEIRO</a:t>
            </a:r>
          </a:p>
          <a:p>
            <a:pPr lvl="1"/>
            <a:r>
              <a:rPr lang="pt-BR" sz="2000" dirty="0"/>
              <a:t>PESO_DA_PESSOA</a:t>
            </a:r>
          </a:p>
          <a:p>
            <a:pPr lvl="1"/>
            <a:r>
              <a:rPr lang="pt-BR" sz="2000" dirty="0"/>
              <a:t>NUM_DIAS</a:t>
            </a:r>
          </a:p>
          <a:p>
            <a:pPr lvl="1"/>
            <a:r>
              <a:rPr lang="pt-BR" sz="2000" dirty="0"/>
              <a:t>TOTALCOMPRA</a:t>
            </a:r>
          </a:p>
          <a:p>
            <a:pPr lvl="1"/>
            <a:r>
              <a:rPr lang="pt-BR" sz="2000" dirty="0"/>
              <a:t>DATA_DOPGTO</a:t>
            </a:r>
          </a:p>
          <a:p>
            <a:pPr lvl="1"/>
            <a:r>
              <a:rPr lang="pt-BR" sz="2000" dirty="0"/>
              <a:t>MEIA-DUZIA</a:t>
            </a:r>
          </a:p>
          <a:p>
            <a:pPr lvl="1"/>
            <a:r>
              <a:rPr lang="pt-BR" sz="2000" dirty="0"/>
              <a:t>NOME COMPLETO</a:t>
            </a:r>
          </a:p>
          <a:p>
            <a:pPr lvl="1"/>
            <a:r>
              <a:rPr lang="pt-BR" sz="2000" dirty="0"/>
              <a:t>SOBRENOME</a:t>
            </a:r>
          </a:p>
          <a:p>
            <a:pPr lvl="1"/>
            <a:r>
              <a:rPr lang="pt-BR" sz="2000" dirty="0"/>
              <a:t>3ºMESDOANO</a:t>
            </a:r>
          </a:p>
          <a:p>
            <a:pPr lvl="1"/>
            <a:r>
              <a:rPr lang="pt-BR" sz="2000" dirty="0"/>
              <a:t>11PASSOS</a:t>
            </a:r>
          </a:p>
          <a:p>
            <a:pPr lvl="1"/>
            <a:r>
              <a:rPr lang="pt-BR" sz="2000" dirty="0"/>
              <a:t>IDADEDOFILHO1</a:t>
            </a:r>
          </a:p>
          <a:p>
            <a:pPr lvl="1"/>
            <a:r>
              <a:rPr lang="pt-BR" sz="2000" dirty="0"/>
              <a:t>PESODOFILHO2</a:t>
            </a:r>
          </a:p>
          <a:p>
            <a:pPr lvl="1"/>
            <a:r>
              <a:rPr lang="pt-BR" sz="2000" dirty="0"/>
              <a:t>PESSOA+ALTA</a:t>
            </a:r>
          </a:p>
          <a:p>
            <a:pPr lvl="1"/>
            <a:r>
              <a:rPr lang="pt-BR" sz="2000" dirty="0"/>
              <a:t>[TIMESDOBRASIL]</a:t>
            </a:r>
          </a:p>
          <a:p>
            <a:pPr lvl="1"/>
            <a:r>
              <a:rPr lang="pt-BR" sz="2000" dirty="0"/>
              <a:t>CARRO+CARO</a:t>
            </a:r>
          </a:p>
          <a:p>
            <a:pPr lvl="1"/>
            <a:r>
              <a:rPr lang="pt-BR" sz="2000" dirty="0"/>
              <a:t>N_ESTADOS_BRASIL</a:t>
            </a:r>
          </a:p>
          <a:p>
            <a:pPr lvl="1"/>
            <a:r>
              <a:rPr lang="pt-BR" sz="2000" dirty="0"/>
              <a:t>XYZ</a:t>
            </a:r>
          </a:p>
          <a:p>
            <a:pPr lvl="1"/>
            <a:r>
              <a:rPr lang="pt-BR" sz="2000" dirty="0"/>
              <a:t>ABC5</a:t>
            </a:r>
          </a:p>
          <a:p>
            <a:pPr lvl="1"/>
            <a:r>
              <a:rPr lang="pt-BR" sz="2000" dirty="0"/>
              <a:t>_TEMPERATURA</a:t>
            </a:r>
          </a:p>
          <a:p>
            <a:pPr lvl="1"/>
            <a:r>
              <a:rPr lang="pt-BR" sz="2000" dirty="0"/>
              <a:t>DIA_OU_NOITE?</a:t>
            </a:r>
          </a:p>
          <a:p>
            <a:pPr lvl="1"/>
            <a:r>
              <a:rPr lang="pt-BR" sz="2000" dirty="0"/>
              <a:t>A1_B2_C3</a:t>
            </a:r>
          </a:p>
          <a:p>
            <a:pPr lvl="1"/>
            <a:r>
              <a:rPr lang="pt-BR" sz="2000" dirty="0"/>
              <a:t>RUA:NUMERO</a:t>
            </a:r>
          </a:p>
          <a:p>
            <a:pPr lvl="1"/>
            <a:r>
              <a:rPr lang="pt-BR" sz="2000" dirty="0"/>
              <a:t>QUAL*LADO?</a:t>
            </a:r>
          </a:p>
        </p:txBody>
      </p:sp>
    </p:spTree>
    <p:extLst>
      <p:ext uri="{BB962C8B-B14F-4D97-AF65-F5344CB8AC3E}">
        <p14:creationId xmlns:p14="http://schemas.microsoft.com/office/powerpoint/2010/main" val="29660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928F-1823-4DA0-AFE7-1F1E147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das informações possui nomes válidos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091C-590D-4FC6-8A23-82FEFAF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803186"/>
            <a:ext cx="6722303" cy="5248622"/>
          </a:xfrm>
        </p:spPr>
        <p:txBody>
          <a:bodyPr numCol="2">
            <a:normAutofit/>
          </a:bodyPr>
          <a:lstStyle/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VALOR DO DOLAR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QUANT.DE.DINHEIRO</a:t>
            </a:r>
          </a:p>
          <a:p>
            <a:pPr lvl="1"/>
            <a:r>
              <a:rPr lang="pt-BR" sz="2000" dirty="0"/>
              <a:t>PESO_DA_PESSOA</a:t>
            </a:r>
          </a:p>
          <a:p>
            <a:pPr lvl="1"/>
            <a:r>
              <a:rPr lang="pt-BR" sz="2000" dirty="0"/>
              <a:t>NUM_DIAS</a:t>
            </a:r>
          </a:p>
          <a:p>
            <a:pPr lvl="1"/>
            <a:r>
              <a:rPr lang="pt-BR" sz="2000" dirty="0"/>
              <a:t>TOTALCOMPRA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DATA/DO/PGTO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MEIA-DUZIA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NOME COMPLETO</a:t>
            </a:r>
          </a:p>
          <a:p>
            <a:pPr lvl="1"/>
            <a:r>
              <a:rPr lang="pt-BR" sz="2000" dirty="0"/>
              <a:t>SOBRENOME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3ºMESDOANO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11PASSOS</a:t>
            </a:r>
          </a:p>
          <a:p>
            <a:pPr lvl="1"/>
            <a:r>
              <a:rPr lang="pt-BR" sz="2000" dirty="0"/>
              <a:t>IDADEDOFILHO1</a:t>
            </a:r>
          </a:p>
          <a:p>
            <a:pPr lvl="1"/>
            <a:r>
              <a:rPr lang="pt-BR" sz="2000" dirty="0"/>
              <a:t>PESODOFILHO2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PESSOA+ALTA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[TIMESDOBRASIL]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CARRO+CARO</a:t>
            </a:r>
          </a:p>
          <a:p>
            <a:pPr lvl="1"/>
            <a:r>
              <a:rPr lang="pt-BR" sz="2000" dirty="0"/>
              <a:t>N_ESTADOS_BRASIL</a:t>
            </a:r>
          </a:p>
          <a:p>
            <a:pPr lvl="1"/>
            <a:r>
              <a:rPr lang="pt-BR" sz="2000" dirty="0"/>
              <a:t>XYZ</a:t>
            </a:r>
          </a:p>
          <a:p>
            <a:pPr lvl="1"/>
            <a:r>
              <a:rPr lang="pt-BR" sz="2000" dirty="0"/>
              <a:t>ABC5</a:t>
            </a:r>
          </a:p>
          <a:p>
            <a:pPr lvl="1"/>
            <a:r>
              <a:rPr lang="pt-BR" sz="2000" dirty="0"/>
              <a:t>_TEMPERATURA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DIA_OU_NOITE?</a:t>
            </a:r>
          </a:p>
          <a:p>
            <a:pPr lvl="1"/>
            <a:r>
              <a:rPr lang="pt-BR" sz="2000" dirty="0"/>
              <a:t>A1_B2_C3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RUA:NUMERO</a:t>
            </a: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QUAL*LADO?</a:t>
            </a:r>
          </a:p>
        </p:txBody>
      </p:sp>
    </p:spTree>
    <p:extLst>
      <p:ext uri="{BB962C8B-B14F-4D97-AF65-F5344CB8AC3E}">
        <p14:creationId xmlns:p14="http://schemas.microsoft.com/office/powerpoint/2010/main" val="38719170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{0A437D16-5AC3-452B-B31C-11D1EBDED6C0}tf16401371</Template>
  <TotalTime>38</TotalTime>
  <Words>709</Words>
  <Application>Microsoft Office PowerPoint</Application>
  <PresentationFormat>Widescreen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Calibri Light</vt:lpstr>
      <vt:lpstr>Cambria Math</vt:lpstr>
      <vt:lpstr>Rockwell</vt:lpstr>
      <vt:lpstr>Wingdings</vt:lpstr>
      <vt:lpstr>Atlas</vt:lpstr>
      <vt:lpstr>CONSTANTES e VARIÁVEIS</vt:lpstr>
      <vt:lpstr>Qual dos dados ao lado representam as Constantes</vt:lpstr>
      <vt:lpstr>Qual dos dados ao lado representam as Constantes</vt:lpstr>
      <vt:lpstr>Qual dos dados ao lado representam as Variáveis</vt:lpstr>
      <vt:lpstr>Qual dos dados ao lado representam as Variáveis</vt:lpstr>
      <vt:lpstr>Qual das informações ao lado representam os tipos de Variáveis</vt:lpstr>
      <vt:lpstr>Qual das informações ao lado representam os tipos de Variáveis</vt:lpstr>
      <vt:lpstr>Qual das informações possui nomes válidos de Variáveis</vt:lpstr>
      <vt:lpstr>Qual das informações possui nomes válidos de Variáveis</vt:lpstr>
      <vt:lpstr>Qual das informações ao lado representam Variáveis do tipo INTEIRO</vt:lpstr>
      <vt:lpstr>Qual das informações ao lado representam Variáveis do tipo INTEIRO</vt:lpstr>
      <vt:lpstr>Qual das informações ao lado representam Variáveis do tipo REAL</vt:lpstr>
      <vt:lpstr>Qual das informações ao lado representam Variáveis do tipo REAL</vt:lpstr>
      <vt:lpstr>Qual das informações ao lado representam Variáveis do tipo CARACTER</vt:lpstr>
      <vt:lpstr>Qual das informações ao lado representam Variáveis do tipo CARACTER</vt:lpstr>
      <vt:lpstr>Qual das informações ao lado representam Variáveis do tipo TEXTO / STRING</vt:lpstr>
      <vt:lpstr>Qual das informações ao lado representam Variáveis do tipo TEXTO / STRING</vt:lpstr>
      <vt:lpstr>Qual das informações ao lado representam Variáveis do tipo DATA / HORA</vt:lpstr>
      <vt:lpstr>Qual das informações ao lado representam Variáveis do tipo DATA / HORA</vt:lpstr>
      <vt:lpstr>Qual das informações ao lado representam Variáveis do tipo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CONSTANTES e VARIÁVEIS</dc:title>
  <dc:creator>Ramon Martins</dc:creator>
  <cp:lastModifiedBy>Ramon Martins</cp:lastModifiedBy>
  <cp:revision>5</cp:revision>
  <dcterms:created xsi:type="dcterms:W3CDTF">2020-02-17T17:45:48Z</dcterms:created>
  <dcterms:modified xsi:type="dcterms:W3CDTF">2020-02-17T18:24:27Z</dcterms:modified>
</cp:coreProperties>
</file>