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29"/>
  </p:normalViewPr>
  <p:slideViewPr>
    <p:cSldViewPr>
      <p:cViewPr varScale="1">
        <p:scale>
          <a:sx n="66" d="100"/>
          <a:sy n="66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02/04/2020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13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02/04/2020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dirty="0"/>
              <a:t>[Projeto]</a:t>
            </a:r>
            <a:br>
              <a:rPr lang="pt-BR" dirty="0"/>
            </a:br>
            <a:r>
              <a:rPr lang="pt-BR" dirty="0"/>
              <a:t>[Cliente]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[Gerente do Projeto]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66752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effectLst/>
                          <a:hlinkClick r:id="rId3"/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4"/>
                        </a:rPr>
                        <a:t>Status Report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5"/>
                        </a:rPr>
                        <a:t>Issues Log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Eduardo Montes, PMP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  <a:p>
            <a:endParaRPr lang="pt-BR" dirty="0"/>
          </a:p>
          <a:p>
            <a:r>
              <a:rPr lang="pt-BR" dirty="0"/>
              <a:t>Premissas</a:t>
            </a:r>
          </a:p>
          <a:p>
            <a:r>
              <a:rPr lang="pt-BR" dirty="0"/>
              <a:t>Restrições</a:t>
            </a:r>
          </a:p>
          <a:p>
            <a:r>
              <a:rPr lang="pt-BR" dirty="0"/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no Guia PMBOK®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94</TotalTime>
  <Words>765</Words>
  <Application>Microsoft Office PowerPoint</Application>
  <PresentationFormat>Apresentação na tela (4:3)</PresentationFormat>
  <Paragraphs>134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</vt:lpstr>
      <vt:lpstr>Webdings</vt:lpstr>
      <vt:lpstr>PMO_PowerPoint</vt:lpstr>
      <vt:lpstr>Kick-Off do Projeto [Projeto] [Cliente]</vt:lpstr>
      <vt:lpstr>Agenda</vt:lpstr>
      <vt:lpstr>Justificativa do Projeto</vt:lpstr>
      <vt:lpstr>Escopo-Produtos e principais requisitos</vt:lpstr>
      <vt:lpstr>Premissas / Restrições</vt:lpstr>
      <vt:lpstr>Principais Pontos de Atenção / Riscos</vt:lpstr>
      <vt:lpstr>Como o projeto será gerenciado</vt:lpstr>
      <vt:lpstr>Iniciação</vt:lpstr>
      <vt:lpstr>Planejamento</vt:lpstr>
      <vt:lpstr>Execução e Controle</vt:lpstr>
      <vt:lpstr>Execução e Controle – Principais artefatos</vt:lpstr>
      <vt:lpstr>Encerramento</vt:lpstr>
      <vt:lpstr>Obrigado!  Eduardo Montes, PMP  eduardo@escritoriodeprojetos.com.br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Cristiano Vieira</cp:lastModifiedBy>
  <cp:revision>12</cp:revision>
  <dcterms:created xsi:type="dcterms:W3CDTF">2014-11-28T20:02:52Z</dcterms:created>
  <dcterms:modified xsi:type="dcterms:W3CDTF">2020-04-02T22:11:58Z</dcterms:modified>
</cp:coreProperties>
</file>