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57" r:id="rId6"/>
    <p:sldId id="256" r:id="rId7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-24"/>
            <a:ext cx="383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Ficha Modulo Emergencia Adulto   (AE)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28604"/>
            <a:ext cx="6357982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429388" y="428604"/>
          <a:ext cx="2527301" cy="5000656"/>
        </p:xfrm>
        <a:graphic>
          <a:graphicData uri="http://schemas.openxmlformats.org/drawingml/2006/table">
            <a:tbl>
              <a:tblPr/>
              <a:tblGrid>
                <a:gridCol w="1254149"/>
                <a:gridCol w="712585"/>
                <a:gridCol w="560567"/>
              </a:tblGrid>
              <a:tr h="20049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MODULO:  EMERGENCIA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49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TABLA:  PACIENTES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IdHistoria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IdFactura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NacionalidadPaciente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Apellidos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FechaNacimiento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smallint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NacionalidadResponsable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IdMedico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IdDiagnosticoEntrada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IdDiagnosticoSalida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91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-24"/>
            <a:ext cx="394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Ficha Modulo Emergencia Pediatria (AP)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28604"/>
            <a:ext cx="6500826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616699" y="428604"/>
          <a:ext cx="2527301" cy="5072086"/>
        </p:xfrm>
        <a:graphic>
          <a:graphicData uri="http://schemas.openxmlformats.org/drawingml/2006/table">
            <a:tbl>
              <a:tblPr/>
              <a:tblGrid>
                <a:gridCol w="1254149"/>
                <a:gridCol w="712585"/>
                <a:gridCol w="560567"/>
              </a:tblGrid>
              <a:tr h="2033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MODULO:  PEDIATRIA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33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TABLA:  PACIENTES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IdHistoria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IdFactura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NacionalidadPaciente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Apellidos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FechaNacimiento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smallint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NacionalidadResponsable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IdMedico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IdDiagnosticoEntrada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IdDiagnosticoSalida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437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-24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Ficha Modulo Radiologia  (AR)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63531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429388" y="500042"/>
          <a:ext cx="2419352" cy="4357712"/>
        </p:xfrm>
        <a:graphic>
          <a:graphicData uri="http://schemas.openxmlformats.org/drawingml/2006/table">
            <a:tbl>
              <a:tblPr/>
              <a:tblGrid>
                <a:gridCol w="972061"/>
                <a:gridCol w="810051"/>
                <a:gridCol w="637240"/>
              </a:tblGrid>
              <a:tr h="203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MODULO:  RADIOLOGIA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3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TABLA:  PACIENTES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IdHistoria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IdAdmision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IdFactura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nvarchar(12)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Apellidos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FechaNacimiento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IdEstado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smallint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ReferidoPor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-24"/>
            <a:ext cx="31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Ficha Modulo Laboratorio   (AL)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500042"/>
            <a:ext cx="63150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429388" y="500042"/>
          <a:ext cx="2490790" cy="4286288"/>
        </p:xfrm>
        <a:graphic>
          <a:graphicData uri="http://schemas.openxmlformats.org/drawingml/2006/table">
            <a:tbl>
              <a:tblPr/>
              <a:tblGrid>
                <a:gridCol w="1000764"/>
                <a:gridCol w="833970"/>
                <a:gridCol w="656056"/>
              </a:tblGrid>
              <a:tr h="19226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MODULO:  LABORATORIO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9226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TABLA:  PACIENTES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IdHistoria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IdAdmision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IdFactura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Apellidos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FechaNacimiento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smallint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Urgente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642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ReferidoPor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-24"/>
            <a:ext cx="506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Ficha Modulo Caja (AC       “Consultas-Odontologia”)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428604"/>
            <a:ext cx="6286544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429387" y="428604"/>
          <a:ext cx="2714613" cy="4357712"/>
        </p:xfrm>
        <a:graphic>
          <a:graphicData uri="http://schemas.openxmlformats.org/drawingml/2006/table">
            <a:tbl>
              <a:tblPr/>
              <a:tblGrid>
                <a:gridCol w="904871"/>
                <a:gridCol w="904871"/>
                <a:gridCol w="904871"/>
              </a:tblGrid>
              <a:tr h="203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MODULO:  CONSULTA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3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TABLA:  PACIENTES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IdHistoria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IdAdmision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IdFactura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numeric(18, 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Apellidos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FechaNacimiento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Sexo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smallint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TelefonosTrab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CedulaResp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TelefonosResp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7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ReferidoPor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32" y="-24"/>
            <a:ext cx="260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Ficha Modulo Facturacion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6715139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858016" y="0"/>
          <a:ext cx="2285984" cy="6858008"/>
        </p:xfrm>
        <a:graphic>
          <a:graphicData uri="http://schemas.openxmlformats.org/drawingml/2006/table">
            <a:tbl>
              <a:tblPr/>
              <a:tblGrid>
                <a:gridCol w="1108654"/>
                <a:gridCol w="598476"/>
                <a:gridCol w="578854"/>
              </a:tblGrid>
              <a:tr h="1381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MODULO:  COMUN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81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TABLA:  PACIENTES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IdCedula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varchar</a:t>
                      </a:r>
                      <a:r>
                        <a:rPr lang="es-ES" sz="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(10)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PacienteApellido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varchar</a:t>
                      </a:r>
                      <a:r>
                        <a:rPr lang="es-ES" sz="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(50)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PacienteNombre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varchar</a:t>
                      </a:r>
                      <a:r>
                        <a:rPr lang="es-ES" sz="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(50)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IdHistoria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IdAdmision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PacienteHabitacion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PacienteFecNac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PacienteEdoCiv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PacienteSexo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PacienteNac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PacienteFecIng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PacienteHorIng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varchar(5)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PacienteEdad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PacientePeso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PacienteEst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PacienteHabDir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varchar(90)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PacienteTraDir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varchar(90)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PacienteHabDirRes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varchar(90)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PacienteTraDirRes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varchar(90)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PacienteTelHab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PacienteTelTra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PacienteCel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CedMedico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IdDiagnostico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PacienteIntervencion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varchar(50)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IdCiaSeg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PacienteClaveCia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PacienteCoberturaCia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OperadorSeguro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varchar(50)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PacientePolizaCia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PacienteNomRes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varchar(60)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PacienteCedRes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PacienteEdoRes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PacienteNacRes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varchar(15)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PacienteTelHabRes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PacienteTelTraRes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PacienteCelRes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varchar(12)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PacientePresupuesto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PacienteEmergencia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PacienteMedico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PacienteAlta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PacienteFecEgre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PacienteHorEgre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PacienteOperador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PacientePreAdmision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varchar(80)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EMERGENCIA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CodTipoAfiliacion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char(10)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idContratante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IdTipoServicio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FecProbableEgre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PacientePresup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84"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Email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varchar(30)</a:t>
                      </a: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15" marR="4815" marT="48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733</Words>
  <PresentationFormat>Presentación en pantalla (4:3)</PresentationFormat>
  <Paragraphs>537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 Arteaga</dc:creator>
  <cp:lastModifiedBy>Luis Arteaga</cp:lastModifiedBy>
  <cp:revision>14</cp:revision>
  <dcterms:created xsi:type="dcterms:W3CDTF">2017-09-13T17:25:16Z</dcterms:created>
  <dcterms:modified xsi:type="dcterms:W3CDTF">2017-11-01T20:31:19Z</dcterms:modified>
</cp:coreProperties>
</file>