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926638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1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D7C660-8A27-46BD-B9A7-2A267A7E7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F3EB416-337F-4BC0-B161-510E6B64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BC1C7A-E038-448C-9C40-FA34B48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472BD3-43AD-40B8-9E1D-CFC4FF5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66FC651-E457-4ED0-8302-49B3BDB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7051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DC4CDF-D4BC-47BD-A79E-C20E141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95B566A-C479-4AFD-9C41-AC2B4FDD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6F4E28F-1368-4589-87C4-79D44D1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A6B38D2-0C62-484C-AC73-578A90CB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AA66D81-D4A3-4FAD-A45A-5747F0D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5629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17ECD3E-868A-4E80-A912-5CF12607D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C6A8567-29BF-4750-864A-0E4381C1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89A4B48-5BCD-4A1B-812C-EA90B0C8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8C6B54E-0D8C-46E8-8CD7-778DEB4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0969F55-C2F3-4223-B875-F82F09F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13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420C2-BF8A-45CB-A611-9CA82438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4C69F44-998E-4935-9B19-9766B19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641CE54-B54B-4337-A3F3-A7C585C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95F7B3A-AB44-4489-A0AE-606FDDA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571B4EA-C215-4EDA-99D8-7D0DD00E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775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1CCB91-7D38-4702-9842-FC4A208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F0C994D-20AD-4A1B-9EAC-7C0F1CF5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7DFF93B-5E37-4D9F-A6D6-C79C2369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C05A2F7-7CC0-4B11-84A2-AC3A7195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27097D8-CCB0-4971-BCBB-1B293E2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2826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E9241-9F0B-471B-8019-0FC90054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DF75AC-91D9-4BA3-ADAD-358D9062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A234901-7BEC-478B-8914-7068EDCF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159A588-2287-4E70-AE2A-1E1C94D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B238C49-2C8E-4B8F-B422-D4A9F32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684894E-A85B-4BAA-B3BF-C34AF71E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0765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27C6C0-86F0-4482-BC87-BD4C1A58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DA37E0-65AF-433D-8E6A-D4D812B4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27CFD42-235B-4DEA-B800-442E4DCC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F97103C-C68C-41A0-9982-28EFB5D2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68917B1-E9CA-40E6-A55D-36C0C4E62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CAEC598-0FC9-41D1-B814-F25005F6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71BE26F-1C2B-48A1-A2F6-CEC25344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85F85E7-D990-4CC5-8898-0418D78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70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A067E3-C305-4DC6-93E2-5F59A016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252E43C-F8DC-4927-B62A-BBCBB557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41A8DE0-E332-4350-BAF2-E41D0CF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BC66B45-91B8-4347-9543-F9464E9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041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8C9BE2F-F012-46ED-A726-D6B8292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9349CE8-4D35-4E63-81C0-13DB8B5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E8AA374-20D9-400F-825E-B3A107A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2228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77BDE2-91AB-4F7C-A2C7-672DC3C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C192770-9BBF-4450-932F-CE7CDC37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0683421-FA63-43E7-9898-B7B881BB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FEF16E-BE90-49C2-9506-50CF95B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355307A-F527-4704-9318-51F9A138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EB1D781-08AF-42AE-BAAE-7930ACCD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8058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A88492-5686-43CB-A345-D4AC1B1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6FD2B99-E700-431F-A991-9C5881E1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E211562-7F2F-41DA-8B08-0C4B9093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45F369A-5598-49AB-80E3-8640AF8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0E264C-523B-4357-9C98-CE1D2641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8A3C1A3-0024-4FAF-BF71-710FE94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75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30ECE09-E8D5-4DCA-945A-1FAF364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7AF1D07-39F5-4F48-BE15-04409D0C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5540FF-6EC0-46AF-90F7-F5F68E57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6D3531E-1746-475B-862B-F0AD3BAC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27D052-1229-4386-9D7C-04FE912C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2081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43573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Menu principal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485736C-BB10-4F00-A653-C9F0F7F1D14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PRINCIPAL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330736" y="3852202"/>
            <a:ext cx="183280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Cancelar Facturas</a:t>
            </a:r>
            <a:endParaRPr lang="es-V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389" y="1087075"/>
            <a:ext cx="82962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14 Conector recto de flecha"/>
          <p:cNvCxnSpPr>
            <a:stCxn id="7" idx="0"/>
          </p:cNvCxnSpPr>
          <p:nvPr/>
        </p:nvCxnSpPr>
        <p:spPr>
          <a:xfrm rot="16200000" flipV="1">
            <a:off x="56007" y="2661067"/>
            <a:ext cx="2049528" cy="332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12" idx="1"/>
          </p:cNvCxnSpPr>
          <p:nvPr/>
        </p:nvCxnSpPr>
        <p:spPr>
          <a:xfrm rot="10800000">
            <a:off x="1262746" y="1693818"/>
            <a:ext cx="95602" cy="1345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1358348" y="2855070"/>
            <a:ext cx="17781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Realizar Cheques</a:t>
            </a:r>
            <a:endParaRPr lang="es-VE" dirty="0"/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673342" y="3765116"/>
            <a:ext cx="16674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Anular Cheques</a:t>
            </a:r>
            <a:endParaRPr lang="es-VE" dirty="0"/>
          </a:p>
        </p:txBody>
      </p:sp>
      <p:cxnSp>
        <p:nvCxnSpPr>
          <p:cNvPr id="14" name="13 Conector recto de flecha"/>
          <p:cNvCxnSpPr>
            <a:stCxn id="13" idx="1"/>
          </p:cNvCxnSpPr>
          <p:nvPr/>
        </p:nvCxnSpPr>
        <p:spPr>
          <a:xfrm rot="10800000">
            <a:off x="1650278" y="1728652"/>
            <a:ext cx="1023065" cy="2221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0" idx="1"/>
          </p:cNvCxnSpPr>
          <p:nvPr/>
        </p:nvCxnSpPr>
        <p:spPr>
          <a:xfrm rot="10800000">
            <a:off x="2077001" y="1632860"/>
            <a:ext cx="1545576" cy="10324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3622577" y="2480602"/>
            <a:ext cx="58702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VE" dirty="0" smtClean="0"/>
              <a:t>Salir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309180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Realizar Depositos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42" y="1096463"/>
            <a:ext cx="5514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 Depositos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153" y="1080952"/>
            <a:ext cx="62103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Imprimir Depositos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161" y="1115378"/>
            <a:ext cx="41338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Relacion de Depositos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442" y="1185998"/>
            <a:ext cx="36290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Relacion de Cheques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3" y="1156335"/>
            <a:ext cx="3657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Relacion de ISLR Retenido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973" y="1232807"/>
            <a:ext cx="3171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Imprimir ARCV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" y="1153341"/>
            <a:ext cx="26289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Relacion de Impuestos Municipales Retenidos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36" y="1230494"/>
            <a:ext cx="3152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Bancos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069" y="981212"/>
            <a:ext cx="73818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Tipos de Notas de conciliacion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241" y="1082993"/>
            <a:ext cx="53721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Cancelar Facturas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81" y="1072108"/>
            <a:ext cx="74104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Tablas Varias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765" y="1571353"/>
            <a:ext cx="3381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8164" y="1528627"/>
            <a:ext cx="3362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Tipos de Tarjetas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00" y="1265057"/>
            <a:ext cx="33432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Configuraciones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05" y="1309416"/>
            <a:ext cx="28670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Reportes Externos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316764"/>
            <a:ext cx="3467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1560" y="1186543"/>
            <a:ext cx="228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Realizar Cheques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904" y="1215935"/>
            <a:ext cx="5438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 Cheques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912" y="1105445"/>
            <a:ext cx="61055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Anular Cheques de Raiz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166" y="1157423"/>
            <a:ext cx="3505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Ingres ode Chequeras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414" y="1038362"/>
            <a:ext cx="34099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Conciliacion Bancaria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474" y="894942"/>
            <a:ext cx="69246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Imprimir concilizacion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06" y="1185998"/>
            <a:ext cx="3743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Disponibilidad Bancaria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523" y="1120957"/>
            <a:ext cx="6696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605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127</Words>
  <Application>Microsoft Office PowerPoint</Application>
  <PresentationFormat>Personalizado</PresentationFormat>
  <Paragraphs>72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Arteaga</dc:creator>
  <cp:lastModifiedBy>Luis Arteaga</cp:lastModifiedBy>
  <cp:revision>24</cp:revision>
  <dcterms:created xsi:type="dcterms:W3CDTF">2017-09-12T18:45:15Z</dcterms:created>
  <dcterms:modified xsi:type="dcterms:W3CDTF">2017-10-26T17:09:27Z</dcterms:modified>
</cp:coreProperties>
</file>