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926638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1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D7C660-8A27-46BD-B9A7-2A267A7E7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F3EB416-337F-4BC0-B161-510E6B64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BC1C7A-E038-448C-9C40-FA34B48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472BD3-43AD-40B8-9E1D-CFC4FF5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66FC651-E457-4ED0-8302-49B3BDB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7051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DC4CDF-D4BC-47BD-A79E-C20E141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95B566A-C479-4AFD-9C41-AC2B4FDD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6F4E28F-1368-4589-87C4-79D44D1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A6B38D2-0C62-484C-AC73-578A90CB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AA66D81-D4A3-4FAD-A45A-5747F0D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5629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17ECD3E-868A-4E80-A912-5CF12607D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C6A8567-29BF-4750-864A-0E4381C1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89A4B48-5BCD-4A1B-812C-EA90B0C8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8C6B54E-0D8C-46E8-8CD7-778DEB4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0969F55-C2F3-4223-B875-F82F09F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13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420C2-BF8A-45CB-A611-9CA82438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4C69F44-998E-4935-9B19-9766B19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641CE54-B54B-4337-A3F3-A7C585C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95F7B3A-AB44-4489-A0AE-606FDDA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571B4EA-C215-4EDA-99D8-7D0DD00E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775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1CCB91-7D38-4702-9842-FC4A208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F0C994D-20AD-4A1B-9EAC-7C0F1CF5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7DFF93B-5E37-4D9F-A6D6-C79C2369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C05A2F7-7CC0-4B11-84A2-AC3A7195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27097D8-CCB0-4971-BCBB-1B293E2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2826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E9241-9F0B-471B-8019-0FC90054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DF75AC-91D9-4BA3-ADAD-358D9062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A234901-7BEC-478B-8914-7068EDCF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159A588-2287-4E70-AE2A-1E1C94D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B238C49-2C8E-4B8F-B422-D4A9F32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684894E-A85B-4BAA-B3BF-C34AF71E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0765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27C6C0-86F0-4482-BC87-BD4C1A58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DA37E0-65AF-433D-8E6A-D4D812B4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27CFD42-235B-4DEA-B800-442E4DCC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F97103C-C68C-41A0-9982-28EFB5D2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68917B1-E9CA-40E6-A55D-36C0C4E62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CAEC598-0FC9-41D1-B814-F25005F6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71BE26F-1C2B-48A1-A2F6-CEC25344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85F85E7-D990-4CC5-8898-0418D78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70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A067E3-C305-4DC6-93E2-5F59A016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252E43C-F8DC-4927-B62A-BBCBB557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41A8DE0-E332-4350-BAF2-E41D0CF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BC66B45-91B8-4347-9543-F9464E9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041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8C9BE2F-F012-46ED-A726-D6B8292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9349CE8-4D35-4E63-81C0-13DB8B5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E8AA374-20D9-400F-825E-B3A107A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2228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77BDE2-91AB-4F7C-A2C7-672DC3C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C192770-9BBF-4450-932F-CE7CDC37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0683421-FA63-43E7-9898-B7B881BB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FEF16E-BE90-49C2-9506-50CF95B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355307A-F527-4704-9318-51F9A138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EB1D781-08AF-42AE-BAAE-7930ACCD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8058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A88492-5686-43CB-A345-D4AC1B1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6FD2B99-E700-431F-A991-9C5881E1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E211562-7F2F-41DA-8B08-0C4B9093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45F369A-5598-49AB-80E3-8640AF8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0E264C-523B-4357-9C98-CE1D2641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8A3C1A3-0024-4FAF-BF71-710FE94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75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30ECE09-E8D5-4DCA-945A-1FAF364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7AF1D07-39F5-4F48-BE15-04409D0C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5540FF-6EC0-46AF-90F7-F5F68E57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D99E-3DC4-4706-88CD-6B042C4353BF}" type="datetimeFigureOut">
              <a:rPr lang="es-VE" smtClean="0"/>
              <a:pPr/>
              <a:t>29/09/2017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6D3531E-1746-475B-862B-F0AD3BAC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27D052-1229-4386-9D7C-04FE912C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2081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573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Menu principal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485736C-BB10-4F00-A653-C9F0F7F1D14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PRINCIPAL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6" y="1089387"/>
            <a:ext cx="8477794" cy="187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330736" y="3852202"/>
            <a:ext cx="96712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Ingresos</a:t>
            </a:r>
            <a:endParaRPr lang="es-VE" dirty="0"/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1554291" y="3873974"/>
            <a:ext cx="102451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Reportes</a:t>
            </a:r>
            <a:endParaRPr lang="es-VE" dirty="0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729948" y="3873974"/>
            <a:ext cx="12934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419" dirty="0" smtClean="0"/>
              <a:t>Ficha Ingreso Paciente</a:t>
            </a:r>
            <a:endParaRPr lang="es-VE" dirty="0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3774974" y="3900099"/>
            <a:ext cx="127201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Laboratorio</a:t>
            </a:r>
            <a:endParaRPr lang="es-VE" dirty="0"/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5133513" y="3900099"/>
            <a:ext cx="116410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Radiologia</a:t>
            </a:r>
            <a:endParaRPr lang="es-VE" dirty="0"/>
          </a:p>
        </p:txBody>
      </p:sp>
      <p:sp>
        <p:nvSpPr>
          <p:cNvPr id="12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6361421" y="3860911"/>
            <a:ext cx="12803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419" dirty="0" smtClean="0"/>
              <a:t>Facturacion Consulta</a:t>
            </a:r>
            <a:endParaRPr lang="es-VE" dirty="0"/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7798337" y="3887036"/>
            <a:ext cx="141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Consulta de Precios</a:t>
            </a:r>
            <a:endParaRPr lang="es-VE" dirty="0"/>
          </a:p>
        </p:txBody>
      </p:sp>
      <p:cxnSp>
        <p:nvCxnSpPr>
          <p:cNvPr id="15" name="14 Conector recto de flecha"/>
          <p:cNvCxnSpPr>
            <a:stCxn id="7" idx="0"/>
          </p:cNvCxnSpPr>
          <p:nvPr/>
        </p:nvCxnSpPr>
        <p:spPr>
          <a:xfrm rot="5400000" flipH="1" flipV="1">
            <a:off x="192283" y="3038645"/>
            <a:ext cx="1435573" cy="191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8" idx="0"/>
          </p:cNvCxnSpPr>
          <p:nvPr/>
        </p:nvCxnSpPr>
        <p:spPr>
          <a:xfrm rot="16200000" flipV="1">
            <a:off x="964275" y="2771702"/>
            <a:ext cx="1561848" cy="642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9" idx="0"/>
          </p:cNvCxnSpPr>
          <p:nvPr/>
        </p:nvCxnSpPr>
        <p:spPr>
          <a:xfrm rot="16200000" flipV="1">
            <a:off x="2052583" y="2549902"/>
            <a:ext cx="1631515" cy="1016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0"/>
          </p:cNvCxnSpPr>
          <p:nvPr/>
        </p:nvCxnSpPr>
        <p:spPr>
          <a:xfrm rot="16200000" flipV="1">
            <a:off x="2746097" y="2235214"/>
            <a:ext cx="1749080" cy="1580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1" idx="0"/>
          </p:cNvCxnSpPr>
          <p:nvPr/>
        </p:nvCxnSpPr>
        <p:spPr>
          <a:xfrm rot="16200000" flipV="1">
            <a:off x="4029757" y="2214292"/>
            <a:ext cx="1548784" cy="1822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0"/>
          </p:cNvCxnSpPr>
          <p:nvPr/>
        </p:nvCxnSpPr>
        <p:spPr>
          <a:xfrm rot="16200000" flipV="1">
            <a:off x="4899201" y="1758515"/>
            <a:ext cx="1661994" cy="2542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3" idx="0"/>
          </p:cNvCxnSpPr>
          <p:nvPr/>
        </p:nvCxnSpPr>
        <p:spPr>
          <a:xfrm rot="16200000" flipV="1">
            <a:off x="6009546" y="1392756"/>
            <a:ext cx="1818748" cy="3169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180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Constancias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32" y="1548221"/>
            <a:ext cx="63341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813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</a:rPr>
              <a:t>Ficha</a:t>
            </a:r>
            <a:r>
              <a:rPr lang="es-419" sz="2000" dirty="0" smtClean="0">
                <a:solidFill>
                  <a:srgbClr val="C00000"/>
                </a:solidFill>
              </a:rPr>
              <a:t> Ingreso del Paciente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133" y="1358265"/>
            <a:ext cx="63722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889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Consultas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749618" y="913019"/>
            <a:ext cx="6448016" cy="5667188"/>
            <a:chOff x="749618" y="913019"/>
            <a:chExt cx="6448016" cy="566718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9618" y="913019"/>
              <a:ext cx="6395765" cy="3893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7106" y="4819650"/>
              <a:ext cx="6400528" cy="1760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278422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Imprimir Facturas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979" y="1296897"/>
            <a:ext cx="3746754" cy="164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9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Anulacion de Facturas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584" y="1484538"/>
            <a:ext cx="4453051" cy="192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63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Reportes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41" y="1666057"/>
            <a:ext cx="4705352" cy="191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810450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Reporte de Conceptos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37445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Reportes Adicionales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SERVICIO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061" y="1691911"/>
            <a:ext cx="3638549" cy="30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335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Tipo de Cobros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23" y="1545771"/>
            <a:ext cx="3143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074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Formas de Pago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734" y="1392555"/>
            <a:ext cx="3695700" cy="416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3002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Cobradores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104" y="1559922"/>
            <a:ext cx="3902339" cy="218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529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Ingreso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1114425"/>
            <a:ext cx="58769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Concepto consultas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95" y="1352550"/>
            <a:ext cx="41148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9596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Tipo Descuentos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79" y="1525770"/>
            <a:ext cx="4270355" cy="18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0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Tablas Varias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517" y="1559107"/>
            <a:ext cx="44958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1705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Consulta de Precios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Iconos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100" y="1787706"/>
            <a:ext cx="4867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902" y="977401"/>
            <a:ext cx="438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170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2406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Procesar Finiquitos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7706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48D4969-5271-4AC2-AEAC-17ECAC7BA9C3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132" y="1314315"/>
            <a:ext cx="67246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704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Cuadre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7839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F7527B9-FFFA-445F-A911-CC8239E6FD3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656" y="1550125"/>
            <a:ext cx="33813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5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2406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Depositos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7574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B7E43DE-6744-4E67-9D73-9DF2FC621711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514" y="1501685"/>
            <a:ext cx="5553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092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2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Generar Devoluciones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81045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B322703-A782-47EC-80D6-DE13EF6682D4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298" y="1672318"/>
            <a:ext cx="4181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3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50572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797197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Recibos</a:t>
            </a:r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C211059-6221-4E73-89E4-E9EBC0BD96C0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791" y="1730420"/>
            <a:ext cx="23622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479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810450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Devolucion</a:t>
            </a:r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69" y="1565366"/>
            <a:ext cx="2371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1328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810450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Depositos</a:t>
            </a:r>
            <a:endParaRPr lang="es-V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018" y="1735183"/>
            <a:ext cx="2371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329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Office PowerPoint</Application>
  <PresentationFormat>Personalizado</PresentationFormat>
  <Paragraphs>62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Arteaga</dc:creator>
  <cp:lastModifiedBy>Luis Arteaga</cp:lastModifiedBy>
  <cp:revision>16</cp:revision>
  <dcterms:created xsi:type="dcterms:W3CDTF">2017-09-12T18:45:15Z</dcterms:created>
  <dcterms:modified xsi:type="dcterms:W3CDTF">2017-09-29T12:45:08Z</dcterms:modified>
</cp:coreProperties>
</file>