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926638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7C660-8A27-46BD-B9A7-2A267A7E7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3EB416-337F-4BC0-B161-510E6B648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BC1C7A-E038-448C-9C40-FA34B48E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72BD3-43AD-40B8-9E1D-CFC4FF5D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6FC651-E457-4ED0-8302-49B3BDB6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0515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C4CDF-D4BC-47BD-A79E-C20E141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5B566A-C479-4AFD-9C41-AC2B4FDD7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4E28F-1368-4589-87C4-79D44D1D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B38D2-0C62-484C-AC73-578A90CB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A66D81-D4A3-4FAD-A45A-5747F0D6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629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7ECD3E-868A-4E80-A912-5CF12607D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A8567-29BF-4750-864A-0E4381C15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A4B48-5BCD-4A1B-812C-EA90B0C8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6B54E-0D8C-46E8-8CD7-778DEB4C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969F55-C2F3-4223-B875-F82F09F8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1389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20C2-BF8A-45CB-A611-9CA82438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69F44-998E-4935-9B19-9766B194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1CE54-B54B-4337-A3F3-A7C585CB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F7B3A-AB44-4489-A0AE-606FDDAF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1B4EA-C215-4EDA-99D8-7D0DD00E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75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CCB91-7D38-4702-9842-FC4A2080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0C994D-20AD-4A1B-9EAC-7C0F1CF5D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FF93B-5E37-4D9F-A6D6-C79C2369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5A2F7-7CC0-4B11-84A2-AC3A7195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7097D8-CCB0-4971-BCBB-1B293E21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26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E9241-9F0B-471B-8019-0FC90054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F75AC-91D9-4BA3-ADAD-358D9062B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234901-7BEC-478B-8914-7068EDCF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59A588-2287-4E70-AE2A-1E1C94D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238C49-2C8E-4B8F-B422-D4A9F32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84894E-A85B-4BAA-B3BF-C34AF71E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652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7C6C0-86F0-4482-BC87-BD4C1A58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DA37E0-65AF-433D-8E6A-D4D812B4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7CFD42-235B-4DEA-B800-442E4DCC4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97103C-C68C-41A0-9982-28EFB5D2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8917B1-E9CA-40E6-A55D-36C0C4E62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AEC598-0FC9-41D1-B814-F25005F6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1BE26F-1C2B-48A1-A2F6-CEC25344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5F85E7-D990-4CC5-8898-0418D788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0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067E3-C305-4DC6-93E2-5F59A016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52E43C-F8DC-4927-B62A-BBCBB557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1A8DE0-E332-4350-BAF2-E41D0CFA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C66B45-91B8-4347-9543-F9464E97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417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C9BE2F-F012-46ED-A726-D6B8292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349CE8-4D35-4E63-81C0-13DB8B5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8AA374-20D9-400F-825E-B3A107A8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228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7BDE2-91AB-4F7C-A2C7-672DC3C0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92770-9BBF-4450-932F-CE7CDC37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83421-FA63-43E7-9898-B7B881BB9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FEF16E-BE90-49C2-9506-50CF95B1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55307A-F527-4704-9318-51F9A138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B1D781-08AF-42AE-BAAE-7930ACCD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581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88492-5686-43CB-A345-D4AC1B1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D2B99-E700-431F-A991-9C5881E1D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211562-7F2F-41DA-8B08-0C4B90938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5F369A-5598-49AB-80E3-8640AF82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0E264C-523B-4357-9C98-CE1D2641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A3C1A3-0024-4FAF-BF71-710FE941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0ECE09-E8D5-4DCA-945A-1FAF364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F1D07-39F5-4F48-BE15-04409D0C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540FF-6EC0-46AF-90F7-F5F68E57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D99E-3DC4-4706-88CD-6B042C4353BF}" type="datetimeFigureOut">
              <a:rPr lang="es-VE" smtClean="0"/>
              <a:t>12/09/2017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3531E-1746-475B-862B-F0AD3BAC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7D052-1229-4386-9D7C-04FE912C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0303-ECA5-4BDA-96DA-A3D1719335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81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5738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Ficha</a:t>
            </a:r>
            <a:endParaRPr lang="es-VE" sz="2000" dirty="0">
              <a:solidFill>
                <a:srgbClr val="C000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FCDF41-7F24-42C6-8791-DF7ECE82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271587"/>
            <a:ext cx="6362700" cy="43148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85736C-BB10-4F00-A653-C9F0F7F1D149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0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Constancias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9AE7CFA-E2E0-463A-B71A-687B3270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2228850"/>
            <a:ext cx="38385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3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Consulta de Precios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C05536-0DA5-47B4-8282-FDD6F67B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566862"/>
            <a:ext cx="49149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Resultados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2BA28F-097F-4F18-AFB7-D4309EBF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34" y="1280905"/>
            <a:ext cx="66294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Facturación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REPORTES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7EA89A-8051-4549-890E-B3868E35D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61" y="1762539"/>
            <a:ext cx="5211973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Ficha Médicos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696CBF-C72F-4376-B0D6-81ABA6CF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643062"/>
            <a:ext cx="6315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6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Edo Civil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8BCDC2-EE31-44C5-870C-54CC04E8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43" y="2092186"/>
            <a:ext cx="4303132" cy="17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Conceptos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F11DF4-C078-4E52-B42E-2D3ED297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43" y="1629810"/>
            <a:ext cx="4566408" cy="26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5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Servicios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EA02EEC-CA3C-4FCE-A1F8-3A8CA6EB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1704975"/>
            <a:ext cx="5000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Estudios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C682A0-0C86-4ACE-AA55-B35F3E40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209675"/>
            <a:ext cx="6019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2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Perfiles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DCBC9A-2E50-4E39-B160-461E59CB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143000"/>
            <a:ext cx="64293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9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Facturación Particular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12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Facturación</a:t>
            </a:r>
            <a:endParaRPr lang="es-V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B54003-61B0-4CF0-AC9D-2391A51C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8" y="983206"/>
            <a:ext cx="7429500" cy="28179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FA9391-6392-4E62-916B-ACD28BE9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3" y="3986701"/>
            <a:ext cx="7458075" cy="272642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5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Parámetros Contables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ECDB38-BC44-45D1-809D-EC366183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2228850"/>
            <a:ext cx="5819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5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Días Feriados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955D93-977E-4318-9CA1-4CF3C8CB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295525"/>
            <a:ext cx="66865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Recargos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CE366B4-F73B-4DF5-A5AB-38D1EF10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2819400"/>
            <a:ext cx="2981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Tablas Varias Inventario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6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Rango edades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80E51A-963D-4915-964D-37639DDB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95562"/>
            <a:ext cx="3048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1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Tabla Resultados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27729B-5689-46F9-B9DB-1BEA2753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552575"/>
            <a:ext cx="66294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2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Tipo de Cobros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FE5C923-C84E-44F4-AB38-2D96CA25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1666875"/>
            <a:ext cx="3209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56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Formas de Pago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991B79-0B28-4BB0-AEC9-438F3CCFC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62" y="1709737"/>
            <a:ext cx="31146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Cobradores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BD6AB8-BEF3-4B95-9C1D-D7DF725D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519362"/>
            <a:ext cx="3124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18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Tipo Descuento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843E289-8CF9-4965-93D5-CE130BA7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2509837"/>
            <a:ext cx="34671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24068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Facturación Particular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548493-FFEA-4D47-AAE1-041D50D071C3}"/>
              </a:ext>
            </a:extLst>
          </p:cNvPr>
          <p:cNvSpPr txBox="1"/>
          <p:nvPr/>
        </p:nvSpPr>
        <p:spPr>
          <a:xfrm>
            <a:off x="291548" y="770693"/>
            <a:ext cx="155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Anular Factura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02B0CD-8176-48CB-A7B2-20B37F3B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29" y="1248114"/>
            <a:ext cx="2514600" cy="21717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48D4969-5271-4AC2-AEAC-17ECAC7BA9C3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49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Compañías de Seguros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DEFINIR (TABLAS)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0349A6-3B96-464C-89AB-986F18A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438275"/>
            <a:ext cx="63627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2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Facturación Particular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548493-FFEA-4D47-AAE1-041D50D071C3}"/>
              </a:ext>
            </a:extLst>
          </p:cNvPr>
          <p:cNvSpPr txBox="1"/>
          <p:nvPr/>
        </p:nvSpPr>
        <p:spPr>
          <a:xfrm>
            <a:off x="291548" y="783945"/>
            <a:ext cx="17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Imprimir Factura</a:t>
            </a:r>
            <a:endParaRPr lang="es-V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100D541-5939-4A96-99F1-441F4CF8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21" y="1857715"/>
            <a:ext cx="2771775" cy="2133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F7527B9-FFFA-445F-A911-CC8239E6FD39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24068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Facturación Hospitalización-Emergencias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548493-FFEA-4D47-AAE1-041D50D071C3}"/>
              </a:ext>
            </a:extLst>
          </p:cNvPr>
          <p:cNvSpPr txBox="1"/>
          <p:nvPr/>
        </p:nvSpPr>
        <p:spPr>
          <a:xfrm>
            <a:off x="291548" y="757441"/>
            <a:ext cx="95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Facturar</a:t>
            </a:r>
            <a:endParaRPr lang="es-V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8F58130-0022-44D9-8FB5-EA76B62B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30" y="1367383"/>
            <a:ext cx="7467600" cy="45243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7E43DE-6744-4E67-9D73-9DF2FC621711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2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Facturación Hospitalización-Emergencias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548493-FFEA-4D47-AAE1-041D50D071C3}"/>
              </a:ext>
            </a:extLst>
          </p:cNvPr>
          <p:cNvSpPr txBox="1"/>
          <p:nvPr/>
        </p:nvSpPr>
        <p:spPr>
          <a:xfrm>
            <a:off x="291548" y="810451"/>
            <a:ext cx="12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Devolución</a:t>
            </a:r>
            <a:endParaRPr lang="es-V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D73E7B-F83D-4536-BD68-73344EFD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176337"/>
            <a:ext cx="7477125" cy="45053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322703-A782-47EC-80D6-DE13EF6682D4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2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50572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Facturación Hospitalización-Emergencias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548493-FFEA-4D47-AAE1-041D50D071C3}"/>
              </a:ext>
            </a:extLst>
          </p:cNvPr>
          <p:cNvSpPr txBox="1"/>
          <p:nvPr/>
        </p:nvSpPr>
        <p:spPr>
          <a:xfrm>
            <a:off x="291548" y="79719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Imprimir</a:t>
            </a:r>
            <a:endParaRPr lang="es-V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D441B8-0C7D-4128-92D6-00736976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704975"/>
            <a:ext cx="5676900" cy="34480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211059-6221-4E73-89E4-E9EBC0BD96C0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9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Facturación Hospitalización-Emergencias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548493-FFEA-4D47-AAE1-041D50D071C3}"/>
              </a:ext>
            </a:extLst>
          </p:cNvPr>
          <p:cNvSpPr txBox="1"/>
          <p:nvPr/>
        </p:nvSpPr>
        <p:spPr>
          <a:xfrm>
            <a:off x="291548" y="810450"/>
            <a:ext cx="182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Estado de Cuenta</a:t>
            </a:r>
            <a:endParaRPr lang="es-V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3665287-8C22-4E5A-8149-D4861B29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362200"/>
            <a:ext cx="5524500" cy="2133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8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7321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C00000"/>
                </a:solidFill>
              </a:rPr>
              <a:t>Presupuesto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CB22B-43FD-4F28-90DE-34850C43B9BB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PACIENTE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28EEFD-343A-4052-91A8-D6205271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157287"/>
            <a:ext cx="7419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176</Words>
  <Application>Microsoft Office PowerPoint</Application>
  <PresentationFormat>Panorámica</PresentationFormat>
  <Paragraphs>67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Arteaga</dc:creator>
  <cp:lastModifiedBy>Luis Arteaga</cp:lastModifiedBy>
  <cp:revision>8</cp:revision>
  <dcterms:created xsi:type="dcterms:W3CDTF">2017-09-12T18:45:15Z</dcterms:created>
  <dcterms:modified xsi:type="dcterms:W3CDTF">2017-09-12T19:26:43Z</dcterms:modified>
</cp:coreProperties>
</file>