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926638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1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0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D7C660-8A27-46BD-B9A7-2A267A7E7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F3EB416-337F-4BC0-B161-510E6B648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DBC1C7A-E038-448C-9C40-FA34B48E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9472BD3-43AD-40B8-9E1D-CFC4FF5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66FC651-E457-4ED0-8302-49B3BDB6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7051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CDC4CDF-D4BC-47BD-A79E-C20E141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595B566A-C479-4AFD-9C41-AC2B4FDD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6F4E28F-1368-4589-87C4-79D44D1D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A6B38D2-0C62-484C-AC73-578A90CB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AA66D81-D4A3-4FAD-A45A-5747F0D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15629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17ECD3E-868A-4E80-A912-5CF12607D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C6A8567-29BF-4750-864A-0E4381C15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89A4B48-5BCD-4A1B-812C-EA90B0C8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8C6B54E-0D8C-46E8-8CD7-778DEB4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0969F55-C2F3-4223-B875-F82F09F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61389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420C2-BF8A-45CB-A611-9CA82438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4C69F44-998E-4935-9B19-9766B19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641CE54-B54B-4337-A3F3-A7C585C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95F7B3A-AB44-4489-A0AE-606FDDAF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571B4EA-C215-4EDA-99D8-7D0DD00E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67753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1CCB91-7D38-4702-9842-FC4A2080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F0C994D-20AD-4A1B-9EAC-7C0F1CF5D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7DFF93B-5E37-4D9F-A6D6-C79C2369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C05A2F7-7CC0-4B11-84A2-AC3A7195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27097D8-CCB0-4971-BCBB-1B293E21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428268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21E9241-9F0B-471B-8019-0FC90054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84DF75AC-91D9-4BA3-ADAD-358D9062B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A234901-7BEC-478B-8914-7068EDCF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159A588-2287-4E70-AE2A-1E1C94D8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B238C49-2C8E-4B8F-B422-D4A9F32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684894E-A85B-4BAA-B3BF-C34AF71E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10765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527C6C0-86F0-4482-BC87-BD4C1A58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7DA37E0-65AF-433D-8E6A-D4D812B4D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27CFD42-235B-4DEA-B800-442E4DCC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F97103C-C68C-41A0-9982-28EFB5D21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68917B1-E9CA-40E6-A55D-36C0C4E62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9CAEC598-0FC9-41D1-B814-F25005F6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C71BE26F-1C2B-48A1-A2F6-CEC25344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85F85E7-D990-4CC5-8898-0418D788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708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AA067E3-C305-4DC6-93E2-5F59A016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252E43C-F8DC-4927-B62A-BBCBB557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41A8DE0-E332-4350-BAF2-E41D0CFA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BC66B45-91B8-4347-9543-F9464E97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60417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58C9BE2F-F012-46ED-A726-D6B8292D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D9349CE8-4D35-4E63-81C0-13DB8B5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EE8AA374-20D9-400F-825E-B3A107A8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122280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977BDE2-91AB-4F7C-A2C7-672DC3C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C192770-9BBF-4450-932F-CE7CDC377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10683421-FA63-43E7-9898-B7B881BB9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77FEF16E-BE90-49C2-9506-50CF95B1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355307A-F527-4704-9318-51F9A138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EB1D781-08AF-42AE-BAAE-7930ACCD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80581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6A88492-5686-43CB-A345-D4AC1B1E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F6FD2B99-E700-431F-A991-9C5881E1D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E211562-7F2F-41DA-8B08-0C4B90938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45F369A-5598-49AB-80E3-8640AF82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50E264C-523B-4357-9C98-CE1D2641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8A3C1A3-0024-4FAF-BF71-710FE941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2756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30ECE09-E8D5-4DCA-945A-1FAF364B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7AF1D07-39F5-4F48-BE15-04409D0C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75540FF-6EC0-46AF-90F7-F5F68E57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D99E-3DC4-4706-88CD-6B042C4353BF}" type="datetimeFigureOut">
              <a:rPr lang="es-VE" smtClean="0"/>
              <a:pPr/>
              <a:t>26/10/2017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6D3531E-1746-475B-862B-F0AD3BAC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27D052-1229-4386-9D7C-04FE912CC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A0303-ECA5-4BDA-96DA-A3D171933521}" type="slidenum">
              <a:rPr lang="es-VE" smtClean="0"/>
              <a:pPr/>
              <a:t>‹Nº›</a:t>
            </a:fld>
            <a:endParaRPr lang="es-VE"/>
          </a:p>
        </p:txBody>
      </p:sp>
    </p:spTree>
    <p:extLst>
      <p:ext uri="{BB962C8B-B14F-4D97-AF65-F5344CB8AC3E}">
        <p14:creationId xmlns="" xmlns:p14="http://schemas.microsoft.com/office/powerpoint/2010/main" val="32081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435738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Menu principal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F485736C-BB10-4F00-A653-C9F0F7F1D149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PRINCIPAL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=""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330736" y="3852202"/>
            <a:ext cx="96712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s-419" dirty="0" smtClean="0"/>
              <a:t>Ingresos</a:t>
            </a:r>
            <a:endParaRPr lang="es-VE" dirty="0"/>
          </a:p>
        </p:txBody>
      </p:sp>
      <p:cxnSp>
        <p:nvCxnSpPr>
          <p:cNvPr id="15" name="14 Conector recto de flecha"/>
          <p:cNvCxnSpPr>
            <a:stCxn id="7" idx="0"/>
          </p:cNvCxnSpPr>
          <p:nvPr/>
        </p:nvCxnSpPr>
        <p:spPr>
          <a:xfrm rot="5400000" flipH="1" flipV="1">
            <a:off x="192283" y="3038645"/>
            <a:ext cx="1435573" cy="1915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9180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1F7FE5FA-1A28-4F48-8360-7871C0558A7A}"/>
              </a:ext>
            </a:extLst>
          </p:cNvPr>
          <p:cNvSpPr txBox="1"/>
          <p:nvPr/>
        </p:nvSpPr>
        <p:spPr>
          <a:xfrm>
            <a:off x="291548" y="371060"/>
            <a:ext cx="11754678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 smtClean="0">
                <a:solidFill>
                  <a:srgbClr val="C00000"/>
                </a:solidFill>
              </a:rPr>
              <a:t>Ingreso</a:t>
            </a:r>
            <a:endParaRPr lang="es-VE" sz="2000" dirty="0">
              <a:solidFill>
                <a:srgbClr val="C0000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DC548493-FFEA-4D47-AAE1-041D50D071C3}"/>
              </a:ext>
            </a:extLst>
          </p:cNvPr>
          <p:cNvSpPr txBox="1"/>
          <p:nvPr/>
        </p:nvSpPr>
        <p:spPr>
          <a:xfrm>
            <a:off x="291548" y="6779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.</a:t>
            </a:r>
            <a:endParaRPr lang="es-VE" dirty="0"/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E84D153F-F80D-4F14-9369-E5389E196A7F}"/>
              </a:ext>
            </a:extLst>
          </p:cNvPr>
          <p:cNvSpPr txBox="1"/>
          <p:nvPr/>
        </p:nvSpPr>
        <p:spPr>
          <a:xfrm>
            <a:off x="291548" y="0"/>
            <a:ext cx="11754678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419" sz="2000" dirty="0">
                <a:solidFill>
                  <a:schemeClr val="accent1">
                    <a:lumMod val="75000"/>
                  </a:schemeClr>
                </a:solidFill>
              </a:rPr>
              <a:t>MENU </a:t>
            </a:r>
            <a:r>
              <a:rPr lang="es-419" sz="2000" dirty="0" smtClean="0">
                <a:solidFill>
                  <a:schemeClr val="accent1">
                    <a:lumMod val="75000"/>
                  </a:schemeClr>
                </a:solidFill>
              </a:rPr>
              <a:t>ACTIVIDADES</a:t>
            </a:r>
            <a:endParaRPr lang="es-VE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6051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</Words>
  <Application>Microsoft Office PowerPoint</Application>
  <PresentationFormat>Personalizado</PresentationFormat>
  <Paragraphs>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Arteaga</dc:creator>
  <cp:lastModifiedBy>Luis Arteaga</cp:lastModifiedBy>
  <cp:revision>17</cp:revision>
  <dcterms:created xsi:type="dcterms:W3CDTF">2017-09-12T18:45:15Z</dcterms:created>
  <dcterms:modified xsi:type="dcterms:W3CDTF">2017-10-26T16:52:28Z</dcterms:modified>
</cp:coreProperties>
</file>