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2" r:id="rId4"/>
    <p:sldId id="264" r:id="rId5"/>
    <p:sldId id="260" r:id="rId6"/>
    <p:sldId id="261" r:id="rId7"/>
    <p:sldId id="265" r:id="rId8"/>
    <p:sldId id="258" r:id="rId9"/>
    <p:sldId id="259" r:id="rId10"/>
    <p:sldId id="263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9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7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2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0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2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7589-B48D-4ED0-B1EF-0F1CD7D0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FUEL FINDER</a:t>
            </a:r>
            <a:endParaRPr lang="es-PE" sz="6000" b="1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A01A6-C9F7-4012-90E4-2FA575277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Fast &amp; reload.</a:t>
            </a:r>
            <a:endParaRPr lang="es-PE" sz="2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3660AC-5CB9-404C-B024-C2B292DC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64" y="3617841"/>
            <a:ext cx="895395" cy="16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7C3208-0120-4724-AED1-646581F7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57" y="669804"/>
            <a:ext cx="6209886" cy="55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78E381-E255-43E1-9A54-CFA499433B98}"/>
              </a:ext>
            </a:extLst>
          </p:cNvPr>
          <p:cNvSpPr txBox="1"/>
          <p:nvPr/>
        </p:nvSpPr>
        <p:spPr>
          <a:xfrm>
            <a:off x="821635" y="728869"/>
            <a:ext cx="321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EMPRESA REGISTRADA: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A9E95E-9F09-431B-96E2-B602E39C682D}"/>
              </a:ext>
            </a:extLst>
          </p:cNvPr>
          <p:cNvSpPr txBox="1"/>
          <p:nvPr/>
        </p:nvSpPr>
        <p:spPr>
          <a:xfrm>
            <a:off x="940904" y="1603513"/>
            <a:ext cx="43277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Al ingresar al sistema con la cuenta empresa, se podrá registrar la nueva estación de servicio con el tipo de combustible que se distribuye y los precios de cada uno de ellos, también se tendrá la funcionalidad de actualizar los precios de los combustibles como se detalla a continuación.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84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90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95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97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98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DB5 S-50 UV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29584D-F0A7-4CC9-86EA-86629E77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70" y="728869"/>
            <a:ext cx="5982425" cy="53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B3B639-4E5A-4B41-9E1C-A7488EC0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71" y="630499"/>
            <a:ext cx="6207711" cy="554501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14184D-1554-4E85-8369-65EF354AC348}"/>
              </a:ext>
            </a:extLst>
          </p:cNvPr>
          <p:cNvSpPr txBox="1"/>
          <p:nvPr/>
        </p:nvSpPr>
        <p:spPr>
          <a:xfrm>
            <a:off x="821635" y="728869"/>
            <a:ext cx="317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USUARIO REGISTRADO: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47127-CE34-4632-93B9-AB184DC5FFEF}"/>
              </a:ext>
            </a:extLst>
          </p:cNvPr>
          <p:cNvSpPr txBox="1"/>
          <p:nvPr/>
        </p:nvSpPr>
        <p:spPr>
          <a:xfrm>
            <a:off x="940904" y="1603513"/>
            <a:ext cx="43277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En esta venta el usuario registrado podrá hacer consultas a los establecimientos registrados. La información contenida en esta ventana hace referencia al precio de los combustibles ubicado en un pool de distritos y por el tipo de combustibles, estos pueden ser: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84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90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95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97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98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DB5 S-50 UV</a:t>
            </a:r>
          </a:p>
        </p:txBody>
      </p:sp>
    </p:spTree>
    <p:extLst>
      <p:ext uri="{BB962C8B-B14F-4D97-AF65-F5344CB8AC3E}">
        <p14:creationId xmlns:p14="http://schemas.microsoft.com/office/powerpoint/2010/main" val="384731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14184D-1554-4E85-8369-65EF354AC348}"/>
              </a:ext>
            </a:extLst>
          </p:cNvPr>
          <p:cNvSpPr txBox="1"/>
          <p:nvPr/>
        </p:nvSpPr>
        <p:spPr>
          <a:xfrm>
            <a:off x="821635" y="728869"/>
            <a:ext cx="1808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PUBLICIDAD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47127-CE34-4632-93B9-AB184DC5FFEF}"/>
              </a:ext>
            </a:extLst>
          </p:cNvPr>
          <p:cNvSpPr txBox="1"/>
          <p:nvPr/>
        </p:nvSpPr>
        <p:spPr>
          <a:xfrm>
            <a:off x="940904" y="1603513"/>
            <a:ext cx="4327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En la ventana principal del portal, existirá una sección de publicidad para aquellas empresas que quieran publicitar sus establecimientos y promociones, esta sección solo se habilitará para las empresas que hayan concretado el pago por publicidad.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La pantalla de registro de publicidad tendrá los siguientes campos: </a:t>
            </a:r>
            <a:r>
              <a:rPr lang="es-PE" dirty="0" err="1"/>
              <a:t>FechaInicio</a:t>
            </a:r>
            <a:r>
              <a:rPr lang="es-PE" dirty="0"/>
              <a:t>, </a:t>
            </a:r>
            <a:r>
              <a:rPr lang="es-PE" dirty="0" err="1"/>
              <a:t>FechaFin</a:t>
            </a:r>
            <a:r>
              <a:rPr lang="es-PE" dirty="0"/>
              <a:t>, Imagen(adjunto), link de contacto (referencia).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44F01C-A542-4C6E-A7E3-C4F5372F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71" y="728869"/>
            <a:ext cx="6299700" cy="48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8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14184D-1554-4E85-8369-65EF354AC348}"/>
              </a:ext>
            </a:extLst>
          </p:cNvPr>
          <p:cNvSpPr txBox="1"/>
          <p:nvPr/>
        </p:nvSpPr>
        <p:spPr>
          <a:xfrm>
            <a:off x="821635" y="728869"/>
            <a:ext cx="317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PAGO POR PUBLICIDAD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47127-CE34-4632-93B9-AB184DC5FFEF}"/>
              </a:ext>
            </a:extLst>
          </p:cNvPr>
          <p:cNvSpPr txBox="1"/>
          <p:nvPr/>
        </p:nvSpPr>
        <p:spPr>
          <a:xfrm>
            <a:off x="940905" y="1603513"/>
            <a:ext cx="405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En la ventana publicidad podrá completarse el registro siempre que este haya sido pagado.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69BD2D-5378-4F59-9FB1-EAC7E587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71" y="1128979"/>
            <a:ext cx="6347790" cy="41491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C4C54A-CC13-40E2-A3B4-CC7F6FE0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30" y="3203552"/>
            <a:ext cx="2295542" cy="2627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B2053A-5EDE-4AC7-ABC0-06AAD178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70" y="3548451"/>
            <a:ext cx="1416808" cy="6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14A84-A7E6-4C68-B628-1D711992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8BEAC-310A-47A8-8B9C-7C085469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Implementar un sistema que permita proporcionar información de las estaciones de servicios afiliados el precio mas económico.</a:t>
            </a:r>
          </a:p>
          <a:p>
            <a:pPr algn="just"/>
            <a:r>
              <a:rPr lang="es-PE" dirty="0"/>
              <a:t>Administrar la aplicación de forma eficiente con el apoyo de las empresas afiliadas y lograr un ambiente de sana competencia.</a:t>
            </a:r>
          </a:p>
          <a:p>
            <a:pPr algn="just"/>
            <a:r>
              <a:rPr lang="es-PE" dirty="0"/>
              <a:t>Integración de los sistemas para optimizar el proceso de registro y consulta </a:t>
            </a:r>
          </a:p>
        </p:txBody>
      </p:sp>
    </p:spTree>
    <p:extLst>
      <p:ext uri="{BB962C8B-B14F-4D97-AF65-F5344CB8AC3E}">
        <p14:creationId xmlns:p14="http://schemas.microsoft.com/office/powerpoint/2010/main" val="281300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DC7481-A09C-4909-823C-F1FAD6A3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84" y="1939165"/>
            <a:ext cx="4371975" cy="39338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00830E-5481-418E-991D-5DAD0DBD6DAD}"/>
              </a:ext>
            </a:extLst>
          </p:cNvPr>
          <p:cNvSpPr txBox="1"/>
          <p:nvPr/>
        </p:nvSpPr>
        <p:spPr>
          <a:xfrm>
            <a:off x="3617843" y="692646"/>
            <a:ext cx="5198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Mockup del Sistema </a:t>
            </a:r>
          </a:p>
        </p:txBody>
      </p:sp>
    </p:spTree>
    <p:extLst>
      <p:ext uri="{BB962C8B-B14F-4D97-AF65-F5344CB8AC3E}">
        <p14:creationId xmlns:p14="http://schemas.microsoft.com/office/powerpoint/2010/main" val="224231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AD8E69-9331-43BF-A6C6-80E4D7F50131}"/>
              </a:ext>
            </a:extLst>
          </p:cNvPr>
          <p:cNvSpPr txBox="1"/>
          <p:nvPr/>
        </p:nvSpPr>
        <p:spPr>
          <a:xfrm>
            <a:off x="3247554" y="692646"/>
            <a:ext cx="5939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ACCESO AL SISTEMA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2359CF2-09A2-42D2-BB4F-3FCFB170E63B}"/>
              </a:ext>
            </a:extLst>
          </p:cNvPr>
          <p:cNvSpPr txBox="1">
            <a:spLocks/>
          </p:cNvSpPr>
          <p:nvPr/>
        </p:nvSpPr>
        <p:spPr>
          <a:xfrm>
            <a:off x="831574" y="1769532"/>
            <a:ext cx="5410200" cy="41409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dirty="0"/>
              <a:t>Para acceder al sistema se debe iniciar sesión o registrarse en el portal como usuario o empresa. </a:t>
            </a:r>
          </a:p>
          <a:p>
            <a:pPr lvl="1" algn="just"/>
            <a:r>
              <a:rPr lang="es-PE" dirty="0"/>
              <a:t>El usuario podrá realizar consultas de los establecimientos y los precios de los combustibles</a:t>
            </a:r>
          </a:p>
          <a:p>
            <a:pPr lvl="1" algn="just"/>
            <a:r>
              <a:rPr lang="es-PE" dirty="0"/>
              <a:t>Le empresa podrá registrar las estaciones de servicios y actualizar los precios en el portal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F187FE-40CC-412D-B3D0-F7CAE89F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49" y="1769532"/>
            <a:ext cx="43624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9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D48548-0608-4D70-B38B-76F9A4860211}"/>
              </a:ext>
            </a:extLst>
          </p:cNvPr>
          <p:cNvSpPr txBox="1"/>
          <p:nvPr/>
        </p:nvSpPr>
        <p:spPr>
          <a:xfrm>
            <a:off x="702365" y="3244334"/>
            <a:ext cx="16962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PROCESO: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508466-192D-4A1F-A8B9-CC2AE90A61FB}"/>
              </a:ext>
            </a:extLst>
          </p:cNvPr>
          <p:cNvSpPr txBox="1"/>
          <p:nvPr/>
        </p:nvSpPr>
        <p:spPr>
          <a:xfrm>
            <a:off x="4492487" y="940903"/>
            <a:ext cx="413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Registro de Empresa para acceder al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0D95CE-575C-4DA7-9BE1-C90AE6F7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11" y="1444071"/>
            <a:ext cx="8446812" cy="33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7D4-14FC-4D87-B725-F38D0FBB784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Historias de Empresa</a:t>
            </a:r>
            <a:br>
              <a:rPr lang="es-ES" dirty="0"/>
            </a:br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EA56C79-C514-49E9-9226-3D5F4C70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61647"/>
              </p:ext>
            </p:extLst>
          </p:nvPr>
        </p:nvGraphicFramePr>
        <p:xfrm>
          <a:off x="2252868" y="1725525"/>
          <a:ext cx="7659757" cy="3840751"/>
        </p:xfrm>
        <a:graphic>
          <a:graphicData uri="http://schemas.openxmlformats.org/drawingml/2006/table">
            <a:tbl>
              <a:tblPr/>
              <a:tblGrid>
                <a:gridCol w="180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HU01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empresa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¿Quién?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 solicitante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¿Qué?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 los datos de la empresa la cual se considera como distribuidor o centro de servicio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011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¿Cómo?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crea la empresa dentro del sistema para el cual se requiere proporcionar datos importantes como: Razón social, R.U.C, Dirección, Email, Teléfono, Usuario, contraseña y confirmar contraseña.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Criterio Positivo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</a:t>
                      </a: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empresa correctamente </a:t>
                      </a: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recibe un correo de confirmación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1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2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 validación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Empresa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03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A7C58E-97A7-479F-9A07-0B7170B6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02" y="714162"/>
            <a:ext cx="6013796" cy="54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D48548-0608-4D70-B38B-76F9A4860211}"/>
              </a:ext>
            </a:extLst>
          </p:cNvPr>
          <p:cNvSpPr txBox="1"/>
          <p:nvPr/>
        </p:nvSpPr>
        <p:spPr>
          <a:xfrm>
            <a:off x="702365" y="3244334"/>
            <a:ext cx="16962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PROCESO: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EA9EBE-818B-4CB5-90C1-956F5F00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63" y="1506746"/>
            <a:ext cx="8904264" cy="34751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08466-192D-4A1F-A8B9-CC2AE90A61FB}"/>
              </a:ext>
            </a:extLst>
          </p:cNvPr>
          <p:cNvSpPr txBox="1"/>
          <p:nvPr/>
        </p:nvSpPr>
        <p:spPr>
          <a:xfrm>
            <a:off x="4492487" y="940903"/>
            <a:ext cx="399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Registro de usuario para acceder al sistema</a:t>
            </a:r>
          </a:p>
        </p:txBody>
      </p:sp>
    </p:spTree>
    <p:extLst>
      <p:ext uri="{BB962C8B-B14F-4D97-AF65-F5344CB8AC3E}">
        <p14:creationId xmlns:p14="http://schemas.microsoft.com/office/powerpoint/2010/main" val="250791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7D4-14FC-4D87-B725-F38D0FBB784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/>
              <a:t>Historias de Usuario</a:t>
            </a:r>
            <a:br>
              <a:rPr lang="es-ES"/>
            </a:br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EA56C79-C514-49E9-9226-3D5F4C70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74703"/>
              </p:ext>
            </p:extLst>
          </p:nvPr>
        </p:nvGraphicFramePr>
        <p:xfrm>
          <a:off x="2252868" y="1725525"/>
          <a:ext cx="7659757" cy="3840751"/>
        </p:xfrm>
        <a:graphic>
          <a:graphicData uri="http://schemas.openxmlformats.org/drawingml/2006/table">
            <a:tbl>
              <a:tblPr/>
              <a:tblGrid>
                <a:gridCol w="180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HU01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usuario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¿Quién?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solicitante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¿Qué?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 sus datos personales para acceder al sistema de consulta de combustibles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011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¿Cómo?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se registra para acceder al aplicativo, debe proporcionar datos relacionados como. Nombres, apellidos, correos electrónico, Usuario, contraseña y confirmar contraseña.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datos son confirmados al presionar el botón Registrar Usuario</a:t>
                      </a: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Criterio Positivo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el usuario correctamente y recibe un correo de confirmación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1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2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 validación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0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1033</TotalTime>
  <Words>566</Words>
  <Application>Microsoft Office PowerPoint</Application>
  <PresentationFormat>Panorámica</PresentationFormat>
  <Paragraphs>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Orgánico</vt:lpstr>
      <vt:lpstr>FUEL FINDER</vt:lpstr>
      <vt:lpstr>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FINDER</dc:title>
  <dc:creator>u20161a693 (Vizarreta Cervantes, Julio Cesar)</dc:creator>
  <cp:lastModifiedBy>Fernando Antonio Lopez Sotomayor</cp:lastModifiedBy>
  <cp:revision>19</cp:revision>
  <dcterms:created xsi:type="dcterms:W3CDTF">2019-08-20T16:41:12Z</dcterms:created>
  <dcterms:modified xsi:type="dcterms:W3CDTF">2019-08-22T16:23:41Z</dcterms:modified>
</cp:coreProperties>
</file>