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70" r:id="rId4"/>
    <p:sldId id="272" r:id="rId5"/>
    <p:sldId id="262" r:id="rId6"/>
    <p:sldId id="264" r:id="rId7"/>
    <p:sldId id="271" r:id="rId8"/>
    <p:sldId id="260" r:id="rId9"/>
    <p:sldId id="261" r:id="rId10"/>
    <p:sldId id="265" r:id="rId11"/>
    <p:sldId id="258" r:id="rId12"/>
    <p:sldId id="259" r:id="rId13"/>
    <p:sldId id="263" r:id="rId14"/>
    <p:sldId id="267" r:id="rId15"/>
    <p:sldId id="266" r:id="rId16"/>
    <p:sldId id="268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9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5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490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77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42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80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123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67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0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2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9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3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97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5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9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17589-B48D-4ED0-B1EF-0F1CD7D04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FUEL FINDER</a:t>
            </a:r>
            <a:endParaRPr lang="es-PE" sz="6000" b="1" dirty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DA01A6-C9F7-4012-90E4-2FA575277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Fast &amp; reload.</a:t>
            </a:r>
            <a:endParaRPr lang="es-PE" sz="25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3660AC-5CB9-404C-B024-C2B292DC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664" y="3617841"/>
            <a:ext cx="895395" cy="169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64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097B65B-1A0B-480C-80A0-141E140DB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159" y="641281"/>
            <a:ext cx="5593251" cy="55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1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FD48548-0608-4D70-B38B-76F9A4860211}"/>
              </a:ext>
            </a:extLst>
          </p:cNvPr>
          <p:cNvSpPr txBox="1"/>
          <p:nvPr/>
        </p:nvSpPr>
        <p:spPr>
          <a:xfrm>
            <a:off x="702365" y="3244334"/>
            <a:ext cx="16962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500" dirty="0"/>
              <a:t>PROCESO: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9EA9EBE-818B-4CB5-90C1-956F5F00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63" y="1506746"/>
            <a:ext cx="8904264" cy="34751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508466-192D-4A1F-A8B9-CC2AE90A61FB}"/>
              </a:ext>
            </a:extLst>
          </p:cNvPr>
          <p:cNvSpPr txBox="1"/>
          <p:nvPr/>
        </p:nvSpPr>
        <p:spPr>
          <a:xfrm>
            <a:off x="4492487" y="940903"/>
            <a:ext cx="399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Registro de usuario para acceder al sistema</a:t>
            </a:r>
          </a:p>
        </p:txBody>
      </p:sp>
    </p:spTree>
    <p:extLst>
      <p:ext uri="{BB962C8B-B14F-4D97-AF65-F5344CB8AC3E}">
        <p14:creationId xmlns:p14="http://schemas.microsoft.com/office/powerpoint/2010/main" val="250791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47D4-14FC-4D87-B725-F38D0FBB7843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/>
              <a:t>Historias de Usuario</a:t>
            </a:r>
            <a:br>
              <a:rPr lang="es-ES"/>
            </a:br>
            <a:endParaRPr lang="es-PE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EA56C79-C514-49E9-9226-3D5F4C707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02856"/>
              </p:ext>
            </p:extLst>
          </p:nvPr>
        </p:nvGraphicFramePr>
        <p:xfrm>
          <a:off x="2252868" y="1725525"/>
          <a:ext cx="7659757" cy="3840751"/>
        </p:xfrm>
        <a:graphic>
          <a:graphicData uri="http://schemas.openxmlformats.org/drawingml/2006/table">
            <a:tbl>
              <a:tblPr/>
              <a:tblGrid>
                <a:gridCol w="180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68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HU01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Registrar usuario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8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¿Quién?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Usuario solicitante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¿Qué?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 sus datos personales para acceder al sistema de consulta de combustibles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011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¿Cómo?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usuario se registra para acceder al aplicativo, debe proporcionar datos relacionados como. Nombres, apellidos, correos electrónico, contraseña y confirmar contraseña.</a:t>
                      </a: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 datos son confirmados al presionar el botón Registrar Usuario</a:t>
                      </a: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Criterio Positivo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 registra el usuario correctamente y recibe un correo de confirmación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Validación 1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contraseña debe contar con 8 caracteres mínimo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Validación 2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contraseña de validación debe contar con 8 caracteres mínimo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8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Responsable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Usuario 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809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5E7490-C79C-4487-A28D-124C75B1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123950"/>
            <a:ext cx="42672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8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D78E381-E255-43E1-9A54-CFA499433B98}"/>
              </a:ext>
            </a:extLst>
          </p:cNvPr>
          <p:cNvSpPr txBox="1"/>
          <p:nvPr/>
        </p:nvSpPr>
        <p:spPr>
          <a:xfrm>
            <a:off x="821635" y="728869"/>
            <a:ext cx="321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/>
              <a:t>EMPRESA REGISTRADA: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A9E95E-9F09-431B-96E2-B602E39C682D}"/>
              </a:ext>
            </a:extLst>
          </p:cNvPr>
          <p:cNvSpPr txBox="1"/>
          <p:nvPr/>
        </p:nvSpPr>
        <p:spPr>
          <a:xfrm>
            <a:off x="821635" y="1327817"/>
            <a:ext cx="3405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Al ingresar al sistema con la cuenta empresa, se podrá registrar la nueva estación de servicio con el tipo de combustible que se distribuye y los precios de cada uno de ellos, también se tendrá la funcionalidad de actualizar los precios de los combustibles como se detalla a continuación.</a:t>
            </a:r>
          </a:p>
          <a:p>
            <a:pPr algn="just"/>
            <a:endParaRPr lang="es-P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Gasohol 84 Plus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Gasohol 90 Plus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Gasohol 95 Plus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Gasohol 97 Plus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Gasohol 98 Plus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DB5 S-50 UV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E507CB-00DE-47F2-80B1-68FA2626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95" y="928924"/>
            <a:ext cx="7187610" cy="44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3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14184D-1554-4E85-8369-65EF354AC348}"/>
              </a:ext>
            </a:extLst>
          </p:cNvPr>
          <p:cNvSpPr txBox="1"/>
          <p:nvPr/>
        </p:nvSpPr>
        <p:spPr>
          <a:xfrm>
            <a:off x="821635" y="728869"/>
            <a:ext cx="317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/>
              <a:t>USUARIO REGISTRADO: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E47127-CE34-4632-93B9-AB184DC5FFEF}"/>
              </a:ext>
            </a:extLst>
          </p:cNvPr>
          <p:cNvSpPr txBox="1"/>
          <p:nvPr/>
        </p:nvSpPr>
        <p:spPr>
          <a:xfrm>
            <a:off x="847192" y="1526040"/>
            <a:ext cx="41081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En esta ventana el usuario registrado podrá hacer consultas a los establecimientos registrados. La información contenida en esta ventana hace referencia a la dirección e información de contacto y posteriormente visualizar que tipo y precio de combustibles se expiden estos lugares.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Aquí el usuario empresa podrá registrar las estaciones, actualizar o eliminar.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AFAB77-4D57-4E18-955F-4421032C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665" y="1272208"/>
            <a:ext cx="6449061" cy="347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13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14184D-1554-4E85-8369-65EF354AC348}"/>
              </a:ext>
            </a:extLst>
          </p:cNvPr>
          <p:cNvSpPr txBox="1"/>
          <p:nvPr/>
        </p:nvSpPr>
        <p:spPr>
          <a:xfrm>
            <a:off x="821635" y="728869"/>
            <a:ext cx="1808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/>
              <a:t>PUBLICIDAD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E47127-CE34-4632-93B9-AB184DC5FFEF}"/>
              </a:ext>
            </a:extLst>
          </p:cNvPr>
          <p:cNvSpPr txBox="1"/>
          <p:nvPr/>
        </p:nvSpPr>
        <p:spPr>
          <a:xfrm>
            <a:off x="724859" y="1582340"/>
            <a:ext cx="30258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En la ventana principal del portal, existirá una sección de publicidad para aquellas empresas que quieran publicitar sus establecimientos y promociones, esta sección solo se habilitará para las empresas que hayan concretado el pago por publicidad.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La pantalla de registro de publicidad tendrá conexión directa con el API de VISA para concretar la compra.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90A4EB9-F7B7-4E51-B736-2A990F50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866" y="728869"/>
            <a:ext cx="7782121" cy="48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8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14184D-1554-4E85-8369-65EF354AC348}"/>
              </a:ext>
            </a:extLst>
          </p:cNvPr>
          <p:cNvSpPr txBox="1"/>
          <p:nvPr/>
        </p:nvSpPr>
        <p:spPr>
          <a:xfrm>
            <a:off x="821635" y="728869"/>
            <a:ext cx="3174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/>
              <a:t>PAGO POR PUBLICIDAD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E47127-CE34-4632-93B9-AB184DC5FFEF}"/>
              </a:ext>
            </a:extLst>
          </p:cNvPr>
          <p:cNvSpPr txBox="1"/>
          <p:nvPr/>
        </p:nvSpPr>
        <p:spPr>
          <a:xfrm>
            <a:off x="940905" y="1603513"/>
            <a:ext cx="4055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En la ventana publicidad podrá completarse el registro siempre que este haya sido pagado.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469BD2D-5378-4F59-9FB1-EAC7E587F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71" y="1128979"/>
            <a:ext cx="6347790" cy="414914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C4C54A-CC13-40E2-A3B4-CC7F6FE07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630" y="3203552"/>
            <a:ext cx="2295542" cy="26273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AB2053A-5EDE-4AC7-ABC0-06AAD1784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370" y="3548451"/>
            <a:ext cx="1416808" cy="65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3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7722489-2499-4CB7-A13E-C43A08461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1171575"/>
            <a:ext cx="47053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2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14A84-A7E6-4C68-B628-1D711992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OBJETIVO: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B8BEAC-310A-47A8-8B9C-7C085469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Implementar un sistema que permita proporcionar información de las estaciones de servicios afiliados el precio mas económico.</a:t>
            </a:r>
          </a:p>
          <a:p>
            <a:pPr algn="just"/>
            <a:r>
              <a:rPr lang="es-PE" dirty="0"/>
              <a:t>Administrar la aplicación de forma eficiente con el apoyo de las empresas afiliadas y lograr un ambiente de sana competencia.</a:t>
            </a:r>
          </a:p>
          <a:p>
            <a:pPr algn="just"/>
            <a:r>
              <a:rPr lang="es-PE" dirty="0"/>
              <a:t>Integración de los sistemas para optimizar el proceso de registro y consulta </a:t>
            </a:r>
          </a:p>
        </p:txBody>
      </p:sp>
    </p:spTree>
    <p:extLst>
      <p:ext uri="{BB962C8B-B14F-4D97-AF65-F5344CB8AC3E}">
        <p14:creationId xmlns:p14="http://schemas.microsoft.com/office/powerpoint/2010/main" val="281300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C86A1F25-F4AD-4B62-B343-837857E5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05" y="1651664"/>
            <a:ext cx="8060641" cy="425749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C64848B-8107-4A54-B494-FC2958EBEAD8}"/>
              </a:ext>
            </a:extLst>
          </p:cNvPr>
          <p:cNvSpPr txBox="1"/>
          <p:nvPr/>
        </p:nvSpPr>
        <p:spPr>
          <a:xfrm>
            <a:off x="3394741" y="692646"/>
            <a:ext cx="5645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44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Diagrama del Software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0799021-A5FA-4C48-94E5-5878B78052E9}"/>
              </a:ext>
            </a:extLst>
          </p:cNvPr>
          <p:cNvSpPr txBox="1"/>
          <p:nvPr/>
        </p:nvSpPr>
        <p:spPr>
          <a:xfrm>
            <a:off x="3670852" y="5287618"/>
            <a:ext cx="130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>
                <a:solidFill>
                  <a:srgbClr val="FF0000"/>
                </a:solidFill>
              </a:rPr>
              <a:t>El proceso sobre</a:t>
            </a:r>
          </a:p>
          <a:p>
            <a:r>
              <a:rPr lang="es-PE" sz="1200" b="1" dirty="0">
                <a:solidFill>
                  <a:srgbClr val="FF0000"/>
                </a:solidFill>
              </a:rPr>
              <a:t>Vive en el tiempo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3AD0BE5-9C82-4D40-947E-9677CF6B10CA}"/>
              </a:ext>
            </a:extLst>
          </p:cNvPr>
          <p:cNvSpPr txBox="1"/>
          <p:nvPr/>
        </p:nvSpPr>
        <p:spPr>
          <a:xfrm>
            <a:off x="1164259" y="2598003"/>
            <a:ext cx="1463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>
                <a:solidFill>
                  <a:srgbClr val="FF0000"/>
                </a:solidFill>
              </a:rPr>
              <a:t>El usuario ingresa</a:t>
            </a:r>
          </a:p>
          <a:p>
            <a:r>
              <a:rPr lang="es-PE" sz="1200" b="1" dirty="0">
                <a:solidFill>
                  <a:srgbClr val="FF0000"/>
                </a:solidFill>
              </a:rPr>
              <a:t>A la aplicación </a:t>
            </a:r>
          </a:p>
          <a:p>
            <a:r>
              <a:rPr lang="es-PE" sz="1200" b="1" dirty="0">
                <a:solidFill>
                  <a:srgbClr val="FF0000"/>
                </a:solidFill>
              </a:rPr>
              <a:t>registrándose como</a:t>
            </a:r>
          </a:p>
          <a:p>
            <a:r>
              <a:rPr lang="es-PE" sz="1200" b="1" dirty="0">
                <a:solidFill>
                  <a:srgbClr val="FF0000"/>
                </a:solidFill>
              </a:rPr>
              <a:t>Usuario o empresa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C48EAC-D789-437D-958F-3FB848A7FC0C}"/>
              </a:ext>
            </a:extLst>
          </p:cNvPr>
          <p:cNvSpPr txBox="1"/>
          <p:nvPr/>
        </p:nvSpPr>
        <p:spPr>
          <a:xfrm>
            <a:off x="799449" y="5102951"/>
            <a:ext cx="2561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>
                <a:solidFill>
                  <a:srgbClr val="FF0000"/>
                </a:solidFill>
              </a:rPr>
              <a:t>El entorno esta en PHP y se conecta</a:t>
            </a:r>
          </a:p>
          <a:p>
            <a:r>
              <a:rPr lang="es-PE" sz="1200" b="1" dirty="0">
                <a:solidFill>
                  <a:srgbClr val="FF0000"/>
                </a:solidFill>
              </a:rPr>
              <a:t>A una base de datos en MySQL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3F6E5A-141B-4C13-8D56-ECDA54612CE1}"/>
              </a:ext>
            </a:extLst>
          </p:cNvPr>
          <p:cNvSpPr txBox="1"/>
          <p:nvPr/>
        </p:nvSpPr>
        <p:spPr>
          <a:xfrm>
            <a:off x="3602403" y="2262594"/>
            <a:ext cx="1991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>
                <a:solidFill>
                  <a:srgbClr val="FF0000"/>
                </a:solidFill>
              </a:rPr>
              <a:t>Las reglas del negocio</a:t>
            </a:r>
          </a:p>
          <a:p>
            <a:r>
              <a:rPr lang="es-PE" sz="1200" b="1" dirty="0" err="1">
                <a:solidFill>
                  <a:srgbClr val="FF0000"/>
                </a:solidFill>
              </a:rPr>
              <a:t>Estan</a:t>
            </a:r>
            <a:r>
              <a:rPr lang="es-PE" sz="1200" b="1" dirty="0">
                <a:solidFill>
                  <a:srgbClr val="FF0000"/>
                </a:solidFill>
              </a:rPr>
              <a:t> diseñadas siguiendo</a:t>
            </a:r>
          </a:p>
          <a:p>
            <a:r>
              <a:rPr lang="es-PE" sz="1200" b="1" dirty="0">
                <a:solidFill>
                  <a:srgbClr val="FF0000"/>
                </a:solidFill>
              </a:rPr>
              <a:t>La estructura de un sistema</a:t>
            </a:r>
          </a:p>
          <a:p>
            <a:r>
              <a:rPr lang="es-PE" sz="1200" b="1" dirty="0">
                <a:solidFill>
                  <a:srgbClr val="FF0000"/>
                </a:solidFill>
              </a:rPr>
              <a:t>SOAP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FCE660-2387-4EFA-A287-A00D1D1CCE85}"/>
              </a:ext>
            </a:extLst>
          </p:cNvPr>
          <p:cNvSpPr txBox="1"/>
          <p:nvPr/>
        </p:nvSpPr>
        <p:spPr>
          <a:xfrm>
            <a:off x="8686807" y="2392015"/>
            <a:ext cx="2383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>
                <a:solidFill>
                  <a:srgbClr val="FF0000"/>
                </a:solidFill>
              </a:rPr>
              <a:t>Nuestra BD se encuentra</a:t>
            </a:r>
          </a:p>
          <a:p>
            <a:r>
              <a:rPr lang="es-PE" sz="1200" b="1" dirty="0">
                <a:solidFill>
                  <a:srgbClr val="FF0000"/>
                </a:solidFill>
              </a:rPr>
              <a:t>En </a:t>
            </a:r>
            <a:r>
              <a:rPr lang="es-PE" sz="1200" b="1" dirty="0" err="1">
                <a:solidFill>
                  <a:srgbClr val="FF0000"/>
                </a:solidFill>
              </a:rPr>
              <a:t>My</a:t>
            </a:r>
            <a:r>
              <a:rPr lang="es-PE" sz="1200" b="1" dirty="0">
                <a:solidFill>
                  <a:srgbClr val="FF0000"/>
                </a:solidFill>
              </a:rPr>
              <a:t> SQL y respaldada en otros</a:t>
            </a:r>
          </a:p>
          <a:p>
            <a:r>
              <a:rPr lang="es-PE" sz="1200" b="1" dirty="0">
                <a:solidFill>
                  <a:srgbClr val="FF0000"/>
                </a:solidFill>
              </a:rPr>
              <a:t>Servidores, dando continuidad </a:t>
            </a:r>
          </a:p>
          <a:p>
            <a:r>
              <a:rPr lang="es-PE" sz="1200" b="1" dirty="0">
                <a:solidFill>
                  <a:srgbClr val="FF0000"/>
                </a:solidFill>
              </a:rPr>
              <a:t>al servicio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0369828-3588-4F55-96A6-0ED3C28A9817}"/>
              </a:ext>
            </a:extLst>
          </p:cNvPr>
          <p:cNvSpPr txBox="1"/>
          <p:nvPr/>
        </p:nvSpPr>
        <p:spPr>
          <a:xfrm>
            <a:off x="8830761" y="4742140"/>
            <a:ext cx="2650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>
                <a:solidFill>
                  <a:srgbClr val="FF0000"/>
                </a:solidFill>
              </a:rPr>
              <a:t>El sistema tiene la funcionalidad de </a:t>
            </a:r>
          </a:p>
          <a:p>
            <a:r>
              <a:rPr lang="es-PE" sz="1200" b="1" dirty="0">
                <a:solidFill>
                  <a:srgbClr val="FF0000"/>
                </a:solidFill>
              </a:rPr>
              <a:t>Consumir recursos de otras app como</a:t>
            </a:r>
          </a:p>
          <a:p>
            <a:r>
              <a:rPr lang="es-PE" sz="1200" b="1" dirty="0">
                <a:solidFill>
                  <a:srgbClr val="FF0000"/>
                </a:solidFill>
              </a:rPr>
              <a:t>Por ejemplo el Api de Pagos de VISA</a:t>
            </a:r>
          </a:p>
        </p:txBody>
      </p:sp>
    </p:spTree>
    <p:extLst>
      <p:ext uri="{BB962C8B-B14F-4D97-AF65-F5344CB8AC3E}">
        <p14:creationId xmlns:p14="http://schemas.microsoft.com/office/powerpoint/2010/main" val="77951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4AF0EA8-AAF6-4578-91FF-73209964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857250"/>
            <a:ext cx="8039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3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E00830E-5481-418E-991D-5DAD0DBD6DAD}"/>
              </a:ext>
            </a:extLst>
          </p:cNvPr>
          <p:cNvSpPr txBox="1"/>
          <p:nvPr/>
        </p:nvSpPr>
        <p:spPr>
          <a:xfrm>
            <a:off x="3617843" y="692646"/>
            <a:ext cx="51988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44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Mockup del Sistema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4F5014-3AFD-42ED-A5DE-C692F947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09" y="1462087"/>
            <a:ext cx="99917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1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7AD8E69-9331-43BF-A6C6-80E4D7F50131}"/>
              </a:ext>
            </a:extLst>
          </p:cNvPr>
          <p:cNvSpPr txBox="1"/>
          <p:nvPr/>
        </p:nvSpPr>
        <p:spPr>
          <a:xfrm>
            <a:off x="3247554" y="692646"/>
            <a:ext cx="5939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44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ACCESO AL SISTEMA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2359CF2-09A2-42D2-BB4F-3FCFB170E63B}"/>
              </a:ext>
            </a:extLst>
          </p:cNvPr>
          <p:cNvSpPr txBox="1">
            <a:spLocks/>
          </p:cNvSpPr>
          <p:nvPr/>
        </p:nvSpPr>
        <p:spPr>
          <a:xfrm>
            <a:off x="831574" y="1769532"/>
            <a:ext cx="5410200" cy="414093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dirty="0"/>
              <a:t>Para acceder al sistema se debe iniciar sesión o registrarse en el portal como usuario o empresa. </a:t>
            </a:r>
          </a:p>
          <a:p>
            <a:pPr lvl="1" algn="just"/>
            <a:r>
              <a:rPr lang="es-PE" dirty="0"/>
              <a:t>El usuario podrá realizar consultas de los establecimientos y los precios de los combustibles</a:t>
            </a:r>
          </a:p>
          <a:p>
            <a:pPr lvl="1" algn="just"/>
            <a:r>
              <a:rPr lang="es-PE" dirty="0"/>
              <a:t>Le empresa podrá registrar las estaciones de servicios y actualizar los precios en el portal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EC0EB4-AECE-4ABD-8013-A70D3BE6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959" y="1462087"/>
            <a:ext cx="38195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9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079E143-E039-49B0-95AF-8401860F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243012"/>
            <a:ext cx="8915400" cy="437197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E64B8D6-D37F-43F5-9A07-C20DF5CCAAC6}"/>
              </a:ext>
            </a:extLst>
          </p:cNvPr>
          <p:cNvSpPr txBox="1"/>
          <p:nvPr/>
        </p:nvSpPr>
        <p:spPr>
          <a:xfrm>
            <a:off x="3982662" y="692646"/>
            <a:ext cx="44692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44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SERVICIO SOAP</a:t>
            </a:r>
          </a:p>
        </p:txBody>
      </p:sp>
    </p:spTree>
    <p:extLst>
      <p:ext uri="{BB962C8B-B14F-4D97-AF65-F5344CB8AC3E}">
        <p14:creationId xmlns:p14="http://schemas.microsoft.com/office/powerpoint/2010/main" val="341598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FD48548-0608-4D70-B38B-76F9A4860211}"/>
              </a:ext>
            </a:extLst>
          </p:cNvPr>
          <p:cNvSpPr txBox="1"/>
          <p:nvPr/>
        </p:nvSpPr>
        <p:spPr>
          <a:xfrm>
            <a:off x="702365" y="3244334"/>
            <a:ext cx="16962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500" dirty="0"/>
              <a:t>PROCESO: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508466-192D-4A1F-A8B9-CC2AE90A61FB}"/>
              </a:ext>
            </a:extLst>
          </p:cNvPr>
          <p:cNvSpPr txBox="1"/>
          <p:nvPr/>
        </p:nvSpPr>
        <p:spPr>
          <a:xfrm>
            <a:off x="4492487" y="940903"/>
            <a:ext cx="413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Registro de Empresa para acceder al sistema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0D95CE-575C-4DA7-9BE1-C90AE6F7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11" y="1444071"/>
            <a:ext cx="8446812" cy="335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47D4-14FC-4D87-B725-F38D0FBB7843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Historias de Empresa</a:t>
            </a:r>
            <a:br>
              <a:rPr lang="es-ES" dirty="0"/>
            </a:br>
            <a:endParaRPr lang="es-PE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EA56C79-C514-49E9-9226-3D5F4C707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4058"/>
              </p:ext>
            </p:extLst>
          </p:nvPr>
        </p:nvGraphicFramePr>
        <p:xfrm>
          <a:off x="2252868" y="1725525"/>
          <a:ext cx="7659757" cy="3840751"/>
        </p:xfrm>
        <a:graphic>
          <a:graphicData uri="http://schemas.openxmlformats.org/drawingml/2006/table">
            <a:tbl>
              <a:tblPr/>
              <a:tblGrid>
                <a:gridCol w="180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68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HU01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Registrar empresa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8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¿Quién?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 solicitante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¿Qué?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 los datos de la empresa la cual se considera como distribuidor o centro de servicio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011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¿Cómo?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usuario crea la empresa dentro del sistema para el cual se requiere proporcionar datos importantes como: Razón social, R.U.C, Dirección, Email, Teléfono, Departamento, provincia, distrito, contraseña y confirmar contraseña.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Criterio Positivo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 registra </a:t>
                      </a: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empresa correctamente </a:t>
                      </a: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 recibe un correo de confirmación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Validación 1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contraseña debe contar con 8 caracteres mínimo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Validación 2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contraseña de validación debe contar con 8 caracteres mínimo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8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Responsable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Empresa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034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1248</TotalTime>
  <Words>644</Words>
  <Application>Microsoft Office PowerPoint</Application>
  <PresentationFormat>Panorámica</PresentationFormat>
  <Paragraphs>90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Orgánico</vt:lpstr>
      <vt:lpstr>FUEL FINDER</vt:lpstr>
      <vt:lpstr>OBJETIVO: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FINDER</dc:title>
  <dc:creator>u20161a693 (Vizarreta Cervantes, Julio Cesar)</dc:creator>
  <cp:lastModifiedBy>u20161a693 (Vizarreta Cervantes, Julio Cesar)</cp:lastModifiedBy>
  <cp:revision>38</cp:revision>
  <dcterms:created xsi:type="dcterms:W3CDTF">2019-08-20T16:41:12Z</dcterms:created>
  <dcterms:modified xsi:type="dcterms:W3CDTF">2019-09-26T23:20:00Z</dcterms:modified>
</cp:coreProperties>
</file>