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7" r:id="rId6"/>
    <p:sldId id="263" r:id="rId7"/>
    <p:sldId id="264" r:id="rId8"/>
    <p:sldId id="260" r:id="rId9"/>
    <p:sldId id="262" r:id="rId10"/>
    <p:sldId id="266" r:id="rId11"/>
    <p:sldId id="273" r:id="rId12"/>
    <p:sldId id="274" r:id="rId13"/>
    <p:sldId id="268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a옛날목욕탕B" panose="02020600000000000000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3813" autoAdjust="0"/>
  </p:normalViewPr>
  <p:slideViewPr>
    <p:cSldViewPr>
      <p:cViewPr>
        <p:scale>
          <a:sx n="75" d="100"/>
          <a:sy n="75" d="100"/>
        </p:scale>
        <p:origin x="-2688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D98D5-1F61-4C72-A5B9-D40560B3515B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51E5-A695-4300-A29A-DF384835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4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2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2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4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5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3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3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8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DFB7-91B0-410C-846C-F877C59DF517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14FF-CC23-4FA3-9391-061213BC8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3136" y="973301"/>
            <a:ext cx="5194523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u\Desktop\swim-teacher-high-five-800x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20688"/>
            <a:ext cx="4860540" cy="486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5733256"/>
            <a:ext cx="53285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김미현</a:t>
            </a:r>
            <a:r>
              <a:rPr lang="ko-KR" altLang="en-US" b="1" dirty="0" smtClean="0"/>
              <a:t>   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이인재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/>
              <a:t>    </a:t>
            </a: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</a:rPr>
              <a:t>조윤행</a:t>
            </a:r>
            <a:r>
              <a:rPr lang="ko-KR" altLang="en-US" sz="2400" b="1" dirty="0" smtClean="0"/>
              <a:t> </a:t>
            </a:r>
            <a:r>
              <a:rPr lang="ko-KR" altLang="en-US" b="1" dirty="0" smtClean="0"/>
              <a:t>   </a:t>
            </a:r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박성우</a:t>
            </a:r>
            <a:r>
              <a:rPr lang="ko-KR" altLang="en-US" b="1" dirty="0" smtClean="0"/>
              <a:t>   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배한주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453336"/>
            <a:ext cx="5194523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o\Desktop\d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45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616704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: </a:t>
            </a:r>
            <a:r>
              <a:rPr lang="ko-KR" altLang="en-US" b="1" dirty="0" smtClean="0"/>
              <a:t>데이터 시각화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544522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Data-Visualization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99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o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0"/>
            <a:ext cx="7430269" cy="68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1412776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C:\Users\Jo\Desktop\KakaoTalk_20170317_120118548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0768"/>
            <a:ext cx="180020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11760" y="1412776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Jo\Desktop\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50" y="-27384"/>
            <a:ext cx="725805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o\Documents\카카오톡 받은 파일\KakaoTalk_20170317_12032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453336"/>
            <a:ext cx="5194523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9912" y="54868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INDEX</a:t>
            </a:r>
            <a:endParaRPr lang="ko-KR" altLang="en-US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3573016"/>
            <a:ext cx="9144000" cy="864096"/>
            <a:chOff x="0" y="3573016"/>
            <a:chExt cx="9144000" cy="864096"/>
          </a:xfrm>
        </p:grpSpPr>
        <p:grpSp>
          <p:nvGrpSpPr>
            <p:cNvPr id="12" name="그룹 11"/>
            <p:cNvGrpSpPr/>
            <p:nvPr/>
          </p:nvGrpSpPr>
          <p:grpSpPr>
            <a:xfrm>
              <a:off x="0" y="3789040"/>
              <a:ext cx="9144000" cy="432048"/>
              <a:chOff x="0" y="260648"/>
              <a:chExt cx="9144000" cy="7200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0" y="260648"/>
                <a:ext cx="3059832" cy="72008"/>
              </a:xfrm>
              <a:prstGeom prst="rect">
                <a:avLst/>
              </a:prstGeom>
              <a:solidFill>
                <a:srgbClr val="E86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059832" y="260648"/>
                <a:ext cx="3059832" cy="720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084168" y="260648"/>
                <a:ext cx="3059832" cy="72008"/>
              </a:xfrm>
              <a:prstGeom prst="rect">
                <a:avLst/>
              </a:prstGeom>
              <a:solidFill>
                <a:srgbClr val="5B9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이등변 삼각형 12"/>
            <p:cNvSpPr/>
            <p:nvPr/>
          </p:nvSpPr>
          <p:spPr>
            <a:xfrm>
              <a:off x="1259632" y="3573016"/>
              <a:ext cx="250588" cy="216024"/>
            </a:xfrm>
            <a:prstGeom prst="triangle">
              <a:avLst/>
            </a:prstGeom>
            <a:solidFill>
              <a:srgbClr val="E86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7596336" y="3573016"/>
              <a:ext cx="250588" cy="216024"/>
            </a:xfrm>
            <a:prstGeom prst="triangle">
              <a:avLst/>
            </a:prstGeom>
            <a:solidFill>
              <a:srgbClr val="5B9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flipV="1">
              <a:off x="4572000" y="4221088"/>
              <a:ext cx="250588" cy="21602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29969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팀소개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7174" y="458112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서비스소개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1510" y="29969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모델링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2320" y="456196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5B965D"/>
                </a:solidFill>
              </a:rPr>
              <a:t>03</a:t>
            </a:r>
            <a:endParaRPr lang="ko-KR" altLang="en-US" sz="2800" b="1" dirty="0">
              <a:solidFill>
                <a:srgbClr val="5B965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5976" y="29969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</a:rPr>
              <a:t>02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456196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01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453336"/>
            <a:ext cx="5194523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u\Desktop\o-HIGH-FIVE-face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2160" y="602302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: </a:t>
            </a:r>
            <a:r>
              <a:rPr lang="ko-KR" altLang="en-US" b="1" dirty="0" smtClean="0"/>
              <a:t>손뼉을 </a:t>
            </a:r>
            <a:r>
              <a:rPr lang="ko-KR" altLang="en-US" b="1" dirty="0"/>
              <a:t>맞부딪치는 행위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5229200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High-five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661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453336"/>
            <a:ext cx="5194523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uu\Desktop\KakaoTalk_20170316_1808093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4266"/>
            <a:ext cx="7272808" cy="29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4159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8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453336"/>
            <a:ext cx="5194523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2492896"/>
            <a:ext cx="5544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Hi + Story</a:t>
            </a:r>
            <a:endParaRPr lang="ko-KR" altLang="en-US" sz="6600" dirty="0">
              <a:solidFill>
                <a:schemeClr val="tx2">
                  <a:lumMod val="60000"/>
                  <a:lumOff val="4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3852337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32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: </a:t>
            </a:r>
            <a:r>
              <a:rPr lang="ko-KR" altLang="en-US" sz="32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당신의 이야기를 반기다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6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453336"/>
            <a:ext cx="5194523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988840"/>
            <a:ext cx="5544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History</a:t>
            </a:r>
            <a:endParaRPr lang="ko-KR" altLang="en-US" sz="6600" dirty="0">
              <a:solidFill>
                <a:schemeClr val="tx2">
                  <a:lumMod val="60000"/>
                  <a:lumOff val="4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1" y="3564305"/>
            <a:ext cx="619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32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: </a:t>
            </a:r>
            <a:r>
              <a:rPr lang="ko-KR" altLang="en-US" sz="32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내가 적는 것이 후에 기록이 된다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9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453336"/>
            <a:ext cx="5194523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1844824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Blog</a:t>
            </a:r>
            <a:r>
              <a:rPr lang="ko-KR" alt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란</a:t>
            </a:r>
            <a:r>
              <a:rPr lang="en-US" altLang="ko-KR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6000" dirty="0">
              <a:solidFill>
                <a:schemeClr val="tx2">
                  <a:lumMod val="60000"/>
                  <a:lumOff val="4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2152" y="3356992"/>
            <a:ext cx="4816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: Web + Log</a:t>
            </a:r>
            <a:endParaRPr lang="ko-KR" altLang="en-US" sz="6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6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u\Desktop\KakaoTalk_20170316_1808090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453336"/>
            <a:ext cx="5194523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7864" y="97927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기존의 </a:t>
            </a:r>
            <a:r>
              <a:rPr lang="ko-KR" altLang="en-US" sz="320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블로그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3074" name="Picture 2" descr="C:\Users\uu\Downloads\1489691880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20888"/>
            <a:ext cx="2640365" cy="2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u\Downloads\1489691863_comp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20888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u\Downloads\1489691808_Ht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2524334" cy="25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17643" y="5133261"/>
            <a:ext cx="115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5133261"/>
            <a:ext cx="115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7291" y="5133261"/>
            <a:ext cx="163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PHOTO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9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50</Words>
  <Application>Microsoft Office PowerPoint</Application>
  <PresentationFormat>화면 슬라이드 쇼(4:3)</PresentationFormat>
  <Paragraphs>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맑은 고딕</vt:lpstr>
      <vt:lpstr>a옛날목욕탕B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uu</dc:creator>
  <cp:lastModifiedBy>Jo</cp:lastModifiedBy>
  <cp:revision>55</cp:revision>
  <dcterms:created xsi:type="dcterms:W3CDTF">2017-03-16T13:21:42Z</dcterms:created>
  <dcterms:modified xsi:type="dcterms:W3CDTF">2017-03-17T03:20:18Z</dcterms:modified>
</cp:coreProperties>
</file>