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59" r:id="rId6"/>
    <p:sldId id="263" r:id="rId7"/>
    <p:sldId id="267" r:id="rId8"/>
    <p:sldId id="264" r:id="rId9"/>
    <p:sldId id="260" r:id="rId10"/>
    <p:sldId id="265" r:id="rId11"/>
    <p:sldId id="269" r:id="rId12"/>
    <p:sldId id="268" r:id="rId13"/>
    <p:sldId id="270" r:id="rId14"/>
    <p:sldId id="261" r:id="rId15"/>
  </p:sldIdLst>
  <p:sldSz cx="9144000" cy="5715000" type="screen16x10"/>
  <p:notesSz cx="6858000" cy="9144000"/>
  <p:embeddedFontLst>
    <p:embeddedFont>
      <p:font typeface="a옛날목욕탕B" panose="02020600000000000000" pitchFamily="18" charset="-127"/>
      <p:regular r:id="rId17"/>
    </p:embeddedFont>
    <p:embeddedFont>
      <p:font typeface="a옛날목욕탕L" panose="02020600000000000000" pitchFamily="18" charset="-127"/>
      <p:regular r:id="rId18"/>
    </p:embeddedFont>
    <p:embeddedFont>
      <p:font typeface="Tmon몬소리 Black" panose="02000A03000000000000" pitchFamily="2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2FF"/>
    <a:srgbClr val="E8C806"/>
    <a:srgbClr val="408E60"/>
    <a:srgbClr val="009A0F"/>
    <a:srgbClr val="FFCC00"/>
    <a:srgbClr val="FF3B3B"/>
    <a:srgbClr val="02EE6D"/>
    <a:srgbClr val="FCF342"/>
    <a:srgbClr val="D6C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52" autoAdjust="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7542C-48E3-4148-ADFD-A8B4C085897B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11D5D-95B3-4EAF-95BA-D3056B18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6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– 4.1.6</a:t>
            </a:r>
          </a:p>
          <a:p>
            <a:r>
              <a:rPr lang="en-US" altLang="ko-KR" dirty="0" smtClean="0"/>
              <a:t>JAVA</a:t>
            </a:r>
            <a:r>
              <a:rPr lang="en-US" altLang="ko-KR" baseline="0" dirty="0" smtClean="0"/>
              <a:t> – JAVA 1.8</a:t>
            </a:r>
          </a:p>
          <a:p>
            <a:r>
              <a:rPr lang="en-US" altLang="ko-KR" baseline="0" dirty="0" smtClean="0"/>
              <a:t>SPRING SEQURITY – 4.0.4 (</a:t>
            </a:r>
            <a:r>
              <a:rPr lang="ko-KR" altLang="en-US" baseline="0" dirty="0" smtClean="0"/>
              <a:t>암호화</a:t>
            </a:r>
            <a:r>
              <a:rPr lang="en-US" altLang="ko-KR" baseline="0" dirty="0" smtClean="0"/>
              <a:t>) – </a:t>
            </a:r>
            <a:r>
              <a:rPr lang="en-US" altLang="ko-KR" baseline="0" dirty="0" err="1" smtClean="0"/>
              <a:t>bcrypt</a:t>
            </a:r>
            <a:r>
              <a:rPr lang="en-US" altLang="ko-KR" baseline="0" dirty="0" smtClean="0"/>
              <a:t> / sha256</a:t>
            </a:r>
            <a:r>
              <a:rPr lang="ko-KR" altLang="en-US" baseline="0" dirty="0" smtClean="0"/>
              <a:t>이 있는데  전자를 </a:t>
            </a:r>
            <a:r>
              <a:rPr lang="ko-KR" altLang="en-US" baseline="0" dirty="0" err="1" smtClean="0"/>
              <a:t>썻다</a:t>
            </a:r>
            <a:r>
              <a:rPr lang="en-US" altLang="ko-KR" baseline="0" dirty="0" smtClean="0"/>
              <a:t>~ </a:t>
            </a:r>
            <a:r>
              <a:rPr lang="ko-KR" altLang="en-US" baseline="0" dirty="0" err="1" smtClean="0"/>
              <a:t>왜냐면그냥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소스가 많길래</a:t>
            </a:r>
            <a:r>
              <a:rPr lang="en-US" altLang="ko-KR" baseline="0" dirty="0" smtClean="0"/>
              <a:t>~~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11D5D-95B3-4EAF-95BA-D3056B18FC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2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– 4.1.6</a:t>
            </a:r>
          </a:p>
          <a:p>
            <a:r>
              <a:rPr lang="en-US" altLang="ko-KR" dirty="0" smtClean="0"/>
              <a:t>JAVA</a:t>
            </a:r>
            <a:r>
              <a:rPr lang="en-US" altLang="ko-KR" baseline="0" dirty="0" smtClean="0"/>
              <a:t> – JAVA 1.8</a:t>
            </a:r>
          </a:p>
          <a:p>
            <a:r>
              <a:rPr lang="en-US" altLang="ko-KR" baseline="0" dirty="0" smtClean="0"/>
              <a:t>SPRING SEQURITY – 4.0.4 (</a:t>
            </a:r>
            <a:r>
              <a:rPr lang="ko-KR" altLang="en-US" baseline="0" dirty="0" smtClean="0"/>
              <a:t>암호화</a:t>
            </a:r>
            <a:r>
              <a:rPr lang="en-US" altLang="ko-KR" baseline="0" dirty="0" smtClean="0"/>
              <a:t>) – </a:t>
            </a:r>
            <a:r>
              <a:rPr lang="en-US" altLang="ko-KR" baseline="0" dirty="0" err="1" smtClean="0"/>
              <a:t>bcrypt</a:t>
            </a:r>
            <a:r>
              <a:rPr lang="en-US" altLang="ko-KR" baseline="0" dirty="0" smtClean="0"/>
              <a:t> / sha256</a:t>
            </a:r>
            <a:r>
              <a:rPr lang="ko-KR" altLang="en-US" baseline="0" dirty="0" smtClean="0"/>
              <a:t>이 있는데  전자를 </a:t>
            </a:r>
            <a:r>
              <a:rPr lang="ko-KR" altLang="en-US" baseline="0" dirty="0" err="1" smtClean="0"/>
              <a:t>썻다</a:t>
            </a:r>
            <a:r>
              <a:rPr lang="en-US" altLang="ko-KR" baseline="0" dirty="0" smtClean="0"/>
              <a:t>~ </a:t>
            </a:r>
            <a:r>
              <a:rPr lang="ko-KR" altLang="en-US" baseline="0" dirty="0" err="1" smtClean="0"/>
              <a:t>왜냐면그냥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소스가 많길래</a:t>
            </a:r>
            <a:r>
              <a:rPr lang="en-US" altLang="ko-KR" baseline="0" dirty="0" smtClean="0"/>
              <a:t>~~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11D5D-95B3-4EAF-95BA-D3056B18FC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2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– 4.1.6</a:t>
            </a:r>
          </a:p>
          <a:p>
            <a:r>
              <a:rPr lang="en-US" altLang="ko-KR" dirty="0" smtClean="0"/>
              <a:t>JAVA</a:t>
            </a:r>
            <a:r>
              <a:rPr lang="en-US" altLang="ko-KR" baseline="0" dirty="0" smtClean="0"/>
              <a:t> – JAVA 1.8</a:t>
            </a:r>
          </a:p>
          <a:p>
            <a:r>
              <a:rPr lang="en-US" altLang="ko-KR" baseline="0" dirty="0" smtClean="0"/>
              <a:t>SPRING SEQURITY – 4.0.4 (</a:t>
            </a:r>
            <a:r>
              <a:rPr lang="ko-KR" altLang="en-US" baseline="0" dirty="0" smtClean="0"/>
              <a:t>암호화</a:t>
            </a:r>
            <a:r>
              <a:rPr lang="en-US" altLang="ko-KR" baseline="0" dirty="0" smtClean="0"/>
              <a:t>) – </a:t>
            </a:r>
            <a:r>
              <a:rPr lang="en-US" altLang="ko-KR" baseline="0" dirty="0" err="1" smtClean="0"/>
              <a:t>bcrypt</a:t>
            </a:r>
            <a:r>
              <a:rPr lang="en-US" altLang="ko-KR" baseline="0" dirty="0" smtClean="0"/>
              <a:t> / sha256</a:t>
            </a:r>
            <a:r>
              <a:rPr lang="ko-KR" altLang="en-US" baseline="0" dirty="0" smtClean="0"/>
              <a:t>이 있는데  전자를 </a:t>
            </a:r>
            <a:r>
              <a:rPr lang="ko-KR" altLang="en-US" baseline="0" dirty="0" err="1" smtClean="0"/>
              <a:t>썻다</a:t>
            </a:r>
            <a:r>
              <a:rPr lang="en-US" altLang="ko-KR" baseline="0" dirty="0" smtClean="0"/>
              <a:t>~ </a:t>
            </a:r>
            <a:r>
              <a:rPr lang="ko-KR" altLang="en-US" baseline="0" dirty="0" err="1" smtClean="0"/>
              <a:t>왜냐면그냥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소스가 많길래</a:t>
            </a:r>
            <a:r>
              <a:rPr lang="en-US" altLang="ko-KR" baseline="0" dirty="0" smtClean="0"/>
              <a:t>~~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11D5D-95B3-4EAF-95BA-D3056B18FC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2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– 4.1.6</a:t>
            </a:r>
          </a:p>
          <a:p>
            <a:r>
              <a:rPr lang="en-US" altLang="ko-KR" dirty="0" smtClean="0"/>
              <a:t>JAVA</a:t>
            </a:r>
            <a:r>
              <a:rPr lang="en-US" altLang="ko-KR" baseline="0" dirty="0" smtClean="0"/>
              <a:t> – JAVA 1.8</a:t>
            </a:r>
          </a:p>
          <a:p>
            <a:r>
              <a:rPr lang="en-US" altLang="ko-KR" baseline="0" dirty="0" smtClean="0"/>
              <a:t>SPRING SEQURITY – 4.0.4 (</a:t>
            </a:r>
            <a:r>
              <a:rPr lang="ko-KR" altLang="en-US" baseline="0" dirty="0" smtClean="0"/>
              <a:t>암호화</a:t>
            </a:r>
            <a:r>
              <a:rPr lang="en-US" altLang="ko-KR" baseline="0" dirty="0" smtClean="0"/>
              <a:t>) – </a:t>
            </a:r>
            <a:r>
              <a:rPr lang="en-US" altLang="ko-KR" baseline="0" dirty="0" err="1" smtClean="0"/>
              <a:t>bcrypt</a:t>
            </a:r>
            <a:r>
              <a:rPr lang="en-US" altLang="ko-KR" baseline="0" dirty="0" smtClean="0"/>
              <a:t> / sha256</a:t>
            </a:r>
            <a:r>
              <a:rPr lang="ko-KR" altLang="en-US" baseline="0" dirty="0" smtClean="0"/>
              <a:t>이 있는데  전자를 </a:t>
            </a:r>
            <a:r>
              <a:rPr lang="ko-KR" altLang="en-US" baseline="0" dirty="0" err="1" smtClean="0"/>
              <a:t>썻다</a:t>
            </a:r>
            <a:r>
              <a:rPr lang="en-US" altLang="ko-KR" baseline="0" dirty="0" smtClean="0"/>
              <a:t>~ </a:t>
            </a:r>
            <a:r>
              <a:rPr lang="ko-KR" altLang="en-US" baseline="0" dirty="0" err="1" smtClean="0"/>
              <a:t>왜냐면그냥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소스가 많길래</a:t>
            </a:r>
            <a:r>
              <a:rPr lang="en-US" altLang="ko-KR" baseline="0" dirty="0" smtClean="0"/>
              <a:t>~~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11D5D-95B3-4EAF-95BA-D3056B18FC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5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7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4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0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1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4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0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5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F364-6940-4ACB-8DB0-62E3F3EBE15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D1DE-C2FB-4C5B-9875-8CB156814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i-history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1680" y="637254"/>
            <a:ext cx="5832648" cy="444049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79712" y="906894"/>
            <a:ext cx="3024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FINAL PROJECT</a:t>
            </a:r>
            <a:endParaRPr lang="ko-KR" altLang="en-US" sz="4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1691680" y="4114707"/>
            <a:ext cx="864095" cy="975041"/>
          </a:xfrm>
          <a:prstGeom prst="rtTriangle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o\Downloads\team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61556"/>
            <a:ext cx="1506303" cy="150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/>
        </p:nvSpPr>
        <p:spPr>
          <a:xfrm rot="10800000">
            <a:off x="1691678" y="4114707"/>
            <a:ext cx="864097" cy="963040"/>
          </a:xfrm>
          <a:prstGeom prst="rtTriangle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63721" y="2281436"/>
            <a:ext cx="2724303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o\Downloads\1492082789_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5" y="1489348"/>
            <a:ext cx="2284513" cy="22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육각형 14"/>
          <p:cNvSpPr/>
          <p:nvPr/>
        </p:nvSpPr>
        <p:spPr>
          <a:xfrm>
            <a:off x="395536" y="1607840"/>
            <a:ext cx="2304256" cy="20912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536" y="250224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PASSWORD</a:t>
            </a:r>
            <a:endParaRPr lang="ko-KR" altLang="en-US" sz="2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" name="육각형 16"/>
          <p:cNvSpPr/>
          <p:nvPr/>
        </p:nvSpPr>
        <p:spPr>
          <a:xfrm>
            <a:off x="6444208" y="1606212"/>
            <a:ext cx="2304256" cy="20912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2182276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15816" y="2702301"/>
            <a:ext cx="648072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652120" y="2686332"/>
            <a:ext cx="648072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5816" y="472970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비밀번호 암호화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육각형 14"/>
          <p:cNvSpPr/>
          <p:nvPr/>
        </p:nvSpPr>
        <p:spPr>
          <a:xfrm>
            <a:off x="251520" y="1607840"/>
            <a:ext cx="2304256" cy="20912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24254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Button click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" name="육각형 16"/>
          <p:cNvSpPr/>
          <p:nvPr/>
        </p:nvSpPr>
        <p:spPr>
          <a:xfrm>
            <a:off x="3491880" y="1606212"/>
            <a:ext cx="2304256" cy="20912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65412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call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771800" y="2702301"/>
            <a:ext cx="648072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940152" y="2686332"/>
            <a:ext cx="648072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7824" y="472970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엑셀파일 다운로드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2857500"/>
            <a:ext cx="1071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post</a:t>
            </a:r>
          </a:p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228143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TABLE</a:t>
            </a: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생성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육각형 11"/>
          <p:cNvSpPr/>
          <p:nvPr/>
        </p:nvSpPr>
        <p:spPr>
          <a:xfrm>
            <a:off x="6660232" y="1633364"/>
            <a:ext cx="2304256" cy="20912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32240" y="2308588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xls</a:t>
            </a:r>
            <a:endParaRPr lang="en-US" altLang="ko-KR" sz="24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파일 저장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6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육각형 22"/>
          <p:cNvSpPr/>
          <p:nvPr/>
        </p:nvSpPr>
        <p:spPr>
          <a:xfrm>
            <a:off x="2555776" y="1730786"/>
            <a:ext cx="2304256" cy="2091258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/>
          <p:nvPr/>
        </p:nvSpPr>
        <p:spPr>
          <a:xfrm>
            <a:off x="4461814" y="593525"/>
            <a:ext cx="2304256" cy="2091258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>
            <a:off x="6444208" y="1696956"/>
            <a:ext cx="2304256" cy="209125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/>
          <p:nvPr/>
        </p:nvSpPr>
        <p:spPr>
          <a:xfrm>
            <a:off x="611560" y="647640"/>
            <a:ext cx="2304256" cy="2091258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/>
          <p:nvPr/>
        </p:nvSpPr>
        <p:spPr>
          <a:xfrm>
            <a:off x="4499992" y="2854474"/>
            <a:ext cx="2304256" cy="2091258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1417340"/>
            <a:ext cx="24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CK Editor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43808" y="2192585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D3 </a:t>
            </a:r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chart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Google API</a:t>
            </a:r>
            <a:endParaRPr lang="ko-KR" altLang="en-US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39817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메일인</a:t>
            </a:r>
            <a:r>
              <a:rPr lang="ko-KR" altLang="en-US" sz="28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증</a:t>
            </a:r>
          </a:p>
        </p:txBody>
      </p:sp>
      <p:sp>
        <p:nvSpPr>
          <p:cNvPr id="39" name="육각형 38"/>
          <p:cNvSpPr/>
          <p:nvPr/>
        </p:nvSpPr>
        <p:spPr>
          <a:xfrm>
            <a:off x="611560" y="2929508"/>
            <a:ext cx="2304256" cy="20912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1560" y="3538671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SEQUERITY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37024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Transaction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249746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TDD</a:t>
            </a:r>
            <a:endParaRPr lang="ko-KR" altLang="en-US" sz="32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9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육각형 22"/>
          <p:cNvSpPr/>
          <p:nvPr/>
        </p:nvSpPr>
        <p:spPr>
          <a:xfrm>
            <a:off x="2555776" y="1730786"/>
            <a:ext cx="2304256" cy="2091258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/>
          <p:nvPr/>
        </p:nvSpPr>
        <p:spPr>
          <a:xfrm>
            <a:off x="4461814" y="593525"/>
            <a:ext cx="2304256" cy="2091258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>
            <a:off x="6444208" y="1696956"/>
            <a:ext cx="2304256" cy="209125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/>
          <p:nvPr/>
        </p:nvSpPr>
        <p:spPr>
          <a:xfrm>
            <a:off x="611560" y="647640"/>
            <a:ext cx="2304256" cy="2091258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/>
          <p:nvPr/>
        </p:nvSpPr>
        <p:spPr>
          <a:xfrm>
            <a:off x="4499992" y="2854474"/>
            <a:ext cx="2304256" cy="2091258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1129308"/>
            <a:ext cx="2484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HTML5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BOOTSTRAP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43808" y="2120577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JS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JQUERY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Ajax</a:t>
            </a:r>
            <a:endParaRPr lang="ko-KR" altLang="en-US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39817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JAVA</a:t>
            </a:r>
            <a:endParaRPr lang="ko-KR" altLang="en-US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8024" y="3272705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AWS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ORACLE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EE</a:t>
            </a:r>
            <a:endParaRPr lang="ko-KR" altLang="en-US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2240" y="2335441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MVC</a:t>
            </a:r>
            <a:endParaRPr lang="ko-KR" altLang="en-US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9" name="육각형 38"/>
          <p:cNvSpPr/>
          <p:nvPr/>
        </p:nvSpPr>
        <p:spPr>
          <a:xfrm>
            <a:off x="611560" y="2929508"/>
            <a:ext cx="2304256" cy="20912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9592" y="377444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GIT</a:t>
            </a:r>
            <a:endParaRPr lang="ko-KR" altLang="en-US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1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2286386" cy="5745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86386" y="1"/>
            <a:ext cx="2268000" cy="5730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55502" y="0"/>
            <a:ext cx="2268000" cy="5745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hlinkClick r:id="rId2"/>
          </p:cNvPr>
          <p:cNvSpPr/>
          <p:nvPr/>
        </p:nvSpPr>
        <p:spPr>
          <a:xfrm>
            <a:off x="6823502" y="0"/>
            <a:ext cx="2320498" cy="5745606"/>
          </a:xfrm>
          <a:prstGeom prst="rect">
            <a:avLst/>
          </a:prstGeom>
          <a:solidFill>
            <a:srgbClr val="B3D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366" y="1879459"/>
            <a:ext cx="86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3574" y="1879459"/>
            <a:ext cx="18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6102" y="1886718"/>
            <a:ext cx="138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 현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9" name="Group 31"/>
          <p:cNvGrpSpPr>
            <a:grpSpLocks noChangeAspect="1"/>
          </p:cNvGrpSpPr>
          <p:nvPr/>
        </p:nvGrpSpPr>
        <p:grpSpPr bwMode="auto">
          <a:xfrm>
            <a:off x="568092" y="2740129"/>
            <a:ext cx="921774" cy="759510"/>
            <a:chOff x="4636" y="2704"/>
            <a:chExt cx="357" cy="346"/>
          </a:xfrm>
          <a:solidFill>
            <a:schemeClr val="bg1"/>
          </a:solidFill>
        </p:grpSpPr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4639" y="2939"/>
              <a:ext cx="63" cy="85"/>
            </a:xfrm>
            <a:custGeom>
              <a:avLst/>
              <a:gdLst>
                <a:gd name="T0" fmla="*/ 537 w 634"/>
                <a:gd name="T1" fmla="*/ 65 h 848"/>
                <a:gd name="T2" fmla="*/ 557 w 634"/>
                <a:gd name="T3" fmla="*/ 182 h 848"/>
                <a:gd name="T4" fmla="*/ 578 w 634"/>
                <a:gd name="T5" fmla="*/ 278 h 848"/>
                <a:gd name="T6" fmla="*/ 599 w 634"/>
                <a:gd name="T7" fmla="*/ 354 h 848"/>
                <a:gd name="T8" fmla="*/ 617 w 634"/>
                <a:gd name="T9" fmla="*/ 409 h 848"/>
                <a:gd name="T10" fmla="*/ 629 w 634"/>
                <a:gd name="T11" fmla="*/ 442 h 848"/>
                <a:gd name="T12" fmla="*/ 634 w 634"/>
                <a:gd name="T13" fmla="*/ 453 h 848"/>
                <a:gd name="T14" fmla="*/ 625 w 634"/>
                <a:gd name="T15" fmla="*/ 459 h 848"/>
                <a:gd name="T16" fmla="*/ 601 w 634"/>
                <a:gd name="T17" fmla="*/ 477 h 848"/>
                <a:gd name="T18" fmla="*/ 566 w 634"/>
                <a:gd name="T19" fmla="*/ 505 h 848"/>
                <a:gd name="T20" fmla="*/ 524 w 634"/>
                <a:gd name="T21" fmla="*/ 544 h 848"/>
                <a:gd name="T22" fmla="*/ 476 w 634"/>
                <a:gd name="T23" fmla="*/ 591 h 848"/>
                <a:gd name="T24" fmla="*/ 426 w 634"/>
                <a:gd name="T25" fmla="*/ 646 h 848"/>
                <a:gd name="T26" fmla="*/ 378 w 634"/>
                <a:gd name="T27" fmla="*/ 706 h 848"/>
                <a:gd name="T28" fmla="*/ 334 w 634"/>
                <a:gd name="T29" fmla="*/ 773 h 848"/>
                <a:gd name="T30" fmla="*/ 298 w 634"/>
                <a:gd name="T31" fmla="*/ 813 h 848"/>
                <a:gd name="T32" fmla="*/ 252 w 634"/>
                <a:gd name="T33" fmla="*/ 838 h 848"/>
                <a:gd name="T34" fmla="*/ 199 w 634"/>
                <a:gd name="T35" fmla="*/ 848 h 848"/>
                <a:gd name="T36" fmla="*/ 145 w 634"/>
                <a:gd name="T37" fmla="*/ 843 h 848"/>
                <a:gd name="T38" fmla="*/ 95 w 634"/>
                <a:gd name="T39" fmla="*/ 826 h 848"/>
                <a:gd name="T40" fmla="*/ 49 w 634"/>
                <a:gd name="T41" fmla="*/ 792 h 848"/>
                <a:gd name="T42" fmla="*/ 16 w 634"/>
                <a:gd name="T43" fmla="*/ 744 h 848"/>
                <a:gd name="T44" fmla="*/ 1 w 634"/>
                <a:gd name="T45" fmla="*/ 690 h 848"/>
                <a:gd name="T46" fmla="*/ 2 w 634"/>
                <a:gd name="T47" fmla="*/ 633 h 848"/>
                <a:gd name="T48" fmla="*/ 20 w 634"/>
                <a:gd name="T49" fmla="*/ 577 h 848"/>
                <a:gd name="T50" fmla="*/ 50 w 634"/>
                <a:gd name="T51" fmla="*/ 522 h 848"/>
                <a:gd name="T52" fmla="*/ 92 w 634"/>
                <a:gd name="T53" fmla="*/ 463 h 848"/>
                <a:gd name="T54" fmla="*/ 142 w 634"/>
                <a:gd name="T55" fmla="*/ 400 h 848"/>
                <a:gd name="T56" fmla="*/ 197 w 634"/>
                <a:gd name="T57" fmla="*/ 336 h 848"/>
                <a:gd name="T58" fmla="*/ 254 w 634"/>
                <a:gd name="T59" fmla="*/ 273 h 848"/>
                <a:gd name="T60" fmla="*/ 312 w 634"/>
                <a:gd name="T61" fmla="*/ 211 h 848"/>
                <a:gd name="T62" fmla="*/ 368 w 634"/>
                <a:gd name="T63" fmla="*/ 154 h 848"/>
                <a:gd name="T64" fmla="*/ 419 w 634"/>
                <a:gd name="T65" fmla="*/ 104 h 848"/>
                <a:gd name="T66" fmla="*/ 464 w 634"/>
                <a:gd name="T67" fmla="*/ 61 h 848"/>
                <a:gd name="T68" fmla="*/ 498 w 634"/>
                <a:gd name="T69" fmla="*/ 28 h 848"/>
                <a:gd name="T70" fmla="*/ 521 w 634"/>
                <a:gd name="T71" fmla="*/ 7 h 848"/>
                <a:gd name="T72" fmla="*/ 529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529" y="0"/>
                  </a:moveTo>
                  <a:lnTo>
                    <a:pt x="537" y="65"/>
                  </a:lnTo>
                  <a:lnTo>
                    <a:pt x="547" y="126"/>
                  </a:lnTo>
                  <a:lnTo>
                    <a:pt x="557" y="182"/>
                  </a:lnTo>
                  <a:lnTo>
                    <a:pt x="568" y="232"/>
                  </a:lnTo>
                  <a:lnTo>
                    <a:pt x="578" y="278"/>
                  </a:lnTo>
                  <a:lnTo>
                    <a:pt x="588" y="319"/>
                  </a:lnTo>
                  <a:lnTo>
                    <a:pt x="599" y="354"/>
                  </a:lnTo>
                  <a:lnTo>
                    <a:pt x="608" y="384"/>
                  </a:lnTo>
                  <a:lnTo>
                    <a:pt x="617" y="409"/>
                  </a:lnTo>
                  <a:lnTo>
                    <a:pt x="623" y="428"/>
                  </a:lnTo>
                  <a:lnTo>
                    <a:pt x="629" y="442"/>
                  </a:lnTo>
                  <a:lnTo>
                    <a:pt x="632" y="449"/>
                  </a:lnTo>
                  <a:lnTo>
                    <a:pt x="634" y="453"/>
                  </a:lnTo>
                  <a:lnTo>
                    <a:pt x="632" y="454"/>
                  </a:lnTo>
                  <a:lnTo>
                    <a:pt x="625" y="459"/>
                  </a:lnTo>
                  <a:lnTo>
                    <a:pt x="616" y="466"/>
                  </a:lnTo>
                  <a:lnTo>
                    <a:pt x="601" y="477"/>
                  </a:lnTo>
                  <a:lnTo>
                    <a:pt x="586" y="490"/>
                  </a:lnTo>
                  <a:lnTo>
                    <a:pt x="566" y="505"/>
                  </a:lnTo>
                  <a:lnTo>
                    <a:pt x="546" y="524"/>
                  </a:lnTo>
                  <a:lnTo>
                    <a:pt x="524" y="544"/>
                  </a:lnTo>
                  <a:lnTo>
                    <a:pt x="500" y="567"/>
                  </a:lnTo>
                  <a:lnTo>
                    <a:pt x="476" y="591"/>
                  </a:lnTo>
                  <a:lnTo>
                    <a:pt x="451" y="617"/>
                  </a:lnTo>
                  <a:lnTo>
                    <a:pt x="426" y="646"/>
                  </a:lnTo>
                  <a:lnTo>
                    <a:pt x="402" y="676"/>
                  </a:lnTo>
                  <a:lnTo>
                    <a:pt x="378" y="706"/>
                  </a:lnTo>
                  <a:lnTo>
                    <a:pt x="355" y="739"/>
                  </a:lnTo>
                  <a:lnTo>
                    <a:pt x="334" y="773"/>
                  </a:lnTo>
                  <a:lnTo>
                    <a:pt x="318" y="795"/>
                  </a:lnTo>
                  <a:lnTo>
                    <a:pt x="298" y="813"/>
                  </a:lnTo>
                  <a:lnTo>
                    <a:pt x="276" y="827"/>
                  </a:lnTo>
                  <a:lnTo>
                    <a:pt x="252" y="838"/>
                  </a:lnTo>
                  <a:lnTo>
                    <a:pt x="226" y="845"/>
                  </a:lnTo>
                  <a:lnTo>
                    <a:pt x="199" y="848"/>
                  </a:lnTo>
                  <a:lnTo>
                    <a:pt x="172" y="848"/>
                  </a:lnTo>
                  <a:lnTo>
                    <a:pt x="145" y="843"/>
                  </a:lnTo>
                  <a:lnTo>
                    <a:pt x="119" y="837"/>
                  </a:lnTo>
                  <a:lnTo>
                    <a:pt x="95" y="826"/>
                  </a:lnTo>
                  <a:lnTo>
                    <a:pt x="73" y="813"/>
                  </a:lnTo>
                  <a:lnTo>
                    <a:pt x="49" y="792"/>
                  </a:lnTo>
                  <a:lnTo>
                    <a:pt x="30" y="769"/>
                  </a:lnTo>
                  <a:lnTo>
                    <a:pt x="16" y="744"/>
                  </a:lnTo>
                  <a:lnTo>
                    <a:pt x="6" y="717"/>
                  </a:lnTo>
                  <a:lnTo>
                    <a:pt x="1" y="690"/>
                  </a:lnTo>
                  <a:lnTo>
                    <a:pt x="0" y="661"/>
                  </a:lnTo>
                  <a:lnTo>
                    <a:pt x="2" y="633"/>
                  </a:lnTo>
                  <a:lnTo>
                    <a:pt x="9" y="605"/>
                  </a:lnTo>
                  <a:lnTo>
                    <a:pt x="20" y="577"/>
                  </a:lnTo>
                  <a:lnTo>
                    <a:pt x="33" y="550"/>
                  </a:lnTo>
                  <a:lnTo>
                    <a:pt x="50" y="522"/>
                  </a:lnTo>
                  <a:lnTo>
                    <a:pt x="70" y="493"/>
                  </a:lnTo>
                  <a:lnTo>
                    <a:pt x="92" y="463"/>
                  </a:lnTo>
                  <a:lnTo>
                    <a:pt x="116" y="432"/>
                  </a:lnTo>
                  <a:lnTo>
                    <a:pt x="142" y="400"/>
                  </a:lnTo>
                  <a:lnTo>
                    <a:pt x="168" y="368"/>
                  </a:lnTo>
                  <a:lnTo>
                    <a:pt x="197" y="336"/>
                  </a:lnTo>
                  <a:lnTo>
                    <a:pt x="225" y="305"/>
                  </a:lnTo>
                  <a:lnTo>
                    <a:pt x="254" y="273"/>
                  </a:lnTo>
                  <a:lnTo>
                    <a:pt x="284" y="242"/>
                  </a:lnTo>
                  <a:lnTo>
                    <a:pt x="312" y="211"/>
                  </a:lnTo>
                  <a:lnTo>
                    <a:pt x="341" y="182"/>
                  </a:lnTo>
                  <a:lnTo>
                    <a:pt x="368" y="154"/>
                  </a:lnTo>
                  <a:lnTo>
                    <a:pt x="394" y="128"/>
                  </a:lnTo>
                  <a:lnTo>
                    <a:pt x="419" y="104"/>
                  </a:lnTo>
                  <a:lnTo>
                    <a:pt x="442" y="81"/>
                  </a:lnTo>
                  <a:lnTo>
                    <a:pt x="464" y="61"/>
                  </a:lnTo>
                  <a:lnTo>
                    <a:pt x="482" y="43"/>
                  </a:lnTo>
                  <a:lnTo>
                    <a:pt x="498" y="28"/>
                  </a:lnTo>
                  <a:lnTo>
                    <a:pt x="511" y="16"/>
                  </a:lnTo>
                  <a:lnTo>
                    <a:pt x="521" y="7"/>
                  </a:lnTo>
                  <a:lnTo>
                    <a:pt x="527" y="1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4636" y="2778"/>
              <a:ext cx="164" cy="260"/>
            </a:xfrm>
            <a:custGeom>
              <a:avLst/>
              <a:gdLst>
                <a:gd name="T0" fmla="*/ 712 w 1640"/>
                <a:gd name="T1" fmla="*/ 2 h 2607"/>
                <a:gd name="T2" fmla="*/ 778 w 1640"/>
                <a:gd name="T3" fmla="*/ 17 h 2607"/>
                <a:gd name="T4" fmla="*/ 841 w 1640"/>
                <a:gd name="T5" fmla="*/ 45 h 2607"/>
                <a:gd name="T6" fmla="*/ 979 w 1640"/>
                <a:gd name="T7" fmla="*/ 128 h 2607"/>
                <a:gd name="T8" fmla="*/ 1188 w 1640"/>
                <a:gd name="T9" fmla="*/ 264 h 2607"/>
                <a:gd name="T10" fmla="*/ 1389 w 1640"/>
                <a:gd name="T11" fmla="*/ 415 h 2607"/>
                <a:gd name="T12" fmla="*/ 1580 w 1640"/>
                <a:gd name="T13" fmla="*/ 577 h 2607"/>
                <a:gd name="T14" fmla="*/ 1621 w 1640"/>
                <a:gd name="T15" fmla="*/ 628 h 2607"/>
                <a:gd name="T16" fmla="*/ 1639 w 1640"/>
                <a:gd name="T17" fmla="*/ 682 h 2607"/>
                <a:gd name="T18" fmla="*/ 1636 w 1640"/>
                <a:gd name="T19" fmla="*/ 735 h 2607"/>
                <a:gd name="T20" fmla="*/ 1617 w 1640"/>
                <a:gd name="T21" fmla="*/ 787 h 2607"/>
                <a:gd name="T22" fmla="*/ 1583 w 1640"/>
                <a:gd name="T23" fmla="*/ 831 h 2607"/>
                <a:gd name="T24" fmla="*/ 1538 w 1640"/>
                <a:gd name="T25" fmla="*/ 865 h 2607"/>
                <a:gd name="T26" fmla="*/ 1486 w 1640"/>
                <a:gd name="T27" fmla="*/ 887 h 2607"/>
                <a:gd name="T28" fmla="*/ 1430 w 1640"/>
                <a:gd name="T29" fmla="*/ 892 h 2607"/>
                <a:gd name="T30" fmla="*/ 1372 w 1640"/>
                <a:gd name="T31" fmla="*/ 879 h 2607"/>
                <a:gd name="T32" fmla="*/ 1317 w 1640"/>
                <a:gd name="T33" fmla="*/ 843 h 2607"/>
                <a:gd name="T34" fmla="*/ 1121 w 1640"/>
                <a:gd name="T35" fmla="*/ 681 h 2607"/>
                <a:gd name="T36" fmla="*/ 1121 w 1640"/>
                <a:gd name="T37" fmla="*/ 1290 h 2607"/>
                <a:gd name="T38" fmla="*/ 1126 w 1640"/>
                <a:gd name="T39" fmla="*/ 1371 h 2607"/>
                <a:gd name="T40" fmla="*/ 1114 w 1640"/>
                <a:gd name="T41" fmla="*/ 1449 h 2607"/>
                <a:gd name="T42" fmla="*/ 1084 w 1640"/>
                <a:gd name="T43" fmla="*/ 1519 h 2607"/>
                <a:gd name="T44" fmla="*/ 1037 w 1640"/>
                <a:gd name="T45" fmla="*/ 1578 h 2607"/>
                <a:gd name="T46" fmla="*/ 1029 w 1640"/>
                <a:gd name="T47" fmla="*/ 1710 h 2607"/>
                <a:gd name="T48" fmla="*/ 1080 w 1640"/>
                <a:gd name="T49" fmla="*/ 1921 h 2607"/>
                <a:gd name="T50" fmla="*/ 1147 w 1640"/>
                <a:gd name="T51" fmla="*/ 2126 h 2607"/>
                <a:gd name="T52" fmla="*/ 1231 w 1640"/>
                <a:gd name="T53" fmla="*/ 2322 h 2607"/>
                <a:gd name="T54" fmla="*/ 1249 w 1640"/>
                <a:gd name="T55" fmla="*/ 2384 h 2607"/>
                <a:gd name="T56" fmla="*/ 1248 w 1640"/>
                <a:gd name="T57" fmla="*/ 2441 h 2607"/>
                <a:gd name="T58" fmla="*/ 1231 w 1640"/>
                <a:gd name="T59" fmla="*/ 2493 h 2607"/>
                <a:gd name="T60" fmla="*/ 1199 w 1640"/>
                <a:gd name="T61" fmla="*/ 2537 h 2607"/>
                <a:gd name="T62" fmla="*/ 1159 w 1640"/>
                <a:gd name="T63" fmla="*/ 2573 h 2607"/>
                <a:gd name="T64" fmla="*/ 1112 w 1640"/>
                <a:gd name="T65" fmla="*/ 2598 h 2607"/>
                <a:gd name="T66" fmla="*/ 1061 w 1640"/>
                <a:gd name="T67" fmla="*/ 2607 h 2607"/>
                <a:gd name="T68" fmla="*/ 1011 w 1640"/>
                <a:gd name="T69" fmla="*/ 2603 h 2607"/>
                <a:gd name="T70" fmla="*/ 964 w 1640"/>
                <a:gd name="T71" fmla="*/ 2581 h 2607"/>
                <a:gd name="T72" fmla="*/ 924 w 1640"/>
                <a:gd name="T73" fmla="*/ 2541 h 2607"/>
                <a:gd name="T74" fmla="*/ 856 w 1640"/>
                <a:gd name="T75" fmla="*/ 2399 h 2607"/>
                <a:gd name="T76" fmla="*/ 768 w 1640"/>
                <a:gd name="T77" fmla="*/ 2166 h 2607"/>
                <a:gd name="T78" fmla="*/ 698 w 1640"/>
                <a:gd name="T79" fmla="*/ 1926 h 2607"/>
                <a:gd name="T80" fmla="*/ 645 w 1640"/>
                <a:gd name="T81" fmla="*/ 1682 h 2607"/>
                <a:gd name="T82" fmla="*/ 603 w 1640"/>
                <a:gd name="T83" fmla="*/ 1533 h 2607"/>
                <a:gd name="T84" fmla="*/ 572 w 1640"/>
                <a:gd name="T85" fmla="*/ 1473 h 2607"/>
                <a:gd name="T86" fmla="*/ 463 w 1640"/>
                <a:gd name="T87" fmla="*/ 746 h 2607"/>
                <a:gd name="T88" fmla="*/ 348 w 1640"/>
                <a:gd name="T89" fmla="*/ 941 h 2607"/>
                <a:gd name="T90" fmla="*/ 309 w 1640"/>
                <a:gd name="T91" fmla="*/ 991 h 2607"/>
                <a:gd name="T92" fmla="*/ 263 w 1640"/>
                <a:gd name="T93" fmla="*/ 1021 h 2607"/>
                <a:gd name="T94" fmla="*/ 212 w 1640"/>
                <a:gd name="T95" fmla="*/ 1033 h 2607"/>
                <a:gd name="T96" fmla="*/ 160 w 1640"/>
                <a:gd name="T97" fmla="*/ 1030 h 2607"/>
                <a:gd name="T98" fmla="*/ 110 w 1640"/>
                <a:gd name="T99" fmla="*/ 1012 h 2607"/>
                <a:gd name="T100" fmla="*/ 65 w 1640"/>
                <a:gd name="T101" fmla="*/ 982 h 2607"/>
                <a:gd name="T102" fmla="*/ 31 w 1640"/>
                <a:gd name="T103" fmla="*/ 942 h 2607"/>
                <a:gd name="T104" fmla="*/ 8 w 1640"/>
                <a:gd name="T105" fmla="*/ 895 h 2607"/>
                <a:gd name="T106" fmla="*/ 0 w 1640"/>
                <a:gd name="T107" fmla="*/ 840 h 2607"/>
                <a:gd name="T108" fmla="*/ 11 w 1640"/>
                <a:gd name="T109" fmla="*/ 782 h 2607"/>
                <a:gd name="T110" fmla="*/ 86 w 1640"/>
                <a:gd name="T111" fmla="*/ 647 h 2607"/>
                <a:gd name="T112" fmla="*/ 215 w 1640"/>
                <a:gd name="T113" fmla="*/ 441 h 2607"/>
                <a:gd name="T114" fmla="*/ 357 w 1640"/>
                <a:gd name="T115" fmla="*/ 245 h 2607"/>
                <a:gd name="T116" fmla="*/ 449 w 1640"/>
                <a:gd name="T117" fmla="*/ 123 h 2607"/>
                <a:gd name="T118" fmla="*/ 490 w 1640"/>
                <a:gd name="T119" fmla="*/ 74 h 2607"/>
                <a:gd name="T120" fmla="*/ 543 w 1640"/>
                <a:gd name="T121" fmla="*/ 35 h 2607"/>
                <a:gd name="T122" fmla="*/ 610 w 1640"/>
                <a:gd name="T123" fmla="*/ 8 h 2607"/>
                <a:gd name="T124" fmla="*/ 677 w 1640"/>
                <a:gd name="T125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0" h="2607">
                  <a:moveTo>
                    <a:pt x="677" y="0"/>
                  </a:moveTo>
                  <a:lnTo>
                    <a:pt x="712" y="2"/>
                  </a:lnTo>
                  <a:lnTo>
                    <a:pt x="745" y="6"/>
                  </a:lnTo>
                  <a:lnTo>
                    <a:pt x="778" y="17"/>
                  </a:lnTo>
                  <a:lnTo>
                    <a:pt x="811" y="29"/>
                  </a:lnTo>
                  <a:lnTo>
                    <a:pt x="841" y="45"/>
                  </a:lnTo>
                  <a:lnTo>
                    <a:pt x="869" y="65"/>
                  </a:lnTo>
                  <a:lnTo>
                    <a:pt x="979" y="128"/>
                  </a:lnTo>
                  <a:lnTo>
                    <a:pt x="1084" y="193"/>
                  </a:lnTo>
                  <a:lnTo>
                    <a:pt x="1188" y="264"/>
                  </a:lnTo>
                  <a:lnTo>
                    <a:pt x="1289" y="338"/>
                  </a:lnTo>
                  <a:lnTo>
                    <a:pt x="1389" y="415"/>
                  </a:lnTo>
                  <a:lnTo>
                    <a:pt x="1486" y="495"/>
                  </a:lnTo>
                  <a:lnTo>
                    <a:pt x="1580" y="577"/>
                  </a:lnTo>
                  <a:lnTo>
                    <a:pt x="1604" y="602"/>
                  </a:lnTo>
                  <a:lnTo>
                    <a:pt x="1621" y="628"/>
                  </a:lnTo>
                  <a:lnTo>
                    <a:pt x="1633" y="655"/>
                  </a:lnTo>
                  <a:lnTo>
                    <a:pt x="1639" y="682"/>
                  </a:lnTo>
                  <a:lnTo>
                    <a:pt x="1640" y="709"/>
                  </a:lnTo>
                  <a:lnTo>
                    <a:pt x="1636" y="735"/>
                  </a:lnTo>
                  <a:lnTo>
                    <a:pt x="1629" y="762"/>
                  </a:lnTo>
                  <a:lnTo>
                    <a:pt x="1617" y="787"/>
                  </a:lnTo>
                  <a:lnTo>
                    <a:pt x="1601" y="810"/>
                  </a:lnTo>
                  <a:lnTo>
                    <a:pt x="1583" y="831"/>
                  </a:lnTo>
                  <a:lnTo>
                    <a:pt x="1562" y="850"/>
                  </a:lnTo>
                  <a:lnTo>
                    <a:pt x="1538" y="865"/>
                  </a:lnTo>
                  <a:lnTo>
                    <a:pt x="1513" y="878"/>
                  </a:lnTo>
                  <a:lnTo>
                    <a:pt x="1486" y="887"/>
                  </a:lnTo>
                  <a:lnTo>
                    <a:pt x="1459" y="891"/>
                  </a:lnTo>
                  <a:lnTo>
                    <a:pt x="1430" y="892"/>
                  </a:lnTo>
                  <a:lnTo>
                    <a:pt x="1401" y="888"/>
                  </a:lnTo>
                  <a:lnTo>
                    <a:pt x="1372" y="879"/>
                  </a:lnTo>
                  <a:lnTo>
                    <a:pt x="1344" y="864"/>
                  </a:lnTo>
                  <a:lnTo>
                    <a:pt x="1317" y="843"/>
                  </a:lnTo>
                  <a:lnTo>
                    <a:pt x="1220" y="760"/>
                  </a:lnTo>
                  <a:lnTo>
                    <a:pt x="1121" y="681"/>
                  </a:lnTo>
                  <a:lnTo>
                    <a:pt x="1021" y="604"/>
                  </a:lnTo>
                  <a:lnTo>
                    <a:pt x="1121" y="1290"/>
                  </a:lnTo>
                  <a:lnTo>
                    <a:pt x="1126" y="1330"/>
                  </a:lnTo>
                  <a:lnTo>
                    <a:pt x="1126" y="1371"/>
                  </a:lnTo>
                  <a:lnTo>
                    <a:pt x="1121" y="1410"/>
                  </a:lnTo>
                  <a:lnTo>
                    <a:pt x="1114" y="1449"/>
                  </a:lnTo>
                  <a:lnTo>
                    <a:pt x="1101" y="1485"/>
                  </a:lnTo>
                  <a:lnTo>
                    <a:pt x="1084" y="1519"/>
                  </a:lnTo>
                  <a:lnTo>
                    <a:pt x="1064" y="1550"/>
                  </a:lnTo>
                  <a:lnTo>
                    <a:pt x="1037" y="1578"/>
                  </a:lnTo>
                  <a:lnTo>
                    <a:pt x="1008" y="1602"/>
                  </a:lnTo>
                  <a:lnTo>
                    <a:pt x="1029" y="1710"/>
                  </a:lnTo>
                  <a:lnTo>
                    <a:pt x="1053" y="1815"/>
                  </a:lnTo>
                  <a:lnTo>
                    <a:pt x="1080" y="1921"/>
                  </a:lnTo>
                  <a:lnTo>
                    <a:pt x="1112" y="2024"/>
                  </a:lnTo>
                  <a:lnTo>
                    <a:pt x="1147" y="2126"/>
                  </a:lnTo>
                  <a:lnTo>
                    <a:pt x="1187" y="2226"/>
                  </a:lnTo>
                  <a:lnTo>
                    <a:pt x="1231" y="2322"/>
                  </a:lnTo>
                  <a:lnTo>
                    <a:pt x="1243" y="2353"/>
                  </a:lnTo>
                  <a:lnTo>
                    <a:pt x="1249" y="2384"/>
                  </a:lnTo>
                  <a:lnTo>
                    <a:pt x="1250" y="2412"/>
                  </a:lnTo>
                  <a:lnTo>
                    <a:pt x="1248" y="2441"/>
                  </a:lnTo>
                  <a:lnTo>
                    <a:pt x="1240" y="2468"/>
                  </a:lnTo>
                  <a:lnTo>
                    <a:pt x="1231" y="2493"/>
                  </a:lnTo>
                  <a:lnTo>
                    <a:pt x="1216" y="2516"/>
                  </a:lnTo>
                  <a:lnTo>
                    <a:pt x="1199" y="2537"/>
                  </a:lnTo>
                  <a:lnTo>
                    <a:pt x="1180" y="2557"/>
                  </a:lnTo>
                  <a:lnTo>
                    <a:pt x="1159" y="2573"/>
                  </a:lnTo>
                  <a:lnTo>
                    <a:pt x="1136" y="2587"/>
                  </a:lnTo>
                  <a:lnTo>
                    <a:pt x="1112" y="2598"/>
                  </a:lnTo>
                  <a:lnTo>
                    <a:pt x="1087" y="2604"/>
                  </a:lnTo>
                  <a:lnTo>
                    <a:pt x="1061" y="2607"/>
                  </a:lnTo>
                  <a:lnTo>
                    <a:pt x="1035" y="2607"/>
                  </a:lnTo>
                  <a:lnTo>
                    <a:pt x="1011" y="2603"/>
                  </a:lnTo>
                  <a:lnTo>
                    <a:pt x="987" y="2594"/>
                  </a:lnTo>
                  <a:lnTo>
                    <a:pt x="964" y="2581"/>
                  </a:lnTo>
                  <a:lnTo>
                    <a:pt x="944" y="2564"/>
                  </a:lnTo>
                  <a:lnTo>
                    <a:pt x="924" y="2541"/>
                  </a:lnTo>
                  <a:lnTo>
                    <a:pt x="908" y="2512"/>
                  </a:lnTo>
                  <a:lnTo>
                    <a:pt x="856" y="2399"/>
                  </a:lnTo>
                  <a:lnTo>
                    <a:pt x="811" y="2284"/>
                  </a:lnTo>
                  <a:lnTo>
                    <a:pt x="768" y="2166"/>
                  </a:lnTo>
                  <a:lnTo>
                    <a:pt x="731" y="2047"/>
                  </a:lnTo>
                  <a:lnTo>
                    <a:pt x="698" y="1926"/>
                  </a:lnTo>
                  <a:lnTo>
                    <a:pt x="670" y="1805"/>
                  </a:lnTo>
                  <a:lnTo>
                    <a:pt x="645" y="1682"/>
                  </a:lnTo>
                  <a:lnTo>
                    <a:pt x="624" y="1560"/>
                  </a:lnTo>
                  <a:lnTo>
                    <a:pt x="603" y="1533"/>
                  </a:lnTo>
                  <a:lnTo>
                    <a:pt x="585" y="1505"/>
                  </a:lnTo>
                  <a:lnTo>
                    <a:pt x="572" y="1473"/>
                  </a:lnTo>
                  <a:lnTo>
                    <a:pt x="564" y="1439"/>
                  </a:lnTo>
                  <a:lnTo>
                    <a:pt x="463" y="746"/>
                  </a:lnTo>
                  <a:lnTo>
                    <a:pt x="404" y="843"/>
                  </a:lnTo>
                  <a:lnTo>
                    <a:pt x="348" y="941"/>
                  </a:lnTo>
                  <a:lnTo>
                    <a:pt x="329" y="969"/>
                  </a:lnTo>
                  <a:lnTo>
                    <a:pt x="309" y="991"/>
                  </a:lnTo>
                  <a:lnTo>
                    <a:pt x="287" y="1009"/>
                  </a:lnTo>
                  <a:lnTo>
                    <a:pt x="263" y="1021"/>
                  </a:lnTo>
                  <a:lnTo>
                    <a:pt x="238" y="1030"/>
                  </a:lnTo>
                  <a:lnTo>
                    <a:pt x="212" y="1033"/>
                  </a:lnTo>
                  <a:lnTo>
                    <a:pt x="185" y="1033"/>
                  </a:lnTo>
                  <a:lnTo>
                    <a:pt x="160" y="1030"/>
                  </a:lnTo>
                  <a:lnTo>
                    <a:pt x="134" y="1022"/>
                  </a:lnTo>
                  <a:lnTo>
                    <a:pt x="110" y="1012"/>
                  </a:lnTo>
                  <a:lnTo>
                    <a:pt x="87" y="998"/>
                  </a:lnTo>
                  <a:lnTo>
                    <a:pt x="65" y="982"/>
                  </a:lnTo>
                  <a:lnTo>
                    <a:pt x="47" y="963"/>
                  </a:lnTo>
                  <a:lnTo>
                    <a:pt x="31" y="942"/>
                  </a:lnTo>
                  <a:lnTo>
                    <a:pt x="17" y="919"/>
                  </a:lnTo>
                  <a:lnTo>
                    <a:pt x="8" y="895"/>
                  </a:lnTo>
                  <a:lnTo>
                    <a:pt x="1" y="868"/>
                  </a:lnTo>
                  <a:lnTo>
                    <a:pt x="0" y="840"/>
                  </a:lnTo>
                  <a:lnTo>
                    <a:pt x="3" y="811"/>
                  </a:lnTo>
                  <a:lnTo>
                    <a:pt x="11" y="782"/>
                  </a:lnTo>
                  <a:lnTo>
                    <a:pt x="25" y="752"/>
                  </a:lnTo>
                  <a:lnTo>
                    <a:pt x="86" y="647"/>
                  </a:lnTo>
                  <a:lnTo>
                    <a:pt x="149" y="542"/>
                  </a:lnTo>
                  <a:lnTo>
                    <a:pt x="215" y="441"/>
                  </a:lnTo>
                  <a:lnTo>
                    <a:pt x="285" y="341"/>
                  </a:lnTo>
                  <a:lnTo>
                    <a:pt x="357" y="245"/>
                  </a:lnTo>
                  <a:lnTo>
                    <a:pt x="434" y="151"/>
                  </a:lnTo>
                  <a:lnTo>
                    <a:pt x="449" y="123"/>
                  </a:lnTo>
                  <a:lnTo>
                    <a:pt x="468" y="98"/>
                  </a:lnTo>
                  <a:lnTo>
                    <a:pt x="490" y="74"/>
                  </a:lnTo>
                  <a:lnTo>
                    <a:pt x="515" y="53"/>
                  </a:lnTo>
                  <a:lnTo>
                    <a:pt x="543" y="35"/>
                  </a:lnTo>
                  <a:lnTo>
                    <a:pt x="575" y="20"/>
                  </a:lnTo>
                  <a:lnTo>
                    <a:pt x="610" y="8"/>
                  </a:lnTo>
                  <a:lnTo>
                    <a:pt x="643" y="2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4672" y="2704"/>
              <a:ext cx="65" cy="65"/>
            </a:xfrm>
            <a:custGeom>
              <a:avLst/>
              <a:gdLst>
                <a:gd name="T0" fmla="*/ 325 w 651"/>
                <a:gd name="T1" fmla="*/ 0 h 654"/>
                <a:gd name="T2" fmla="*/ 370 w 651"/>
                <a:gd name="T3" fmla="*/ 2 h 654"/>
                <a:gd name="T4" fmla="*/ 412 w 651"/>
                <a:gd name="T5" fmla="*/ 11 h 654"/>
                <a:gd name="T6" fmla="*/ 452 w 651"/>
                <a:gd name="T7" fmla="*/ 25 h 654"/>
                <a:gd name="T8" fmla="*/ 490 w 651"/>
                <a:gd name="T9" fmla="*/ 44 h 654"/>
                <a:gd name="T10" fmla="*/ 525 w 651"/>
                <a:gd name="T11" fmla="*/ 68 h 654"/>
                <a:gd name="T12" fmla="*/ 555 w 651"/>
                <a:gd name="T13" fmla="*/ 95 h 654"/>
                <a:gd name="T14" fmla="*/ 582 w 651"/>
                <a:gd name="T15" fmla="*/ 127 h 654"/>
                <a:gd name="T16" fmla="*/ 606 w 651"/>
                <a:gd name="T17" fmla="*/ 161 h 654"/>
                <a:gd name="T18" fmla="*/ 625 w 651"/>
                <a:gd name="T19" fmla="*/ 200 h 654"/>
                <a:gd name="T20" fmla="*/ 639 w 651"/>
                <a:gd name="T21" fmla="*/ 240 h 654"/>
                <a:gd name="T22" fmla="*/ 648 w 651"/>
                <a:gd name="T23" fmla="*/ 283 h 654"/>
                <a:gd name="T24" fmla="*/ 651 w 651"/>
                <a:gd name="T25" fmla="*/ 327 h 654"/>
                <a:gd name="T26" fmla="*/ 648 w 651"/>
                <a:gd name="T27" fmla="*/ 371 h 654"/>
                <a:gd name="T28" fmla="*/ 639 w 651"/>
                <a:gd name="T29" fmla="*/ 414 h 654"/>
                <a:gd name="T30" fmla="*/ 625 w 651"/>
                <a:gd name="T31" fmla="*/ 454 h 654"/>
                <a:gd name="T32" fmla="*/ 606 w 651"/>
                <a:gd name="T33" fmla="*/ 492 h 654"/>
                <a:gd name="T34" fmla="*/ 582 w 651"/>
                <a:gd name="T35" fmla="*/ 527 h 654"/>
                <a:gd name="T36" fmla="*/ 555 w 651"/>
                <a:gd name="T37" fmla="*/ 559 h 654"/>
                <a:gd name="T38" fmla="*/ 525 w 651"/>
                <a:gd name="T39" fmla="*/ 586 h 654"/>
                <a:gd name="T40" fmla="*/ 490 w 651"/>
                <a:gd name="T41" fmla="*/ 609 h 654"/>
                <a:gd name="T42" fmla="*/ 452 w 651"/>
                <a:gd name="T43" fmla="*/ 629 h 654"/>
                <a:gd name="T44" fmla="*/ 412 w 651"/>
                <a:gd name="T45" fmla="*/ 643 h 654"/>
                <a:gd name="T46" fmla="*/ 370 w 651"/>
                <a:gd name="T47" fmla="*/ 651 h 654"/>
                <a:gd name="T48" fmla="*/ 325 w 651"/>
                <a:gd name="T49" fmla="*/ 654 h 654"/>
                <a:gd name="T50" fmla="*/ 281 w 651"/>
                <a:gd name="T51" fmla="*/ 651 h 654"/>
                <a:gd name="T52" fmla="*/ 239 w 651"/>
                <a:gd name="T53" fmla="*/ 643 h 654"/>
                <a:gd name="T54" fmla="*/ 198 w 651"/>
                <a:gd name="T55" fmla="*/ 629 h 654"/>
                <a:gd name="T56" fmla="*/ 161 w 651"/>
                <a:gd name="T57" fmla="*/ 609 h 654"/>
                <a:gd name="T58" fmla="*/ 126 w 651"/>
                <a:gd name="T59" fmla="*/ 586 h 654"/>
                <a:gd name="T60" fmla="*/ 95 w 651"/>
                <a:gd name="T61" fmla="*/ 559 h 654"/>
                <a:gd name="T62" fmla="*/ 68 w 651"/>
                <a:gd name="T63" fmla="*/ 527 h 654"/>
                <a:gd name="T64" fmla="*/ 45 w 651"/>
                <a:gd name="T65" fmla="*/ 492 h 654"/>
                <a:gd name="T66" fmla="*/ 26 w 651"/>
                <a:gd name="T67" fmla="*/ 454 h 654"/>
                <a:gd name="T68" fmla="*/ 12 w 651"/>
                <a:gd name="T69" fmla="*/ 414 h 654"/>
                <a:gd name="T70" fmla="*/ 3 w 651"/>
                <a:gd name="T71" fmla="*/ 371 h 654"/>
                <a:gd name="T72" fmla="*/ 0 w 651"/>
                <a:gd name="T73" fmla="*/ 327 h 654"/>
                <a:gd name="T74" fmla="*/ 3 w 651"/>
                <a:gd name="T75" fmla="*/ 283 h 654"/>
                <a:gd name="T76" fmla="*/ 12 w 651"/>
                <a:gd name="T77" fmla="*/ 240 h 654"/>
                <a:gd name="T78" fmla="*/ 26 w 651"/>
                <a:gd name="T79" fmla="*/ 200 h 654"/>
                <a:gd name="T80" fmla="*/ 45 w 651"/>
                <a:gd name="T81" fmla="*/ 161 h 654"/>
                <a:gd name="T82" fmla="*/ 68 w 651"/>
                <a:gd name="T83" fmla="*/ 127 h 654"/>
                <a:gd name="T84" fmla="*/ 95 w 651"/>
                <a:gd name="T85" fmla="*/ 95 h 654"/>
                <a:gd name="T86" fmla="*/ 126 w 651"/>
                <a:gd name="T87" fmla="*/ 68 h 654"/>
                <a:gd name="T88" fmla="*/ 161 w 651"/>
                <a:gd name="T89" fmla="*/ 44 h 654"/>
                <a:gd name="T90" fmla="*/ 198 w 651"/>
                <a:gd name="T91" fmla="*/ 25 h 654"/>
                <a:gd name="T92" fmla="*/ 239 w 651"/>
                <a:gd name="T93" fmla="*/ 11 h 654"/>
                <a:gd name="T94" fmla="*/ 281 w 651"/>
                <a:gd name="T95" fmla="*/ 2 h 654"/>
                <a:gd name="T96" fmla="*/ 325 w 651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1" h="654">
                  <a:moveTo>
                    <a:pt x="325" y="0"/>
                  </a:moveTo>
                  <a:lnTo>
                    <a:pt x="370" y="2"/>
                  </a:lnTo>
                  <a:lnTo>
                    <a:pt x="412" y="11"/>
                  </a:lnTo>
                  <a:lnTo>
                    <a:pt x="452" y="25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5" y="95"/>
                  </a:lnTo>
                  <a:lnTo>
                    <a:pt x="582" y="127"/>
                  </a:lnTo>
                  <a:lnTo>
                    <a:pt x="606" y="161"/>
                  </a:lnTo>
                  <a:lnTo>
                    <a:pt x="625" y="200"/>
                  </a:lnTo>
                  <a:lnTo>
                    <a:pt x="639" y="240"/>
                  </a:lnTo>
                  <a:lnTo>
                    <a:pt x="648" y="283"/>
                  </a:lnTo>
                  <a:lnTo>
                    <a:pt x="651" y="327"/>
                  </a:lnTo>
                  <a:lnTo>
                    <a:pt x="648" y="371"/>
                  </a:lnTo>
                  <a:lnTo>
                    <a:pt x="639" y="414"/>
                  </a:lnTo>
                  <a:lnTo>
                    <a:pt x="625" y="454"/>
                  </a:lnTo>
                  <a:lnTo>
                    <a:pt x="606" y="492"/>
                  </a:lnTo>
                  <a:lnTo>
                    <a:pt x="582" y="527"/>
                  </a:lnTo>
                  <a:lnTo>
                    <a:pt x="555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2" y="643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1" y="651"/>
                  </a:lnTo>
                  <a:lnTo>
                    <a:pt x="239" y="643"/>
                  </a:lnTo>
                  <a:lnTo>
                    <a:pt x="198" y="629"/>
                  </a:lnTo>
                  <a:lnTo>
                    <a:pt x="161" y="609"/>
                  </a:lnTo>
                  <a:lnTo>
                    <a:pt x="126" y="586"/>
                  </a:lnTo>
                  <a:lnTo>
                    <a:pt x="95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6" y="454"/>
                  </a:lnTo>
                  <a:lnTo>
                    <a:pt x="12" y="414"/>
                  </a:lnTo>
                  <a:lnTo>
                    <a:pt x="3" y="371"/>
                  </a:lnTo>
                  <a:lnTo>
                    <a:pt x="0" y="327"/>
                  </a:lnTo>
                  <a:lnTo>
                    <a:pt x="3" y="283"/>
                  </a:lnTo>
                  <a:lnTo>
                    <a:pt x="12" y="240"/>
                  </a:lnTo>
                  <a:lnTo>
                    <a:pt x="26" y="200"/>
                  </a:lnTo>
                  <a:lnTo>
                    <a:pt x="45" y="161"/>
                  </a:lnTo>
                  <a:lnTo>
                    <a:pt x="68" y="127"/>
                  </a:lnTo>
                  <a:lnTo>
                    <a:pt x="95" y="95"/>
                  </a:lnTo>
                  <a:lnTo>
                    <a:pt x="126" y="68"/>
                  </a:lnTo>
                  <a:lnTo>
                    <a:pt x="161" y="44"/>
                  </a:lnTo>
                  <a:lnTo>
                    <a:pt x="198" y="25"/>
                  </a:lnTo>
                  <a:lnTo>
                    <a:pt x="239" y="11"/>
                  </a:lnTo>
                  <a:lnTo>
                    <a:pt x="281" y="2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4800" y="2769"/>
              <a:ext cx="193" cy="281"/>
            </a:xfrm>
            <a:custGeom>
              <a:avLst/>
              <a:gdLst>
                <a:gd name="T0" fmla="*/ 326 w 1930"/>
                <a:gd name="T1" fmla="*/ 24 h 2806"/>
                <a:gd name="T2" fmla="*/ 712 w 1930"/>
                <a:gd name="T3" fmla="*/ 113 h 2806"/>
                <a:gd name="T4" fmla="*/ 1086 w 1930"/>
                <a:gd name="T5" fmla="*/ 244 h 2806"/>
                <a:gd name="T6" fmla="*/ 1202 w 1930"/>
                <a:gd name="T7" fmla="*/ 202 h 2806"/>
                <a:gd name="T8" fmla="*/ 1320 w 1930"/>
                <a:gd name="T9" fmla="*/ 206 h 2806"/>
                <a:gd name="T10" fmla="*/ 1414 w 1930"/>
                <a:gd name="T11" fmla="*/ 250 h 2806"/>
                <a:gd name="T12" fmla="*/ 1479 w 1930"/>
                <a:gd name="T13" fmla="*/ 320 h 2806"/>
                <a:gd name="T14" fmla="*/ 1645 w 1930"/>
                <a:gd name="T15" fmla="*/ 540 h 2806"/>
                <a:gd name="T16" fmla="*/ 1843 w 1930"/>
                <a:gd name="T17" fmla="*/ 844 h 2806"/>
                <a:gd name="T18" fmla="*/ 1926 w 1930"/>
                <a:gd name="T19" fmla="*/ 1008 h 2806"/>
                <a:gd name="T20" fmla="*/ 1922 w 1930"/>
                <a:gd name="T21" fmla="*/ 1092 h 2806"/>
                <a:gd name="T22" fmla="*/ 1883 w 1930"/>
                <a:gd name="T23" fmla="*/ 1161 h 2806"/>
                <a:gd name="T24" fmla="*/ 1819 w 1930"/>
                <a:gd name="T25" fmla="*/ 1209 h 2806"/>
                <a:gd name="T26" fmla="*/ 1743 w 1930"/>
                <a:gd name="T27" fmla="*/ 1230 h 2806"/>
                <a:gd name="T28" fmla="*/ 1667 w 1930"/>
                <a:gd name="T29" fmla="*/ 1218 h 2806"/>
                <a:gd name="T30" fmla="*/ 1600 w 1930"/>
                <a:gd name="T31" fmla="*/ 1166 h 2806"/>
                <a:gd name="T32" fmla="*/ 1467 w 1930"/>
                <a:gd name="T33" fmla="*/ 944 h 2806"/>
                <a:gd name="T34" fmla="*/ 1344 w 1930"/>
                <a:gd name="T35" fmla="*/ 1702 h 2806"/>
                <a:gd name="T36" fmla="*/ 1285 w 1930"/>
                <a:gd name="T37" fmla="*/ 1880 h 2806"/>
                <a:gd name="T38" fmla="*/ 1199 w 1930"/>
                <a:gd name="T39" fmla="*/ 2244 h 2806"/>
                <a:gd name="T40" fmla="*/ 1072 w 1930"/>
                <a:gd name="T41" fmla="*/ 2596 h 2806"/>
                <a:gd name="T42" fmla="*/ 986 w 1930"/>
                <a:gd name="T43" fmla="*/ 2761 h 2806"/>
                <a:gd name="T44" fmla="*/ 918 w 1930"/>
                <a:gd name="T45" fmla="*/ 2800 h 2806"/>
                <a:gd name="T46" fmla="*/ 843 w 1930"/>
                <a:gd name="T47" fmla="*/ 2802 h 2806"/>
                <a:gd name="T48" fmla="*/ 771 w 1930"/>
                <a:gd name="T49" fmla="*/ 2771 h 2806"/>
                <a:gd name="T50" fmla="*/ 713 w 1930"/>
                <a:gd name="T51" fmla="*/ 2714 h 2806"/>
                <a:gd name="T52" fmla="*/ 682 w 1930"/>
                <a:gd name="T53" fmla="*/ 2638 h 2806"/>
                <a:gd name="T54" fmla="*/ 687 w 1930"/>
                <a:gd name="T55" fmla="*/ 2550 h 2806"/>
                <a:gd name="T56" fmla="*/ 782 w 1930"/>
                <a:gd name="T57" fmla="*/ 2323 h 2806"/>
                <a:gd name="T58" fmla="*/ 877 w 1930"/>
                <a:gd name="T59" fmla="*/ 2013 h 2806"/>
                <a:gd name="T60" fmla="*/ 891 w 1930"/>
                <a:gd name="T61" fmla="*/ 1775 h 2806"/>
                <a:gd name="T62" fmla="*/ 828 w 1930"/>
                <a:gd name="T63" fmla="*/ 1682 h 2806"/>
                <a:gd name="T64" fmla="*/ 804 w 1930"/>
                <a:gd name="T65" fmla="*/ 1568 h 2806"/>
                <a:gd name="T66" fmla="*/ 940 w 1930"/>
                <a:gd name="T67" fmla="*/ 589 h 2806"/>
                <a:gd name="T68" fmla="*/ 557 w 1930"/>
                <a:gd name="T69" fmla="*/ 460 h 2806"/>
                <a:gd name="T70" fmla="*/ 161 w 1930"/>
                <a:gd name="T71" fmla="*/ 376 h 2806"/>
                <a:gd name="T72" fmla="*/ 76 w 1930"/>
                <a:gd name="T73" fmla="*/ 342 h 2806"/>
                <a:gd name="T74" fmla="*/ 23 w 1930"/>
                <a:gd name="T75" fmla="*/ 280 h 2806"/>
                <a:gd name="T76" fmla="*/ 0 w 1930"/>
                <a:gd name="T77" fmla="*/ 203 h 2806"/>
                <a:gd name="T78" fmla="*/ 7 w 1930"/>
                <a:gd name="T79" fmla="*/ 123 h 2806"/>
                <a:gd name="T80" fmla="*/ 43 w 1930"/>
                <a:gd name="T81" fmla="*/ 55 h 2806"/>
                <a:gd name="T82" fmla="*/ 107 w 1930"/>
                <a:gd name="T83" fmla="*/ 10 h 2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0" h="2806">
                  <a:moveTo>
                    <a:pt x="163" y="0"/>
                  </a:moveTo>
                  <a:lnTo>
                    <a:pt x="196" y="2"/>
                  </a:lnTo>
                  <a:lnTo>
                    <a:pt x="326" y="24"/>
                  </a:lnTo>
                  <a:lnTo>
                    <a:pt x="456" y="50"/>
                  </a:lnTo>
                  <a:lnTo>
                    <a:pt x="584" y="80"/>
                  </a:lnTo>
                  <a:lnTo>
                    <a:pt x="712" y="113"/>
                  </a:lnTo>
                  <a:lnTo>
                    <a:pt x="839" y="151"/>
                  </a:lnTo>
                  <a:lnTo>
                    <a:pt x="963" y="195"/>
                  </a:lnTo>
                  <a:lnTo>
                    <a:pt x="1086" y="244"/>
                  </a:lnTo>
                  <a:lnTo>
                    <a:pt x="1123" y="225"/>
                  </a:lnTo>
                  <a:lnTo>
                    <a:pt x="1162" y="211"/>
                  </a:lnTo>
                  <a:lnTo>
                    <a:pt x="1202" y="202"/>
                  </a:lnTo>
                  <a:lnTo>
                    <a:pt x="1242" y="198"/>
                  </a:lnTo>
                  <a:lnTo>
                    <a:pt x="1282" y="199"/>
                  </a:lnTo>
                  <a:lnTo>
                    <a:pt x="1320" y="206"/>
                  </a:lnTo>
                  <a:lnTo>
                    <a:pt x="1355" y="217"/>
                  </a:lnTo>
                  <a:lnTo>
                    <a:pt x="1386" y="233"/>
                  </a:lnTo>
                  <a:lnTo>
                    <a:pt x="1414" y="250"/>
                  </a:lnTo>
                  <a:lnTo>
                    <a:pt x="1439" y="271"/>
                  </a:lnTo>
                  <a:lnTo>
                    <a:pt x="1460" y="295"/>
                  </a:lnTo>
                  <a:lnTo>
                    <a:pt x="1479" y="320"/>
                  </a:lnTo>
                  <a:lnTo>
                    <a:pt x="1495" y="349"/>
                  </a:lnTo>
                  <a:lnTo>
                    <a:pt x="1572" y="442"/>
                  </a:lnTo>
                  <a:lnTo>
                    <a:pt x="1645" y="540"/>
                  </a:lnTo>
                  <a:lnTo>
                    <a:pt x="1715" y="639"/>
                  </a:lnTo>
                  <a:lnTo>
                    <a:pt x="1780" y="740"/>
                  </a:lnTo>
                  <a:lnTo>
                    <a:pt x="1843" y="844"/>
                  </a:lnTo>
                  <a:lnTo>
                    <a:pt x="1903" y="949"/>
                  </a:lnTo>
                  <a:lnTo>
                    <a:pt x="1918" y="980"/>
                  </a:lnTo>
                  <a:lnTo>
                    <a:pt x="1926" y="1008"/>
                  </a:lnTo>
                  <a:lnTo>
                    <a:pt x="1930" y="1038"/>
                  </a:lnTo>
                  <a:lnTo>
                    <a:pt x="1927" y="1066"/>
                  </a:lnTo>
                  <a:lnTo>
                    <a:pt x="1922" y="1092"/>
                  </a:lnTo>
                  <a:lnTo>
                    <a:pt x="1912" y="1116"/>
                  </a:lnTo>
                  <a:lnTo>
                    <a:pt x="1899" y="1139"/>
                  </a:lnTo>
                  <a:lnTo>
                    <a:pt x="1883" y="1161"/>
                  </a:lnTo>
                  <a:lnTo>
                    <a:pt x="1863" y="1180"/>
                  </a:lnTo>
                  <a:lnTo>
                    <a:pt x="1842" y="1195"/>
                  </a:lnTo>
                  <a:lnTo>
                    <a:pt x="1819" y="1209"/>
                  </a:lnTo>
                  <a:lnTo>
                    <a:pt x="1794" y="1219"/>
                  </a:lnTo>
                  <a:lnTo>
                    <a:pt x="1769" y="1227"/>
                  </a:lnTo>
                  <a:lnTo>
                    <a:pt x="1743" y="1230"/>
                  </a:lnTo>
                  <a:lnTo>
                    <a:pt x="1717" y="1231"/>
                  </a:lnTo>
                  <a:lnTo>
                    <a:pt x="1692" y="1227"/>
                  </a:lnTo>
                  <a:lnTo>
                    <a:pt x="1667" y="1218"/>
                  </a:lnTo>
                  <a:lnTo>
                    <a:pt x="1643" y="1206"/>
                  </a:lnTo>
                  <a:lnTo>
                    <a:pt x="1620" y="1188"/>
                  </a:lnTo>
                  <a:lnTo>
                    <a:pt x="1600" y="1166"/>
                  </a:lnTo>
                  <a:lnTo>
                    <a:pt x="1582" y="1139"/>
                  </a:lnTo>
                  <a:lnTo>
                    <a:pt x="1526" y="1040"/>
                  </a:lnTo>
                  <a:lnTo>
                    <a:pt x="1467" y="944"/>
                  </a:lnTo>
                  <a:lnTo>
                    <a:pt x="1364" y="1637"/>
                  </a:lnTo>
                  <a:lnTo>
                    <a:pt x="1357" y="1671"/>
                  </a:lnTo>
                  <a:lnTo>
                    <a:pt x="1344" y="1702"/>
                  </a:lnTo>
                  <a:lnTo>
                    <a:pt x="1326" y="1731"/>
                  </a:lnTo>
                  <a:lnTo>
                    <a:pt x="1304" y="1757"/>
                  </a:lnTo>
                  <a:lnTo>
                    <a:pt x="1285" y="1880"/>
                  </a:lnTo>
                  <a:lnTo>
                    <a:pt x="1260" y="2003"/>
                  </a:lnTo>
                  <a:lnTo>
                    <a:pt x="1231" y="2124"/>
                  </a:lnTo>
                  <a:lnTo>
                    <a:pt x="1199" y="2244"/>
                  </a:lnTo>
                  <a:lnTo>
                    <a:pt x="1160" y="2364"/>
                  </a:lnTo>
                  <a:lnTo>
                    <a:pt x="1119" y="2481"/>
                  </a:lnTo>
                  <a:lnTo>
                    <a:pt x="1072" y="2596"/>
                  </a:lnTo>
                  <a:lnTo>
                    <a:pt x="1021" y="2709"/>
                  </a:lnTo>
                  <a:lnTo>
                    <a:pt x="1004" y="2738"/>
                  </a:lnTo>
                  <a:lnTo>
                    <a:pt x="986" y="2761"/>
                  </a:lnTo>
                  <a:lnTo>
                    <a:pt x="965" y="2780"/>
                  </a:lnTo>
                  <a:lnTo>
                    <a:pt x="942" y="2793"/>
                  </a:lnTo>
                  <a:lnTo>
                    <a:pt x="918" y="2800"/>
                  </a:lnTo>
                  <a:lnTo>
                    <a:pt x="893" y="2805"/>
                  </a:lnTo>
                  <a:lnTo>
                    <a:pt x="868" y="2806"/>
                  </a:lnTo>
                  <a:lnTo>
                    <a:pt x="843" y="2802"/>
                  </a:lnTo>
                  <a:lnTo>
                    <a:pt x="818" y="2795"/>
                  </a:lnTo>
                  <a:lnTo>
                    <a:pt x="794" y="2784"/>
                  </a:lnTo>
                  <a:lnTo>
                    <a:pt x="771" y="2771"/>
                  </a:lnTo>
                  <a:lnTo>
                    <a:pt x="749" y="2754"/>
                  </a:lnTo>
                  <a:lnTo>
                    <a:pt x="730" y="2736"/>
                  </a:lnTo>
                  <a:lnTo>
                    <a:pt x="713" y="2714"/>
                  </a:lnTo>
                  <a:lnTo>
                    <a:pt x="699" y="2691"/>
                  </a:lnTo>
                  <a:lnTo>
                    <a:pt x="688" y="2665"/>
                  </a:lnTo>
                  <a:lnTo>
                    <a:pt x="682" y="2638"/>
                  </a:lnTo>
                  <a:lnTo>
                    <a:pt x="678" y="2611"/>
                  </a:lnTo>
                  <a:lnTo>
                    <a:pt x="680" y="2581"/>
                  </a:lnTo>
                  <a:lnTo>
                    <a:pt x="687" y="2550"/>
                  </a:lnTo>
                  <a:lnTo>
                    <a:pt x="699" y="2519"/>
                  </a:lnTo>
                  <a:lnTo>
                    <a:pt x="743" y="2423"/>
                  </a:lnTo>
                  <a:lnTo>
                    <a:pt x="782" y="2323"/>
                  </a:lnTo>
                  <a:lnTo>
                    <a:pt x="818" y="2221"/>
                  </a:lnTo>
                  <a:lnTo>
                    <a:pt x="850" y="2118"/>
                  </a:lnTo>
                  <a:lnTo>
                    <a:pt x="877" y="2013"/>
                  </a:lnTo>
                  <a:lnTo>
                    <a:pt x="901" y="1907"/>
                  </a:lnTo>
                  <a:lnTo>
                    <a:pt x="922" y="1801"/>
                  </a:lnTo>
                  <a:lnTo>
                    <a:pt x="891" y="1775"/>
                  </a:lnTo>
                  <a:lnTo>
                    <a:pt x="866" y="1748"/>
                  </a:lnTo>
                  <a:lnTo>
                    <a:pt x="845" y="1716"/>
                  </a:lnTo>
                  <a:lnTo>
                    <a:pt x="828" y="1682"/>
                  </a:lnTo>
                  <a:lnTo>
                    <a:pt x="816" y="1646"/>
                  </a:lnTo>
                  <a:lnTo>
                    <a:pt x="808" y="1608"/>
                  </a:lnTo>
                  <a:lnTo>
                    <a:pt x="804" y="1568"/>
                  </a:lnTo>
                  <a:lnTo>
                    <a:pt x="804" y="1528"/>
                  </a:lnTo>
                  <a:lnTo>
                    <a:pt x="808" y="1487"/>
                  </a:lnTo>
                  <a:lnTo>
                    <a:pt x="940" y="589"/>
                  </a:lnTo>
                  <a:lnTo>
                    <a:pt x="814" y="540"/>
                  </a:lnTo>
                  <a:lnTo>
                    <a:pt x="686" y="497"/>
                  </a:lnTo>
                  <a:lnTo>
                    <a:pt x="557" y="460"/>
                  </a:lnTo>
                  <a:lnTo>
                    <a:pt x="426" y="427"/>
                  </a:lnTo>
                  <a:lnTo>
                    <a:pt x="294" y="399"/>
                  </a:lnTo>
                  <a:lnTo>
                    <a:pt x="161" y="376"/>
                  </a:lnTo>
                  <a:lnTo>
                    <a:pt x="130" y="370"/>
                  </a:lnTo>
                  <a:lnTo>
                    <a:pt x="101" y="358"/>
                  </a:lnTo>
                  <a:lnTo>
                    <a:pt x="76" y="342"/>
                  </a:lnTo>
                  <a:lnTo>
                    <a:pt x="54" y="325"/>
                  </a:lnTo>
                  <a:lnTo>
                    <a:pt x="37" y="304"/>
                  </a:lnTo>
                  <a:lnTo>
                    <a:pt x="23" y="280"/>
                  </a:lnTo>
                  <a:lnTo>
                    <a:pt x="12" y="256"/>
                  </a:lnTo>
                  <a:lnTo>
                    <a:pt x="4" y="229"/>
                  </a:lnTo>
                  <a:lnTo>
                    <a:pt x="0" y="203"/>
                  </a:lnTo>
                  <a:lnTo>
                    <a:pt x="0" y="176"/>
                  </a:lnTo>
                  <a:lnTo>
                    <a:pt x="2" y="149"/>
                  </a:lnTo>
                  <a:lnTo>
                    <a:pt x="7" y="123"/>
                  </a:lnTo>
                  <a:lnTo>
                    <a:pt x="16" y="99"/>
                  </a:lnTo>
                  <a:lnTo>
                    <a:pt x="28" y="76"/>
                  </a:lnTo>
                  <a:lnTo>
                    <a:pt x="43" y="55"/>
                  </a:lnTo>
                  <a:lnTo>
                    <a:pt x="61" y="36"/>
                  </a:lnTo>
                  <a:lnTo>
                    <a:pt x="83" y="21"/>
                  </a:lnTo>
                  <a:lnTo>
                    <a:pt x="107" y="10"/>
                  </a:lnTo>
                  <a:lnTo>
                    <a:pt x="133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>
              <a:off x="4927" y="2951"/>
              <a:ext cx="63" cy="85"/>
            </a:xfrm>
            <a:custGeom>
              <a:avLst/>
              <a:gdLst>
                <a:gd name="T0" fmla="*/ 107 w 634"/>
                <a:gd name="T1" fmla="*/ 2 h 848"/>
                <a:gd name="T2" fmla="*/ 123 w 634"/>
                <a:gd name="T3" fmla="*/ 16 h 848"/>
                <a:gd name="T4" fmla="*/ 152 w 634"/>
                <a:gd name="T5" fmla="*/ 44 h 848"/>
                <a:gd name="T6" fmla="*/ 191 w 634"/>
                <a:gd name="T7" fmla="*/ 81 h 848"/>
                <a:gd name="T8" fmla="*/ 239 w 634"/>
                <a:gd name="T9" fmla="*/ 128 h 848"/>
                <a:gd name="T10" fmla="*/ 294 w 634"/>
                <a:gd name="T11" fmla="*/ 183 h 848"/>
                <a:gd name="T12" fmla="*/ 351 w 634"/>
                <a:gd name="T13" fmla="*/ 242 h 848"/>
                <a:gd name="T14" fmla="*/ 408 w 634"/>
                <a:gd name="T15" fmla="*/ 305 h 848"/>
                <a:gd name="T16" fmla="*/ 465 w 634"/>
                <a:gd name="T17" fmla="*/ 369 h 848"/>
                <a:gd name="T18" fmla="*/ 518 w 634"/>
                <a:gd name="T19" fmla="*/ 432 h 848"/>
                <a:gd name="T20" fmla="*/ 563 w 634"/>
                <a:gd name="T21" fmla="*/ 494 h 848"/>
                <a:gd name="T22" fmla="*/ 600 w 634"/>
                <a:gd name="T23" fmla="*/ 551 h 848"/>
                <a:gd name="T24" fmla="*/ 624 w 634"/>
                <a:gd name="T25" fmla="*/ 606 h 848"/>
                <a:gd name="T26" fmla="*/ 634 w 634"/>
                <a:gd name="T27" fmla="*/ 662 h 848"/>
                <a:gd name="T28" fmla="*/ 628 w 634"/>
                <a:gd name="T29" fmla="*/ 718 h 848"/>
                <a:gd name="T30" fmla="*/ 604 w 634"/>
                <a:gd name="T31" fmla="*/ 769 h 848"/>
                <a:gd name="T32" fmla="*/ 561 w 634"/>
                <a:gd name="T33" fmla="*/ 813 h 848"/>
                <a:gd name="T34" fmla="*/ 515 w 634"/>
                <a:gd name="T35" fmla="*/ 837 h 848"/>
                <a:gd name="T36" fmla="*/ 463 w 634"/>
                <a:gd name="T37" fmla="*/ 848 h 848"/>
                <a:gd name="T38" fmla="*/ 408 w 634"/>
                <a:gd name="T39" fmla="*/ 845 h 848"/>
                <a:gd name="T40" fmla="*/ 358 w 634"/>
                <a:gd name="T41" fmla="*/ 827 h 848"/>
                <a:gd name="T42" fmla="*/ 316 w 634"/>
                <a:gd name="T43" fmla="*/ 795 h 848"/>
                <a:gd name="T44" fmla="*/ 279 w 634"/>
                <a:gd name="T45" fmla="*/ 740 h 848"/>
                <a:gd name="T46" fmla="*/ 233 w 634"/>
                <a:gd name="T47" fmla="*/ 676 h 848"/>
                <a:gd name="T48" fmla="*/ 184 w 634"/>
                <a:gd name="T49" fmla="*/ 618 h 848"/>
                <a:gd name="T50" fmla="*/ 134 w 634"/>
                <a:gd name="T51" fmla="*/ 567 h 848"/>
                <a:gd name="T52" fmla="*/ 88 w 634"/>
                <a:gd name="T53" fmla="*/ 524 h 848"/>
                <a:gd name="T54" fmla="*/ 48 w 634"/>
                <a:gd name="T55" fmla="*/ 490 h 848"/>
                <a:gd name="T56" fmla="*/ 19 w 634"/>
                <a:gd name="T57" fmla="*/ 466 h 848"/>
                <a:gd name="T58" fmla="*/ 3 w 634"/>
                <a:gd name="T59" fmla="*/ 454 h 848"/>
                <a:gd name="T60" fmla="*/ 2 w 634"/>
                <a:gd name="T61" fmla="*/ 450 h 848"/>
                <a:gd name="T62" fmla="*/ 10 w 634"/>
                <a:gd name="T63" fmla="*/ 428 h 848"/>
                <a:gd name="T64" fmla="*/ 26 w 634"/>
                <a:gd name="T65" fmla="*/ 384 h 848"/>
                <a:gd name="T66" fmla="*/ 45 w 634"/>
                <a:gd name="T67" fmla="*/ 319 h 848"/>
                <a:gd name="T68" fmla="*/ 67 w 634"/>
                <a:gd name="T69" fmla="*/ 233 h 848"/>
                <a:gd name="T70" fmla="*/ 88 w 634"/>
                <a:gd name="T71" fmla="*/ 126 h 848"/>
                <a:gd name="T72" fmla="*/ 105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105" y="0"/>
                  </a:moveTo>
                  <a:lnTo>
                    <a:pt x="107" y="2"/>
                  </a:lnTo>
                  <a:lnTo>
                    <a:pt x="114" y="8"/>
                  </a:lnTo>
                  <a:lnTo>
                    <a:pt x="123" y="16"/>
                  </a:lnTo>
                  <a:lnTo>
                    <a:pt x="136" y="28"/>
                  </a:lnTo>
                  <a:lnTo>
                    <a:pt x="152" y="44"/>
                  </a:lnTo>
                  <a:lnTo>
                    <a:pt x="171" y="61"/>
                  </a:lnTo>
                  <a:lnTo>
                    <a:pt x="191" y="81"/>
                  </a:lnTo>
                  <a:lnTo>
                    <a:pt x="215" y="104"/>
                  </a:lnTo>
                  <a:lnTo>
                    <a:pt x="239" y="128"/>
                  </a:lnTo>
                  <a:lnTo>
                    <a:pt x="267" y="155"/>
                  </a:lnTo>
                  <a:lnTo>
                    <a:pt x="294" y="183"/>
                  </a:lnTo>
                  <a:lnTo>
                    <a:pt x="322" y="212"/>
                  </a:lnTo>
                  <a:lnTo>
                    <a:pt x="351" y="242"/>
                  </a:lnTo>
                  <a:lnTo>
                    <a:pt x="380" y="273"/>
                  </a:lnTo>
                  <a:lnTo>
                    <a:pt x="408" y="305"/>
                  </a:lnTo>
                  <a:lnTo>
                    <a:pt x="438" y="337"/>
                  </a:lnTo>
                  <a:lnTo>
                    <a:pt x="465" y="369"/>
                  </a:lnTo>
                  <a:lnTo>
                    <a:pt x="492" y="400"/>
                  </a:lnTo>
                  <a:lnTo>
                    <a:pt x="518" y="432"/>
                  </a:lnTo>
                  <a:lnTo>
                    <a:pt x="542" y="463"/>
                  </a:lnTo>
                  <a:lnTo>
                    <a:pt x="563" y="494"/>
                  </a:lnTo>
                  <a:lnTo>
                    <a:pt x="583" y="522"/>
                  </a:lnTo>
                  <a:lnTo>
                    <a:pt x="600" y="551"/>
                  </a:lnTo>
                  <a:lnTo>
                    <a:pt x="615" y="577"/>
                  </a:lnTo>
                  <a:lnTo>
                    <a:pt x="624" y="606"/>
                  </a:lnTo>
                  <a:lnTo>
                    <a:pt x="632" y="634"/>
                  </a:lnTo>
                  <a:lnTo>
                    <a:pt x="634" y="662"/>
                  </a:lnTo>
                  <a:lnTo>
                    <a:pt x="633" y="690"/>
                  </a:lnTo>
                  <a:lnTo>
                    <a:pt x="628" y="718"/>
                  </a:lnTo>
                  <a:lnTo>
                    <a:pt x="618" y="744"/>
                  </a:lnTo>
                  <a:lnTo>
                    <a:pt x="604" y="769"/>
                  </a:lnTo>
                  <a:lnTo>
                    <a:pt x="585" y="792"/>
                  </a:lnTo>
                  <a:lnTo>
                    <a:pt x="561" y="813"/>
                  </a:lnTo>
                  <a:lnTo>
                    <a:pt x="539" y="827"/>
                  </a:lnTo>
                  <a:lnTo>
                    <a:pt x="515" y="837"/>
                  </a:lnTo>
                  <a:lnTo>
                    <a:pt x="489" y="844"/>
                  </a:lnTo>
                  <a:lnTo>
                    <a:pt x="463" y="848"/>
                  </a:lnTo>
                  <a:lnTo>
                    <a:pt x="436" y="848"/>
                  </a:lnTo>
                  <a:lnTo>
                    <a:pt x="408" y="845"/>
                  </a:lnTo>
                  <a:lnTo>
                    <a:pt x="382" y="838"/>
                  </a:lnTo>
                  <a:lnTo>
                    <a:pt x="358" y="827"/>
                  </a:lnTo>
                  <a:lnTo>
                    <a:pt x="335" y="813"/>
                  </a:lnTo>
                  <a:lnTo>
                    <a:pt x="316" y="795"/>
                  </a:lnTo>
                  <a:lnTo>
                    <a:pt x="300" y="774"/>
                  </a:lnTo>
                  <a:lnTo>
                    <a:pt x="279" y="740"/>
                  </a:lnTo>
                  <a:lnTo>
                    <a:pt x="257" y="707"/>
                  </a:lnTo>
                  <a:lnTo>
                    <a:pt x="233" y="676"/>
                  </a:lnTo>
                  <a:lnTo>
                    <a:pt x="209" y="646"/>
                  </a:lnTo>
                  <a:lnTo>
                    <a:pt x="184" y="618"/>
                  </a:lnTo>
                  <a:lnTo>
                    <a:pt x="159" y="591"/>
                  </a:lnTo>
                  <a:lnTo>
                    <a:pt x="134" y="567"/>
                  </a:lnTo>
                  <a:lnTo>
                    <a:pt x="111" y="544"/>
                  </a:lnTo>
                  <a:lnTo>
                    <a:pt x="88" y="524"/>
                  </a:lnTo>
                  <a:lnTo>
                    <a:pt x="67" y="506"/>
                  </a:lnTo>
                  <a:lnTo>
                    <a:pt x="48" y="490"/>
                  </a:lnTo>
                  <a:lnTo>
                    <a:pt x="32" y="477"/>
                  </a:lnTo>
                  <a:lnTo>
                    <a:pt x="19" y="466"/>
                  </a:lnTo>
                  <a:lnTo>
                    <a:pt x="9" y="460"/>
                  </a:lnTo>
                  <a:lnTo>
                    <a:pt x="3" y="454"/>
                  </a:lnTo>
                  <a:lnTo>
                    <a:pt x="0" y="453"/>
                  </a:lnTo>
                  <a:lnTo>
                    <a:pt x="2" y="450"/>
                  </a:lnTo>
                  <a:lnTo>
                    <a:pt x="5" y="442"/>
                  </a:lnTo>
                  <a:lnTo>
                    <a:pt x="10" y="428"/>
                  </a:lnTo>
                  <a:lnTo>
                    <a:pt x="18" y="409"/>
                  </a:lnTo>
                  <a:lnTo>
                    <a:pt x="26" y="384"/>
                  </a:lnTo>
                  <a:lnTo>
                    <a:pt x="35" y="354"/>
                  </a:lnTo>
                  <a:lnTo>
                    <a:pt x="45" y="319"/>
                  </a:lnTo>
                  <a:lnTo>
                    <a:pt x="56" y="279"/>
                  </a:lnTo>
                  <a:lnTo>
                    <a:pt x="67" y="233"/>
                  </a:lnTo>
                  <a:lnTo>
                    <a:pt x="78" y="182"/>
                  </a:lnTo>
                  <a:lnTo>
                    <a:pt x="88" y="126"/>
                  </a:lnTo>
                  <a:lnTo>
                    <a:pt x="96" y="6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4892" y="2716"/>
              <a:ext cx="65" cy="65"/>
            </a:xfrm>
            <a:custGeom>
              <a:avLst/>
              <a:gdLst>
                <a:gd name="T0" fmla="*/ 325 w 652"/>
                <a:gd name="T1" fmla="*/ 0 h 654"/>
                <a:gd name="T2" fmla="*/ 370 w 652"/>
                <a:gd name="T3" fmla="*/ 4 h 654"/>
                <a:gd name="T4" fmla="*/ 413 w 652"/>
                <a:gd name="T5" fmla="*/ 11 h 654"/>
                <a:gd name="T6" fmla="*/ 452 w 652"/>
                <a:gd name="T7" fmla="*/ 26 h 654"/>
                <a:gd name="T8" fmla="*/ 490 w 652"/>
                <a:gd name="T9" fmla="*/ 44 h 654"/>
                <a:gd name="T10" fmla="*/ 525 w 652"/>
                <a:gd name="T11" fmla="*/ 68 h 654"/>
                <a:gd name="T12" fmla="*/ 556 w 652"/>
                <a:gd name="T13" fmla="*/ 96 h 654"/>
                <a:gd name="T14" fmla="*/ 583 w 652"/>
                <a:gd name="T15" fmla="*/ 128 h 654"/>
                <a:gd name="T16" fmla="*/ 607 w 652"/>
                <a:gd name="T17" fmla="*/ 162 h 654"/>
                <a:gd name="T18" fmla="*/ 625 w 652"/>
                <a:gd name="T19" fmla="*/ 200 h 654"/>
                <a:gd name="T20" fmla="*/ 640 w 652"/>
                <a:gd name="T21" fmla="*/ 241 h 654"/>
                <a:gd name="T22" fmla="*/ 648 w 652"/>
                <a:gd name="T23" fmla="*/ 282 h 654"/>
                <a:gd name="T24" fmla="*/ 652 w 652"/>
                <a:gd name="T25" fmla="*/ 327 h 654"/>
                <a:gd name="T26" fmla="*/ 648 w 652"/>
                <a:gd name="T27" fmla="*/ 371 h 654"/>
                <a:gd name="T28" fmla="*/ 640 w 652"/>
                <a:gd name="T29" fmla="*/ 414 h 654"/>
                <a:gd name="T30" fmla="*/ 625 w 652"/>
                <a:gd name="T31" fmla="*/ 455 h 654"/>
                <a:gd name="T32" fmla="*/ 607 w 652"/>
                <a:gd name="T33" fmla="*/ 492 h 654"/>
                <a:gd name="T34" fmla="*/ 583 w 652"/>
                <a:gd name="T35" fmla="*/ 527 h 654"/>
                <a:gd name="T36" fmla="*/ 556 w 652"/>
                <a:gd name="T37" fmla="*/ 559 h 654"/>
                <a:gd name="T38" fmla="*/ 525 w 652"/>
                <a:gd name="T39" fmla="*/ 586 h 654"/>
                <a:gd name="T40" fmla="*/ 490 w 652"/>
                <a:gd name="T41" fmla="*/ 609 h 654"/>
                <a:gd name="T42" fmla="*/ 452 w 652"/>
                <a:gd name="T43" fmla="*/ 629 h 654"/>
                <a:gd name="T44" fmla="*/ 413 w 652"/>
                <a:gd name="T45" fmla="*/ 642 h 654"/>
                <a:gd name="T46" fmla="*/ 370 w 652"/>
                <a:gd name="T47" fmla="*/ 651 h 654"/>
                <a:gd name="T48" fmla="*/ 325 w 652"/>
                <a:gd name="T49" fmla="*/ 654 h 654"/>
                <a:gd name="T50" fmla="*/ 282 w 652"/>
                <a:gd name="T51" fmla="*/ 651 h 654"/>
                <a:gd name="T52" fmla="*/ 239 w 652"/>
                <a:gd name="T53" fmla="*/ 642 h 654"/>
                <a:gd name="T54" fmla="*/ 199 w 652"/>
                <a:gd name="T55" fmla="*/ 629 h 654"/>
                <a:gd name="T56" fmla="*/ 162 w 652"/>
                <a:gd name="T57" fmla="*/ 609 h 654"/>
                <a:gd name="T58" fmla="*/ 127 w 652"/>
                <a:gd name="T59" fmla="*/ 586 h 654"/>
                <a:gd name="T60" fmla="*/ 96 w 652"/>
                <a:gd name="T61" fmla="*/ 559 h 654"/>
                <a:gd name="T62" fmla="*/ 68 w 652"/>
                <a:gd name="T63" fmla="*/ 527 h 654"/>
                <a:gd name="T64" fmla="*/ 45 w 652"/>
                <a:gd name="T65" fmla="*/ 492 h 654"/>
                <a:gd name="T66" fmla="*/ 27 w 652"/>
                <a:gd name="T67" fmla="*/ 455 h 654"/>
                <a:gd name="T68" fmla="*/ 12 w 652"/>
                <a:gd name="T69" fmla="*/ 414 h 654"/>
                <a:gd name="T70" fmla="*/ 4 w 652"/>
                <a:gd name="T71" fmla="*/ 371 h 654"/>
                <a:gd name="T72" fmla="*/ 0 w 652"/>
                <a:gd name="T73" fmla="*/ 327 h 654"/>
                <a:gd name="T74" fmla="*/ 4 w 652"/>
                <a:gd name="T75" fmla="*/ 282 h 654"/>
                <a:gd name="T76" fmla="*/ 12 w 652"/>
                <a:gd name="T77" fmla="*/ 241 h 654"/>
                <a:gd name="T78" fmla="*/ 27 w 652"/>
                <a:gd name="T79" fmla="*/ 200 h 654"/>
                <a:gd name="T80" fmla="*/ 45 w 652"/>
                <a:gd name="T81" fmla="*/ 162 h 654"/>
                <a:gd name="T82" fmla="*/ 68 w 652"/>
                <a:gd name="T83" fmla="*/ 128 h 654"/>
                <a:gd name="T84" fmla="*/ 96 w 652"/>
                <a:gd name="T85" fmla="*/ 96 h 654"/>
                <a:gd name="T86" fmla="*/ 127 w 652"/>
                <a:gd name="T87" fmla="*/ 68 h 654"/>
                <a:gd name="T88" fmla="*/ 162 w 652"/>
                <a:gd name="T89" fmla="*/ 44 h 654"/>
                <a:gd name="T90" fmla="*/ 199 w 652"/>
                <a:gd name="T91" fmla="*/ 26 h 654"/>
                <a:gd name="T92" fmla="*/ 239 w 652"/>
                <a:gd name="T93" fmla="*/ 11 h 654"/>
                <a:gd name="T94" fmla="*/ 282 w 652"/>
                <a:gd name="T95" fmla="*/ 4 h 654"/>
                <a:gd name="T96" fmla="*/ 325 w 652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654">
                  <a:moveTo>
                    <a:pt x="325" y="0"/>
                  </a:moveTo>
                  <a:lnTo>
                    <a:pt x="370" y="4"/>
                  </a:lnTo>
                  <a:lnTo>
                    <a:pt x="413" y="11"/>
                  </a:lnTo>
                  <a:lnTo>
                    <a:pt x="452" y="26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6" y="96"/>
                  </a:lnTo>
                  <a:lnTo>
                    <a:pt x="583" y="128"/>
                  </a:lnTo>
                  <a:lnTo>
                    <a:pt x="607" y="162"/>
                  </a:lnTo>
                  <a:lnTo>
                    <a:pt x="625" y="200"/>
                  </a:lnTo>
                  <a:lnTo>
                    <a:pt x="640" y="241"/>
                  </a:lnTo>
                  <a:lnTo>
                    <a:pt x="648" y="282"/>
                  </a:lnTo>
                  <a:lnTo>
                    <a:pt x="652" y="327"/>
                  </a:lnTo>
                  <a:lnTo>
                    <a:pt x="648" y="371"/>
                  </a:lnTo>
                  <a:lnTo>
                    <a:pt x="640" y="414"/>
                  </a:lnTo>
                  <a:lnTo>
                    <a:pt x="625" y="455"/>
                  </a:lnTo>
                  <a:lnTo>
                    <a:pt x="607" y="492"/>
                  </a:lnTo>
                  <a:lnTo>
                    <a:pt x="583" y="527"/>
                  </a:lnTo>
                  <a:lnTo>
                    <a:pt x="556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3" y="642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2" y="651"/>
                  </a:lnTo>
                  <a:lnTo>
                    <a:pt x="239" y="642"/>
                  </a:lnTo>
                  <a:lnTo>
                    <a:pt x="199" y="629"/>
                  </a:lnTo>
                  <a:lnTo>
                    <a:pt x="162" y="609"/>
                  </a:lnTo>
                  <a:lnTo>
                    <a:pt x="127" y="586"/>
                  </a:lnTo>
                  <a:lnTo>
                    <a:pt x="96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7" y="455"/>
                  </a:lnTo>
                  <a:lnTo>
                    <a:pt x="12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2"/>
                  </a:lnTo>
                  <a:lnTo>
                    <a:pt x="12" y="241"/>
                  </a:lnTo>
                  <a:lnTo>
                    <a:pt x="27" y="200"/>
                  </a:lnTo>
                  <a:lnTo>
                    <a:pt x="45" y="162"/>
                  </a:lnTo>
                  <a:lnTo>
                    <a:pt x="68" y="128"/>
                  </a:lnTo>
                  <a:lnTo>
                    <a:pt x="96" y="96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199" y="26"/>
                  </a:lnTo>
                  <a:lnTo>
                    <a:pt x="239" y="11"/>
                  </a:lnTo>
                  <a:lnTo>
                    <a:pt x="282" y="4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50" name="Picture 2" descr="C:\Users\Jo\Downloads\two-settings-cogwhe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27" y="2659544"/>
            <a:ext cx="1124621" cy="109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\Downloads\cod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56" y="2738341"/>
            <a:ext cx="1025549" cy="100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23"/>
          <p:cNvSpPr>
            <a:spLocks/>
          </p:cNvSpPr>
          <p:nvPr/>
        </p:nvSpPr>
        <p:spPr bwMode="auto">
          <a:xfrm>
            <a:off x="7567078" y="2697294"/>
            <a:ext cx="677330" cy="900000"/>
          </a:xfrm>
          <a:custGeom>
            <a:avLst/>
            <a:gdLst>
              <a:gd name="T0" fmla="*/ 1200 w 3051"/>
              <a:gd name="T1" fmla="*/ 13 h 3472"/>
              <a:gd name="T2" fmla="*/ 1324 w 3051"/>
              <a:gd name="T3" fmla="*/ 74 h 3472"/>
              <a:gd name="T4" fmla="*/ 1413 w 3051"/>
              <a:gd name="T5" fmla="*/ 177 h 3472"/>
              <a:gd name="T6" fmla="*/ 1459 w 3051"/>
              <a:gd name="T7" fmla="*/ 308 h 3472"/>
              <a:gd name="T8" fmla="*/ 1495 w 3051"/>
              <a:gd name="T9" fmla="*/ 1174 h 3472"/>
              <a:gd name="T10" fmla="*/ 1604 w 3051"/>
              <a:gd name="T11" fmla="*/ 1143 h 3472"/>
              <a:gd name="T12" fmla="*/ 1731 w 3051"/>
              <a:gd name="T13" fmla="*/ 1153 h 3472"/>
              <a:gd name="T14" fmla="*/ 1847 w 3051"/>
              <a:gd name="T15" fmla="*/ 1206 h 3472"/>
              <a:gd name="T16" fmla="*/ 1936 w 3051"/>
              <a:gd name="T17" fmla="*/ 1295 h 3472"/>
              <a:gd name="T18" fmla="*/ 2010 w 3051"/>
              <a:gd name="T19" fmla="*/ 1350 h 3472"/>
              <a:gd name="T20" fmla="*/ 2125 w 3051"/>
              <a:gd name="T21" fmla="*/ 1315 h 3472"/>
              <a:gd name="T22" fmla="*/ 2258 w 3051"/>
              <a:gd name="T23" fmla="*/ 1324 h 3472"/>
              <a:gd name="T24" fmla="*/ 2379 w 3051"/>
              <a:gd name="T25" fmla="*/ 1382 h 3472"/>
              <a:gd name="T26" fmla="*/ 2467 w 3051"/>
              <a:gd name="T27" fmla="*/ 1479 h 3472"/>
              <a:gd name="T28" fmla="*/ 2517 w 3051"/>
              <a:gd name="T29" fmla="*/ 1602 h 3472"/>
              <a:gd name="T30" fmla="*/ 2647 w 3051"/>
              <a:gd name="T31" fmla="*/ 1558 h 3472"/>
              <a:gd name="T32" fmla="*/ 2789 w 3051"/>
              <a:gd name="T33" fmla="*/ 1568 h 3472"/>
              <a:gd name="T34" fmla="*/ 2913 w 3051"/>
              <a:gd name="T35" fmla="*/ 1630 h 3472"/>
              <a:gd name="T36" fmla="*/ 3002 w 3051"/>
              <a:gd name="T37" fmla="*/ 1732 h 3472"/>
              <a:gd name="T38" fmla="*/ 3048 w 3051"/>
              <a:gd name="T39" fmla="*/ 1864 h 3472"/>
              <a:gd name="T40" fmla="*/ 3048 w 3051"/>
              <a:gd name="T41" fmla="*/ 2849 h 3472"/>
              <a:gd name="T42" fmla="*/ 3003 w 3051"/>
              <a:gd name="T43" fmla="*/ 3026 h 3472"/>
              <a:gd name="T44" fmla="*/ 2911 w 3051"/>
              <a:gd name="T45" fmla="*/ 3182 h 3472"/>
              <a:gd name="T46" fmla="*/ 2778 w 3051"/>
              <a:gd name="T47" fmla="*/ 3311 h 3472"/>
              <a:gd name="T48" fmla="*/ 2613 w 3051"/>
              <a:gd name="T49" fmla="*/ 3407 h 3472"/>
              <a:gd name="T50" fmla="*/ 2423 w 3051"/>
              <a:gd name="T51" fmla="*/ 3462 h 3472"/>
              <a:gd name="T52" fmla="*/ 1519 w 3051"/>
              <a:gd name="T53" fmla="*/ 3472 h 3472"/>
              <a:gd name="T54" fmla="*/ 1343 w 3051"/>
              <a:gd name="T55" fmla="*/ 3448 h 3472"/>
              <a:gd name="T56" fmla="*/ 1166 w 3051"/>
              <a:gd name="T57" fmla="*/ 3381 h 3472"/>
              <a:gd name="T58" fmla="*/ 1003 w 3051"/>
              <a:gd name="T59" fmla="*/ 3286 h 3472"/>
              <a:gd name="T60" fmla="*/ 867 w 3051"/>
              <a:gd name="T61" fmla="*/ 3175 h 3472"/>
              <a:gd name="T62" fmla="*/ 40 w 3051"/>
              <a:gd name="T63" fmla="*/ 2226 h 3472"/>
              <a:gd name="T64" fmla="*/ 2 w 3051"/>
              <a:gd name="T65" fmla="*/ 2103 h 3472"/>
              <a:gd name="T66" fmla="*/ 10 w 3051"/>
              <a:gd name="T67" fmla="*/ 1978 h 3472"/>
              <a:gd name="T68" fmla="*/ 61 w 3051"/>
              <a:gd name="T69" fmla="*/ 1861 h 3472"/>
              <a:gd name="T70" fmla="*/ 155 w 3051"/>
              <a:gd name="T71" fmla="*/ 1767 h 3472"/>
              <a:gd name="T72" fmla="*/ 273 w 3051"/>
              <a:gd name="T73" fmla="*/ 1715 h 3472"/>
              <a:gd name="T74" fmla="*/ 399 w 3051"/>
              <a:gd name="T75" fmla="*/ 1707 h 3472"/>
              <a:gd name="T76" fmla="*/ 519 w 3051"/>
              <a:gd name="T77" fmla="*/ 1744 h 3472"/>
              <a:gd name="T78" fmla="*/ 623 w 3051"/>
              <a:gd name="T79" fmla="*/ 1825 h 3472"/>
              <a:gd name="T80" fmla="*/ 753 w 3051"/>
              <a:gd name="T81" fmla="*/ 308 h 3472"/>
              <a:gd name="T82" fmla="*/ 797 w 3051"/>
              <a:gd name="T83" fmla="*/ 177 h 3472"/>
              <a:gd name="T84" fmla="*/ 888 w 3051"/>
              <a:gd name="T85" fmla="*/ 74 h 3472"/>
              <a:gd name="T86" fmla="*/ 1011 w 3051"/>
              <a:gd name="T87" fmla="*/ 13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51" h="3472">
                <a:moveTo>
                  <a:pt x="1106" y="0"/>
                </a:moveTo>
                <a:lnTo>
                  <a:pt x="1153" y="4"/>
                </a:lnTo>
                <a:lnTo>
                  <a:pt x="1200" y="13"/>
                </a:lnTo>
                <a:lnTo>
                  <a:pt x="1244" y="28"/>
                </a:lnTo>
                <a:lnTo>
                  <a:pt x="1286" y="49"/>
                </a:lnTo>
                <a:lnTo>
                  <a:pt x="1324" y="74"/>
                </a:lnTo>
                <a:lnTo>
                  <a:pt x="1357" y="105"/>
                </a:lnTo>
                <a:lnTo>
                  <a:pt x="1387" y="139"/>
                </a:lnTo>
                <a:lnTo>
                  <a:pt x="1413" y="177"/>
                </a:lnTo>
                <a:lnTo>
                  <a:pt x="1434" y="218"/>
                </a:lnTo>
                <a:lnTo>
                  <a:pt x="1449" y="262"/>
                </a:lnTo>
                <a:lnTo>
                  <a:pt x="1459" y="308"/>
                </a:lnTo>
                <a:lnTo>
                  <a:pt x="1462" y="357"/>
                </a:lnTo>
                <a:lnTo>
                  <a:pt x="1462" y="1192"/>
                </a:lnTo>
                <a:lnTo>
                  <a:pt x="1495" y="1174"/>
                </a:lnTo>
                <a:lnTo>
                  <a:pt x="1530" y="1160"/>
                </a:lnTo>
                <a:lnTo>
                  <a:pt x="1566" y="1150"/>
                </a:lnTo>
                <a:lnTo>
                  <a:pt x="1604" y="1143"/>
                </a:lnTo>
                <a:lnTo>
                  <a:pt x="1643" y="1141"/>
                </a:lnTo>
                <a:lnTo>
                  <a:pt x="1688" y="1144"/>
                </a:lnTo>
                <a:lnTo>
                  <a:pt x="1731" y="1153"/>
                </a:lnTo>
                <a:lnTo>
                  <a:pt x="1772" y="1165"/>
                </a:lnTo>
                <a:lnTo>
                  <a:pt x="1810" y="1183"/>
                </a:lnTo>
                <a:lnTo>
                  <a:pt x="1847" y="1206"/>
                </a:lnTo>
                <a:lnTo>
                  <a:pt x="1880" y="1231"/>
                </a:lnTo>
                <a:lnTo>
                  <a:pt x="1909" y="1261"/>
                </a:lnTo>
                <a:lnTo>
                  <a:pt x="1936" y="1295"/>
                </a:lnTo>
                <a:lnTo>
                  <a:pt x="1957" y="1331"/>
                </a:lnTo>
                <a:lnTo>
                  <a:pt x="1975" y="1369"/>
                </a:lnTo>
                <a:lnTo>
                  <a:pt x="2010" y="1350"/>
                </a:lnTo>
                <a:lnTo>
                  <a:pt x="2047" y="1334"/>
                </a:lnTo>
                <a:lnTo>
                  <a:pt x="2085" y="1322"/>
                </a:lnTo>
                <a:lnTo>
                  <a:pt x="2125" y="1315"/>
                </a:lnTo>
                <a:lnTo>
                  <a:pt x="2167" y="1313"/>
                </a:lnTo>
                <a:lnTo>
                  <a:pt x="2214" y="1316"/>
                </a:lnTo>
                <a:lnTo>
                  <a:pt x="2258" y="1324"/>
                </a:lnTo>
                <a:lnTo>
                  <a:pt x="2301" y="1339"/>
                </a:lnTo>
                <a:lnTo>
                  <a:pt x="2342" y="1358"/>
                </a:lnTo>
                <a:lnTo>
                  <a:pt x="2379" y="1382"/>
                </a:lnTo>
                <a:lnTo>
                  <a:pt x="2411" y="1411"/>
                </a:lnTo>
                <a:lnTo>
                  <a:pt x="2442" y="1443"/>
                </a:lnTo>
                <a:lnTo>
                  <a:pt x="2467" y="1479"/>
                </a:lnTo>
                <a:lnTo>
                  <a:pt x="2490" y="1517"/>
                </a:lnTo>
                <a:lnTo>
                  <a:pt x="2505" y="1559"/>
                </a:lnTo>
                <a:lnTo>
                  <a:pt x="2517" y="1602"/>
                </a:lnTo>
                <a:lnTo>
                  <a:pt x="2557" y="1582"/>
                </a:lnTo>
                <a:lnTo>
                  <a:pt x="2601" y="1568"/>
                </a:lnTo>
                <a:lnTo>
                  <a:pt x="2647" y="1558"/>
                </a:lnTo>
                <a:lnTo>
                  <a:pt x="2695" y="1555"/>
                </a:lnTo>
                <a:lnTo>
                  <a:pt x="2742" y="1558"/>
                </a:lnTo>
                <a:lnTo>
                  <a:pt x="2789" y="1568"/>
                </a:lnTo>
                <a:lnTo>
                  <a:pt x="2833" y="1583"/>
                </a:lnTo>
                <a:lnTo>
                  <a:pt x="2874" y="1604"/>
                </a:lnTo>
                <a:lnTo>
                  <a:pt x="2913" y="1630"/>
                </a:lnTo>
                <a:lnTo>
                  <a:pt x="2946" y="1660"/>
                </a:lnTo>
                <a:lnTo>
                  <a:pt x="2977" y="1693"/>
                </a:lnTo>
                <a:lnTo>
                  <a:pt x="3002" y="1732"/>
                </a:lnTo>
                <a:lnTo>
                  <a:pt x="3022" y="1773"/>
                </a:lnTo>
                <a:lnTo>
                  <a:pt x="3038" y="1817"/>
                </a:lnTo>
                <a:lnTo>
                  <a:pt x="3048" y="1864"/>
                </a:lnTo>
                <a:lnTo>
                  <a:pt x="3051" y="1911"/>
                </a:lnTo>
                <a:lnTo>
                  <a:pt x="3051" y="2787"/>
                </a:lnTo>
                <a:lnTo>
                  <a:pt x="3048" y="2849"/>
                </a:lnTo>
                <a:lnTo>
                  <a:pt x="3038" y="2909"/>
                </a:lnTo>
                <a:lnTo>
                  <a:pt x="3024" y="2969"/>
                </a:lnTo>
                <a:lnTo>
                  <a:pt x="3003" y="3026"/>
                </a:lnTo>
                <a:lnTo>
                  <a:pt x="2977" y="3081"/>
                </a:lnTo>
                <a:lnTo>
                  <a:pt x="2946" y="3133"/>
                </a:lnTo>
                <a:lnTo>
                  <a:pt x="2911" y="3182"/>
                </a:lnTo>
                <a:lnTo>
                  <a:pt x="2871" y="3229"/>
                </a:lnTo>
                <a:lnTo>
                  <a:pt x="2827" y="3271"/>
                </a:lnTo>
                <a:lnTo>
                  <a:pt x="2778" y="3311"/>
                </a:lnTo>
                <a:lnTo>
                  <a:pt x="2726" y="3347"/>
                </a:lnTo>
                <a:lnTo>
                  <a:pt x="2671" y="3379"/>
                </a:lnTo>
                <a:lnTo>
                  <a:pt x="2613" y="3407"/>
                </a:lnTo>
                <a:lnTo>
                  <a:pt x="2552" y="3430"/>
                </a:lnTo>
                <a:lnTo>
                  <a:pt x="2489" y="3448"/>
                </a:lnTo>
                <a:lnTo>
                  <a:pt x="2423" y="3462"/>
                </a:lnTo>
                <a:lnTo>
                  <a:pt x="2355" y="3470"/>
                </a:lnTo>
                <a:lnTo>
                  <a:pt x="2286" y="3472"/>
                </a:lnTo>
                <a:lnTo>
                  <a:pt x="1519" y="3472"/>
                </a:lnTo>
                <a:lnTo>
                  <a:pt x="1462" y="3470"/>
                </a:lnTo>
                <a:lnTo>
                  <a:pt x="1403" y="3462"/>
                </a:lnTo>
                <a:lnTo>
                  <a:pt x="1343" y="3448"/>
                </a:lnTo>
                <a:lnTo>
                  <a:pt x="1283" y="3430"/>
                </a:lnTo>
                <a:lnTo>
                  <a:pt x="1224" y="3407"/>
                </a:lnTo>
                <a:lnTo>
                  <a:pt x="1166" y="3381"/>
                </a:lnTo>
                <a:lnTo>
                  <a:pt x="1110" y="3352"/>
                </a:lnTo>
                <a:lnTo>
                  <a:pt x="1055" y="3320"/>
                </a:lnTo>
                <a:lnTo>
                  <a:pt x="1003" y="3286"/>
                </a:lnTo>
                <a:lnTo>
                  <a:pt x="954" y="3250"/>
                </a:lnTo>
                <a:lnTo>
                  <a:pt x="909" y="3213"/>
                </a:lnTo>
                <a:lnTo>
                  <a:pt x="867" y="3175"/>
                </a:lnTo>
                <a:lnTo>
                  <a:pt x="90" y="2299"/>
                </a:lnTo>
                <a:lnTo>
                  <a:pt x="62" y="2263"/>
                </a:lnTo>
                <a:lnTo>
                  <a:pt x="40" y="2226"/>
                </a:lnTo>
                <a:lnTo>
                  <a:pt x="22" y="2186"/>
                </a:lnTo>
                <a:lnTo>
                  <a:pt x="10" y="2145"/>
                </a:lnTo>
                <a:lnTo>
                  <a:pt x="2" y="2103"/>
                </a:lnTo>
                <a:lnTo>
                  <a:pt x="0" y="2062"/>
                </a:lnTo>
                <a:lnTo>
                  <a:pt x="2" y="2019"/>
                </a:lnTo>
                <a:lnTo>
                  <a:pt x="10" y="1978"/>
                </a:lnTo>
                <a:lnTo>
                  <a:pt x="22" y="1937"/>
                </a:lnTo>
                <a:lnTo>
                  <a:pt x="39" y="1899"/>
                </a:lnTo>
                <a:lnTo>
                  <a:pt x="61" y="1861"/>
                </a:lnTo>
                <a:lnTo>
                  <a:pt x="88" y="1827"/>
                </a:lnTo>
                <a:lnTo>
                  <a:pt x="119" y="1795"/>
                </a:lnTo>
                <a:lnTo>
                  <a:pt x="155" y="1767"/>
                </a:lnTo>
                <a:lnTo>
                  <a:pt x="192" y="1744"/>
                </a:lnTo>
                <a:lnTo>
                  <a:pt x="232" y="1727"/>
                </a:lnTo>
                <a:lnTo>
                  <a:pt x="273" y="1715"/>
                </a:lnTo>
                <a:lnTo>
                  <a:pt x="314" y="1707"/>
                </a:lnTo>
                <a:lnTo>
                  <a:pt x="356" y="1705"/>
                </a:lnTo>
                <a:lnTo>
                  <a:pt x="399" y="1707"/>
                </a:lnTo>
                <a:lnTo>
                  <a:pt x="440" y="1715"/>
                </a:lnTo>
                <a:lnTo>
                  <a:pt x="480" y="1727"/>
                </a:lnTo>
                <a:lnTo>
                  <a:pt x="519" y="1744"/>
                </a:lnTo>
                <a:lnTo>
                  <a:pt x="556" y="1767"/>
                </a:lnTo>
                <a:lnTo>
                  <a:pt x="591" y="1793"/>
                </a:lnTo>
                <a:lnTo>
                  <a:pt x="623" y="1825"/>
                </a:lnTo>
                <a:lnTo>
                  <a:pt x="748" y="1967"/>
                </a:lnTo>
                <a:lnTo>
                  <a:pt x="748" y="357"/>
                </a:lnTo>
                <a:lnTo>
                  <a:pt x="753" y="308"/>
                </a:lnTo>
                <a:lnTo>
                  <a:pt x="761" y="262"/>
                </a:lnTo>
                <a:lnTo>
                  <a:pt x="777" y="218"/>
                </a:lnTo>
                <a:lnTo>
                  <a:pt x="797" y="177"/>
                </a:lnTo>
                <a:lnTo>
                  <a:pt x="824" y="139"/>
                </a:lnTo>
                <a:lnTo>
                  <a:pt x="853" y="105"/>
                </a:lnTo>
                <a:lnTo>
                  <a:pt x="888" y="74"/>
                </a:lnTo>
                <a:lnTo>
                  <a:pt x="925" y="49"/>
                </a:lnTo>
                <a:lnTo>
                  <a:pt x="966" y="28"/>
                </a:lnTo>
                <a:lnTo>
                  <a:pt x="1011" y="13"/>
                </a:lnTo>
                <a:lnTo>
                  <a:pt x="1057" y="4"/>
                </a:lnTo>
                <a:lnTo>
                  <a:pt x="110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29798" y="1879459"/>
            <a:ext cx="246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sz="3600" spc="3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환경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6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2286386" cy="5745606"/>
          </a:xfrm>
          <a:prstGeom prst="rect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86386" y="1"/>
            <a:ext cx="2268000" cy="57303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55502" y="0"/>
            <a:ext cx="2268000" cy="5745608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23502" y="0"/>
            <a:ext cx="2320498" cy="5745606"/>
          </a:xfrm>
          <a:prstGeom prst="rect">
            <a:avLst/>
          </a:prstGeom>
          <a:solidFill>
            <a:srgbClr val="B3D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366" y="1879459"/>
            <a:ext cx="86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3574" y="1879459"/>
            <a:ext cx="18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9798" y="1879459"/>
            <a:ext cx="246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sz="3600" spc="3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환경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6102" y="1886718"/>
            <a:ext cx="138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 현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9" name="Group 31"/>
          <p:cNvGrpSpPr>
            <a:grpSpLocks noChangeAspect="1"/>
          </p:cNvGrpSpPr>
          <p:nvPr/>
        </p:nvGrpSpPr>
        <p:grpSpPr bwMode="auto">
          <a:xfrm>
            <a:off x="623590" y="2740129"/>
            <a:ext cx="905440" cy="759510"/>
            <a:chOff x="4636" y="2704"/>
            <a:chExt cx="357" cy="346"/>
          </a:xfrm>
          <a:solidFill>
            <a:schemeClr val="bg1"/>
          </a:solidFill>
        </p:grpSpPr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4639" y="2939"/>
              <a:ext cx="63" cy="85"/>
            </a:xfrm>
            <a:custGeom>
              <a:avLst/>
              <a:gdLst>
                <a:gd name="T0" fmla="*/ 537 w 634"/>
                <a:gd name="T1" fmla="*/ 65 h 848"/>
                <a:gd name="T2" fmla="*/ 557 w 634"/>
                <a:gd name="T3" fmla="*/ 182 h 848"/>
                <a:gd name="T4" fmla="*/ 578 w 634"/>
                <a:gd name="T5" fmla="*/ 278 h 848"/>
                <a:gd name="T6" fmla="*/ 599 w 634"/>
                <a:gd name="T7" fmla="*/ 354 h 848"/>
                <a:gd name="T8" fmla="*/ 617 w 634"/>
                <a:gd name="T9" fmla="*/ 409 h 848"/>
                <a:gd name="T10" fmla="*/ 629 w 634"/>
                <a:gd name="T11" fmla="*/ 442 h 848"/>
                <a:gd name="T12" fmla="*/ 634 w 634"/>
                <a:gd name="T13" fmla="*/ 453 h 848"/>
                <a:gd name="T14" fmla="*/ 625 w 634"/>
                <a:gd name="T15" fmla="*/ 459 h 848"/>
                <a:gd name="T16" fmla="*/ 601 w 634"/>
                <a:gd name="T17" fmla="*/ 477 h 848"/>
                <a:gd name="T18" fmla="*/ 566 w 634"/>
                <a:gd name="T19" fmla="*/ 505 h 848"/>
                <a:gd name="T20" fmla="*/ 524 w 634"/>
                <a:gd name="T21" fmla="*/ 544 h 848"/>
                <a:gd name="T22" fmla="*/ 476 w 634"/>
                <a:gd name="T23" fmla="*/ 591 h 848"/>
                <a:gd name="T24" fmla="*/ 426 w 634"/>
                <a:gd name="T25" fmla="*/ 646 h 848"/>
                <a:gd name="T26" fmla="*/ 378 w 634"/>
                <a:gd name="T27" fmla="*/ 706 h 848"/>
                <a:gd name="T28" fmla="*/ 334 w 634"/>
                <a:gd name="T29" fmla="*/ 773 h 848"/>
                <a:gd name="T30" fmla="*/ 298 w 634"/>
                <a:gd name="T31" fmla="*/ 813 h 848"/>
                <a:gd name="T32" fmla="*/ 252 w 634"/>
                <a:gd name="T33" fmla="*/ 838 h 848"/>
                <a:gd name="T34" fmla="*/ 199 w 634"/>
                <a:gd name="T35" fmla="*/ 848 h 848"/>
                <a:gd name="T36" fmla="*/ 145 w 634"/>
                <a:gd name="T37" fmla="*/ 843 h 848"/>
                <a:gd name="T38" fmla="*/ 95 w 634"/>
                <a:gd name="T39" fmla="*/ 826 h 848"/>
                <a:gd name="T40" fmla="*/ 49 w 634"/>
                <a:gd name="T41" fmla="*/ 792 h 848"/>
                <a:gd name="T42" fmla="*/ 16 w 634"/>
                <a:gd name="T43" fmla="*/ 744 h 848"/>
                <a:gd name="T44" fmla="*/ 1 w 634"/>
                <a:gd name="T45" fmla="*/ 690 h 848"/>
                <a:gd name="T46" fmla="*/ 2 w 634"/>
                <a:gd name="T47" fmla="*/ 633 h 848"/>
                <a:gd name="T48" fmla="*/ 20 w 634"/>
                <a:gd name="T49" fmla="*/ 577 h 848"/>
                <a:gd name="T50" fmla="*/ 50 w 634"/>
                <a:gd name="T51" fmla="*/ 522 h 848"/>
                <a:gd name="T52" fmla="*/ 92 w 634"/>
                <a:gd name="T53" fmla="*/ 463 h 848"/>
                <a:gd name="T54" fmla="*/ 142 w 634"/>
                <a:gd name="T55" fmla="*/ 400 h 848"/>
                <a:gd name="T56" fmla="*/ 197 w 634"/>
                <a:gd name="T57" fmla="*/ 336 h 848"/>
                <a:gd name="T58" fmla="*/ 254 w 634"/>
                <a:gd name="T59" fmla="*/ 273 h 848"/>
                <a:gd name="T60" fmla="*/ 312 w 634"/>
                <a:gd name="T61" fmla="*/ 211 h 848"/>
                <a:gd name="T62" fmla="*/ 368 w 634"/>
                <a:gd name="T63" fmla="*/ 154 h 848"/>
                <a:gd name="T64" fmla="*/ 419 w 634"/>
                <a:gd name="T65" fmla="*/ 104 h 848"/>
                <a:gd name="T66" fmla="*/ 464 w 634"/>
                <a:gd name="T67" fmla="*/ 61 h 848"/>
                <a:gd name="T68" fmla="*/ 498 w 634"/>
                <a:gd name="T69" fmla="*/ 28 h 848"/>
                <a:gd name="T70" fmla="*/ 521 w 634"/>
                <a:gd name="T71" fmla="*/ 7 h 848"/>
                <a:gd name="T72" fmla="*/ 529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529" y="0"/>
                  </a:moveTo>
                  <a:lnTo>
                    <a:pt x="537" y="65"/>
                  </a:lnTo>
                  <a:lnTo>
                    <a:pt x="547" y="126"/>
                  </a:lnTo>
                  <a:lnTo>
                    <a:pt x="557" y="182"/>
                  </a:lnTo>
                  <a:lnTo>
                    <a:pt x="568" y="232"/>
                  </a:lnTo>
                  <a:lnTo>
                    <a:pt x="578" y="278"/>
                  </a:lnTo>
                  <a:lnTo>
                    <a:pt x="588" y="319"/>
                  </a:lnTo>
                  <a:lnTo>
                    <a:pt x="599" y="354"/>
                  </a:lnTo>
                  <a:lnTo>
                    <a:pt x="608" y="384"/>
                  </a:lnTo>
                  <a:lnTo>
                    <a:pt x="617" y="409"/>
                  </a:lnTo>
                  <a:lnTo>
                    <a:pt x="623" y="428"/>
                  </a:lnTo>
                  <a:lnTo>
                    <a:pt x="629" y="442"/>
                  </a:lnTo>
                  <a:lnTo>
                    <a:pt x="632" y="449"/>
                  </a:lnTo>
                  <a:lnTo>
                    <a:pt x="634" y="453"/>
                  </a:lnTo>
                  <a:lnTo>
                    <a:pt x="632" y="454"/>
                  </a:lnTo>
                  <a:lnTo>
                    <a:pt x="625" y="459"/>
                  </a:lnTo>
                  <a:lnTo>
                    <a:pt x="616" y="466"/>
                  </a:lnTo>
                  <a:lnTo>
                    <a:pt x="601" y="477"/>
                  </a:lnTo>
                  <a:lnTo>
                    <a:pt x="586" y="490"/>
                  </a:lnTo>
                  <a:lnTo>
                    <a:pt x="566" y="505"/>
                  </a:lnTo>
                  <a:lnTo>
                    <a:pt x="546" y="524"/>
                  </a:lnTo>
                  <a:lnTo>
                    <a:pt x="524" y="544"/>
                  </a:lnTo>
                  <a:lnTo>
                    <a:pt x="500" y="567"/>
                  </a:lnTo>
                  <a:lnTo>
                    <a:pt x="476" y="591"/>
                  </a:lnTo>
                  <a:lnTo>
                    <a:pt x="451" y="617"/>
                  </a:lnTo>
                  <a:lnTo>
                    <a:pt x="426" y="646"/>
                  </a:lnTo>
                  <a:lnTo>
                    <a:pt x="402" y="676"/>
                  </a:lnTo>
                  <a:lnTo>
                    <a:pt x="378" y="706"/>
                  </a:lnTo>
                  <a:lnTo>
                    <a:pt x="355" y="739"/>
                  </a:lnTo>
                  <a:lnTo>
                    <a:pt x="334" y="773"/>
                  </a:lnTo>
                  <a:lnTo>
                    <a:pt x="318" y="795"/>
                  </a:lnTo>
                  <a:lnTo>
                    <a:pt x="298" y="813"/>
                  </a:lnTo>
                  <a:lnTo>
                    <a:pt x="276" y="827"/>
                  </a:lnTo>
                  <a:lnTo>
                    <a:pt x="252" y="838"/>
                  </a:lnTo>
                  <a:lnTo>
                    <a:pt x="226" y="845"/>
                  </a:lnTo>
                  <a:lnTo>
                    <a:pt x="199" y="848"/>
                  </a:lnTo>
                  <a:lnTo>
                    <a:pt x="172" y="848"/>
                  </a:lnTo>
                  <a:lnTo>
                    <a:pt x="145" y="843"/>
                  </a:lnTo>
                  <a:lnTo>
                    <a:pt x="119" y="837"/>
                  </a:lnTo>
                  <a:lnTo>
                    <a:pt x="95" y="826"/>
                  </a:lnTo>
                  <a:lnTo>
                    <a:pt x="73" y="813"/>
                  </a:lnTo>
                  <a:lnTo>
                    <a:pt x="49" y="792"/>
                  </a:lnTo>
                  <a:lnTo>
                    <a:pt x="30" y="769"/>
                  </a:lnTo>
                  <a:lnTo>
                    <a:pt x="16" y="744"/>
                  </a:lnTo>
                  <a:lnTo>
                    <a:pt x="6" y="717"/>
                  </a:lnTo>
                  <a:lnTo>
                    <a:pt x="1" y="690"/>
                  </a:lnTo>
                  <a:lnTo>
                    <a:pt x="0" y="661"/>
                  </a:lnTo>
                  <a:lnTo>
                    <a:pt x="2" y="633"/>
                  </a:lnTo>
                  <a:lnTo>
                    <a:pt x="9" y="605"/>
                  </a:lnTo>
                  <a:lnTo>
                    <a:pt x="20" y="577"/>
                  </a:lnTo>
                  <a:lnTo>
                    <a:pt x="33" y="550"/>
                  </a:lnTo>
                  <a:lnTo>
                    <a:pt x="50" y="522"/>
                  </a:lnTo>
                  <a:lnTo>
                    <a:pt x="70" y="493"/>
                  </a:lnTo>
                  <a:lnTo>
                    <a:pt x="92" y="463"/>
                  </a:lnTo>
                  <a:lnTo>
                    <a:pt x="116" y="432"/>
                  </a:lnTo>
                  <a:lnTo>
                    <a:pt x="142" y="400"/>
                  </a:lnTo>
                  <a:lnTo>
                    <a:pt x="168" y="368"/>
                  </a:lnTo>
                  <a:lnTo>
                    <a:pt x="197" y="336"/>
                  </a:lnTo>
                  <a:lnTo>
                    <a:pt x="225" y="305"/>
                  </a:lnTo>
                  <a:lnTo>
                    <a:pt x="254" y="273"/>
                  </a:lnTo>
                  <a:lnTo>
                    <a:pt x="284" y="242"/>
                  </a:lnTo>
                  <a:lnTo>
                    <a:pt x="312" y="211"/>
                  </a:lnTo>
                  <a:lnTo>
                    <a:pt x="341" y="182"/>
                  </a:lnTo>
                  <a:lnTo>
                    <a:pt x="368" y="154"/>
                  </a:lnTo>
                  <a:lnTo>
                    <a:pt x="394" y="128"/>
                  </a:lnTo>
                  <a:lnTo>
                    <a:pt x="419" y="104"/>
                  </a:lnTo>
                  <a:lnTo>
                    <a:pt x="442" y="81"/>
                  </a:lnTo>
                  <a:lnTo>
                    <a:pt x="464" y="61"/>
                  </a:lnTo>
                  <a:lnTo>
                    <a:pt x="482" y="43"/>
                  </a:lnTo>
                  <a:lnTo>
                    <a:pt x="498" y="28"/>
                  </a:lnTo>
                  <a:lnTo>
                    <a:pt x="511" y="16"/>
                  </a:lnTo>
                  <a:lnTo>
                    <a:pt x="521" y="7"/>
                  </a:lnTo>
                  <a:lnTo>
                    <a:pt x="527" y="1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4636" y="2778"/>
              <a:ext cx="164" cy="260"/>
            </a:xfrm>
            <a:custGeom>
              <a:avLst/>
              <a:gdLst>
                <a:gd name="T0" fmla="*/ 712 w 1640"/>
                <a:gd name="T1" fmla="*/ 2 h 2607"/>
                <a:gd name="T2" fmla="*/ 778 w 1640"/>
                <a:gd name="T3" fmla="*/ 17 h 2607"/>
                <a:gd name="T4" fmla="*/ 841 w 1640"/>
                <a:gd name="T5" fmla="*/ 45 h 2607"/>
                <a:gd name="T6" fmla="*/ 979 w 1640"/>
                <a:gd name="T7" fmla="*/ 128 h 2607"/>
                <a:gd name="T8" fmla="*/ 1188 w 1640"/>
                <a:gd name="T9" fmla="*/ 264 h 2607"/>
                <a:gd name="T10" fmla="*/ 1389 w 1640"/>
                <a:gd name="T11" fmla="*/ 415 h 2607"/>
                <a:gd name="T12" fmla="*/ 1580 w 1640"/>
                <a:gd name="T13" fmla="*/ 577 h 2607"/>
                <a:gd name="T14" fmla="*/ 1621 w 1640"/>
                <a:gd name="T15" fmla="*/ 628 h 2607"/>
                <a:gd name="T16" fmla="*/ 1639 w 1640"/>
                <a:gd name="T17" fmla="*/ 682 h 2607"/>
                <a:gd name="T18" fmla="*/ 1636 w 1640"/>
                <a:gd name="T19" fmla="*/ 735 h 2607"/>
                <a:gd name="T20" fmla="*/ 1617 w 1640"/>
                <a:gd name="T21" fmla="*/ 787 h 2607"/>
                <a:gd name="T22" fmla="*/ 1583 w 1640"/>
                <a:gd name="T23" fmla="*/ 831 h 2607"/>
                <a:gd name="T24" fmla="*/ 1538 w 1640"/>
                <a:gd name="T25" fmla="*/ 865 h 2607"/>
                <a:gd name="T26" fmla="*/ 1486 w 1640"/>
                <a:gd name="T27" fmla="*/ 887 h 2607"/>
                <a:gd name="T28" fmla="*/ 1430 w 1640"/>
                <a:gd name="T29" fmla="*/ 892 h 2607"/>
                <a:gd name="T30" fmla="*/ 1372 w 1640"/>
                <a:gd name="T31" fmla="*/ 879 h 2607"/>
                <a:gd name="T32" fmla="*/ 1317 w 1640"/>
                <a:gd name="T33" fmla="*/ 843 h 2607"/>
                <a:gd name="T34" fmla="*/ 1121 w 1640"/>
                <a:gd name="T35" fmla="*/ 681 h 2607"/>
                <a:gd name="T36" fmla="*/ 1121 w 1640"/>
                <a:gd name="T37" fmla="*/ 1290 h 2607"/>
                <a:gd name="T38" fmla="*/ 1126 w 1640"/>
                <a:gd name="T39" fmla="*/ 1371 h 2607"/>
                <a:gd name="T40" fmla="*/ 1114 w 1640"/>
                <a:gd name="T41" fmla="*/ 1449 h 2607"/>
                <a:gd name="T42" fmla="*/ 1084 w 1640"/>
                <a:gd name="T43" fmla="*/ 1519 h 2607"/>
                <a:gd name="T44" fmla="*/ 1037 w 1640"/>
                <a:gd name="T45" fmla="*/ 1578 h 2607"/>
                <a:gd name="T46" fmla="*/ 1029 w 1640"/>
                <a:gd name="T47" fmla="*/ 1710 h 2607"/>
                <a:gd name="T48" fmla="*/ 1080 w 1640"/>
                <a:gd name="T49" fmla="*/ 1921 h 2607"/>
                <a:gd name="T50" fmla="*/ 1147 w 1640"/>
                <a:gd name="T51" fmla="*/ 2126 h 2607"/>
                <a:gd name="T52" fmla="*/ 1231 w 1640"/>
                <a:gd name="T53" fmla="*/ 2322 h 2607"/>
                <a:gd name="T54" fmla="*/ 1249 w 1640"/>
                <a:gd name="T55" fmla="*/ 2384 h 2607"/>
                <a:gd name="T56" fmla="*/ 1248 w 1640"/>
                <a:gd name="T57" fmla="*/ 2441 h 2607"/>
                <a:gd name="T58" fmla="*/ 1231 w 1640"/>
                <a:gd name="T59" fmla="*/ 2493 h 2607"/>
                <a:gd name="T60" fmla="*/ 1199 w 1640"/>
                <a:gd name="T61" fmla="*/ 2537 h 2607"/>
                <a:gd name="T62" fmla="*/ 1159 w 1640"/>
                <a:gd name="T63" fmla="*/ 2573 h 2607"/>
                <a:gd name="T64" fmla="*/ 1112 w 1640"/>
                <a:gd name="T65" fmla="*/ 2598 h 2607"/>
                <a:gd name="T66" fmla="*/ 1061 w 1640"/>
                <a:gd name="T67" fmla="*/ 2607 h 2607"/>
                <a:gd name="T68" fmla="*/ 1011 w 1640"/>
                <a:gd name="T69" fmla="*/ 2603 h 2607"/>
                <a:gd name="T70" fmla="*/ 964 w 1640"/>
                <a:gd name="T71" fmla="*/ 2581 h 2607"/>
                <a:gd name="T72" fmla="*/ 924 w 1640"/>
                <a:gd name="T73" fmla="*/ 2541 h 2607"/>
                <a:gd name="T74" fmla="*/ 856 w 1640"/>
                <a:gd name="T75" fmla="*/ 2399 h 2607"/>
                <a:gd name="T76" fmla="*/ 768 w 1640"/>
                <a:gd name="T77" fmla="*/ 2166 h 2607"/>
                <a:gd name="T78" fmla="*/ 698 w 1640"/>
                <a:gd name="T79" fmla="*/ 1926 h 2607"/>
                <a:gd name="T80" fmla="*/ 645 w 1640"/>
                <a:gd name="T81" fmla="*/ 1682 h 2607"/>
                <a:gd name="T82" fmla="*/ 603 w 1640"/>
                <a:gd name="T83" fmla="*/ 1533 h 2607"/>
                <a:gd name="T84" fmla="*/ 572 w 1640"/>
                <a:gd name="T85" fmla="*/ 1473 h 2607"/>
                <a:gd name="T86" fmla="*/ 463 w 1640"/>
                <a:gd name="T87" fmla="*/ 746 h 2607"/>
                <a:gd name="T88" fmla="*/ 348 w 1640"/>
                <a:gd name="T89" fmla="*/ 941 h 2607"/>
                <a:gd name="T90" fmla="*/ 309 w 1640"/>
                <a:gd name="T91" fmla="*/ 991 h 2607"/>
                <a:gd name="T92" fmla="*/ 263 w 1640"/>
                <a:gd name="T93" fmla="*/ 1021 h 2607"/>
                <a:gd name="T94" fmla="*/ 212 w 1640"/>
                <a:gd name="T95" fmla="*/ 1033 h 2607"/>
                <a:gd name="T96" fmla="*/ 160 w 1640"/>
                <a:gd name="T97" fmla="*/ 1030 h 2607"/>
                <a:gd name="T98" fmla="*/ 110 w 1640"/>
                <a:gd name="T99" fmla="*/ 1012 h 2607"/>
                <a:gd name="T100" fmla="*/ 65 w 1640"/>
                <a:gd name="T101" fmla="*/ 982 h 2607"/>
                <a:gd name="T102" fmla="*/ 31 w 1640"/>
                <a:gd name="T103" fmla="*/ 942 h 2607"/>
                <a:gd name="T104" fmla="*/ 8 w 1640"/>
                <a:gd name="T105" fmla="*/ 895 h 2607"/>
                <a:gd name="T106" fmla="*/ 0 w 1640"/>
                <a:gd name="T107" fmla="*/ 840 h 2607"/>
                <a:gd name="T108" fmla="*/ 11 w 1640"/>
                <a:gd name="T109" fmla="*/ 782 h 2607"/>
                <a:gd name="T110" fmla="*/ 86 w 1640"/>
                <a:gd name="T111" fmla="*/ 647 h 2607"/>
                <a:gd name="T112" fmla="*/ 215 w 1640"/>
                <a:gd name="T113" fmla="*/ 441 h 2607"/>
                <a:gd name="T114" fmla="*/ 357 w 1640"/>
                <a:gd name="T115" fmla="*/ 245 h 2607"/>
                <a:gd name="T116" fmla="*/ 449 w 1640"/>
                <a:gd name="T117" fmla="*/ 123 h 2607"/>
                <a:gd name="T118" fmla="*/ 490 w 1640"/>
                <a:gd name="T119" fmla="*/ 74 h 2607"/>
                <a:gd name="T120" fmla="*/ 543 w 1640"/>
                <a:gd name="T121" fmla="*/ 35 h 2607"/>
                <a:gd name="T122" fmla="*/ 610 w 1640"/>
                <a:gd name="T123" fmla="*/ 8 h 2607"/>
                <a:gd name="T124" fmla="*/ 677 w 1640"/>
                <a:gd name="T125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0" h="2607">
                  <a:moveTo>
                    <a:pt x="677" y="0"/>
                  </a:moveTo>
                  <a:lnTo>
                    <a:pt x="712" y="2"/>
                  </a:lnTo>
                  <a:lnTo>
                    <a:pt x="745" y="6"/>
                  </a:lnTo>
                  <a:lnTo>
                    <a:pt x="778" y="17"/>
                  </a:lnTo>
                  <a:lnTo>
                    <a:pt x="811" y="29"/>
                  </a:lnTo>
                  <a:lnTo>
                    <a:pt x="841" y="45"/>
                  </a:lnTo>
                  <a:lnTo>
                    <a:pt x="869" y="65"/>
                  </a:lnTo>
                  <a:lnTo>
                    <a:pt x="979" y="128"/>
                  </a:lnTo>
                  <a:lnTo>
                    <a:pt x="1084" y="193"/>
                  </a:lnTo>
                  <a:lnTo>
                    <a:pt x="1188" y="264"/>
                  </a:lnTo>
                  <a:lnTo>
                    <a:pt x="1289" y="338"/>
                  </a:lnTo>
                  <a:lnTo>
                    <a:pt x="1389" y="415"/>
                  </a:lnTo>
                  <a:lnTo>
                    <a:pt x="1486" y="495"/>
                  </a:lnTo>
                  <a:lnTo>
                    <a:pt x="1580" y="577"/>
                  </a:lnTo>
                  <a:lnTo>
                    <a:pt x="1604" y="602"/>
                  </a:lnTo>
                  <a:lnTo>
                    <a:pt x="1621" y="628"/>
                  </a:lnTo>
                  <a:lnTo>
                    <a:pt x="1633" y="655"/>
                  </a:lnTo>
                  <a:lnTo>
                    <a:pt x="1639" y="682"/>
                  </a:lnTo>
                  <a:lnTo>
                    <a:pt x="1640" y="709"/>
                  </a:lnTo>
                  <a:lnTo>
                    <a:pt x="1636" y="735"/>
                  </a:lnTo>
                  <a:lnTo>
                    <a:pt x="1629" y="762"/>
                  </a:lnTo>
                  <a:lnTo>
                    <a:pt x="1617" y="787"/>
                  </a:lnTo>
                  <a:lnTo>
                    <a:pt x="1601" y="810"/>
                  </a:lnTo>
                  <a:lnTo>
                    <a:pt x="1583" y="831"/>
                  </a:lnTo>
                  <a:lnTo>
                    <a:pt x="1562" y="850"/>
                  </a:lnTo>
                  <a:lnTo>
                    <a:pt x="1538" y="865"/>
                  </a:lnTo>
                  <a:lnTo>
                    <a:pt x="1513" y="878"/>
                  </a:lnTo>
                  <a:lnTo>
                    <a:pt x="1486" y="887"/>
                  </a:lnTo>
                  <a:lnTo>
                    <a:pt x="1459" y="891"/>
                  </a:lnTo>
                  <a:lnTo>
                    <a:pt x="1430" y="892"/>
                  </a:lnTo>
                  <a:lnTo>
                    <a:pt x="1401" y="888"/>
                  </a:lnTo>
                  <a:lnTo>
                    <a:pt x="1372" y="879"/>
                  </a:lnTo>
                  <a:lnTo>
                    <a:pt x="1344" y="864"/>
                  </a:lnTo>
                  <a:lnTo>
                    <a:pt x="1317" y="843"/>
                  </a:lnTo>
                  <a:lnTo>
                    <a:pt x="1220" y="760"/>
                  </a:lnTo>
                  <a:lnTo>
                    <a:pt x="1121" y="681"/>
                  </a:lnTo>
                  <a:lnTo>
                    <a:pt x="1021" y="604"/>
                  </a:lnTo>
                  <a:lnTo>
                    <a:pt x="1121" y="1290"/>
                  </a:lnTo>
                  <a:lnTo>
                    <a:pt x="1126" y="1330"/>
                  </a:lnTo>
                  <a:lnTo>
                    <a:pt x="1126" y="1371"/>
                  </a:lnTo>
                  <a:lnTo>
                    <a:pt x="1121" y="1410"/>
                  </a:lnTo>
                  <a:lnTo>
                    <a:pt x="1114" y="1449"/>
                  </a:lnTo>
                  <a:lnTo>
                    <a:pt x="1101" y="1485"/>
                  </a:lnTo>
                  <a:lnTo>
                    <a:pt x="1084" y="1519"/>
                  </a:lnTo>
                  <a:lnTo>
                    <a:pt x="1064" y="1550"/>
                  </a:lnTo>
                  <a:lnTo>
                    <a:pt x="1037" y="1578"/>
                  </a:lnTo>
                  <a:lnTo>
                    <a:pt x="1008" y="1602"/>
                  </a:lnTo>
                  <a:lnTo>
                    <a:pt x="1029" y="1710"/>
                  </a:lnTo>
                  <a:lnTo>
                    <a:pt x="1053" y="1815"/>
                  </a:lnTo>
                  <a:lnTo>
                    <a:pt x="1080" y="1921"/>
                  </a:lnTo>
                  <a:lnTo>
                    <a:pt x="1112" y="2024"/>
                  </a:lnTo>
                  <a:lnTo>
                    <a:pt x="1147" y="2126"/>
                  </a:lnTo>
                  <a:lnTo>
                    <a:pt x="1187" y="2226"/>
                  </a:lnTo>
                  <a:lnTo>
                    <a:pt x="1231" y="2322"/>
                  </a:lnTo>
                  <a:lnTo>
                    <a:pt x="1243" y="2353"/>
                  </a:lnTo>
                  <a:lnTo>
                    <a:pt x="1249" y="2384"/>
                  </a:lnTo>
                  <a:lnTo>
                    <a:pt x="1250" y="2412"/>
                  </a:lnTo>
                  <a:lnTo>
                    <a:pt x="1248" y="2441"/>
                  </a:lnTo>
                  <a:lnTo>
                    <a:pt x="1240" y="2468"/>
                  </a:lnTo>
                  <a:lnTo>
                    <a:pt x="1231" y="2493"/>
                  </a:lnTo>
                  <a:lnTo>
                    <a:pt x="1216" y="2516"/>
                  </a:lnTo>
                  <a:lnTo>
                    <a:pt x="1199" y="2537"/>
                  </a:lnTo>
                  <a:lnTo>
                    <a:pt x="1180" y="2557"/>
                  </a:lnTo>
                  <a:lnTo>
                    <a:pt x="1159" y="2573"/>
                  </a:lnTo>
                  <a:lnTo>
                    <a:pt x="1136" y="2587"/>
                  </a:lnTo>
                  <a:lnTo>
                    <a:pt x="1112" y="2598"/>
                  </a:lnTo>
                  <a:lnTo>
                    <a:pt x="1087" y="2604"/>
                  </a:lnTo>
                  <a:lnTo>
                    <a:pt x="1061" y="2607"/>
                  </a:lnTo>
                  <a:lnTo>
                    <a:pt x="1035" y="2607"/>
                  </a:lnTo>
                  <a:lnTo>
                    <a:pt x="1011" y="2603"/>
                  </a:lnTo>
                  <a:lnTo>
                    <a:pt x="987" y="2594"/>
                  </a:lnTo>
                  <a:lnTo>
                    <a:pt x="964" y="2581"/>
                  </a:lnTo>
                  <a:lnTo>
                    <a:pt x="944" y="2564"/>
                  </a:lnTo>
                  <a:lnTo>
                    <a:pt x="924" y="2541"/>
                  </a:lnTo>
                  <a:lnTo>
                    <a:pt x="908" y="2512"/>
                  </a:lnTo>
                  <a:lnTo>
                    <a:pt x="856" y="2399"/>
                  </a:lnTo>
                  <a:lnTo>
                    <a:pt x="811" y="2284"/>
                  </a:lnTo>
                  <a:lnTo>
                    <a:pt x="768" y="2166"/>
                  </a:lnTo>
                  <a:lnTo>
                    <a:pt x="731" y="2047"/>
                  </a:lnTo>
                  <a:lnTo>
                    <a:pt x="698" y="1926"/>
                  </a:lnTo>
                  <a:lnTo>
                    <a:pt x="670" y="1805"/>
                  </a:lnTo>
                  <a:lnTo>
                    <a:pt x="645" y="1682"/>
                  </a:lnTo>
                  <a:lnTo>
                    <a:pt x="624" y="1560"/>
                  </a:lnTo>
                  <a:lnTo>
                    <a:pt x="603" y="1533"/>
                  </a:lnTo>
                  <a:lnTo>
                    <a:pt x="585" y="1505"/>
                  </a:lnTo>
                  <a:lnTo>
                    <a:pt x="572" y="1473"/>
                  </a:lnTo>
                  <a:lnTo>
                    <a:pt x="564" y="1439"/>
                  </a:lnTo>
                  <a:lnTo>
                    <a:pt x="463" y="746"/>
                  </a:lnTo>
                  <a:lnTo>
                    <a:pt x="404" y="843"/>
                  </a:lnTo>
                  <a:lnTo>
                    <a:pt x="348" y="941"/>
                  </a:lnTo>
                  <a:lnTo>
                    <a:pt x="329" y="969"/>
                  </a:lnTo>
                  <a:lnTo>
                    <a:pt x="309" y="991"/>
                  </a:lnTo>
                  <a:lnTo>
                    <a:pt x="287" y="1009"/>
                  </a:lnTo>
                  <a:lnTo>
                    <a:pt x="263" y="1021"/>
                  </a:lnTo>
                  <a:lnTo>
                    <a:pt x="238" y="1030"/>
                  </a:lnTo>
                  <a:lnTo>
                    <a:pt x="212" y="1033"/>
                  </a:lnTo>
                  <a:lnTo>
                    <a:pt x="185" y="1033"/>
                  </a:lnTo>
                  <a:lnTo>
                    <a:pt x="160" y="1030"/>
                  </a:lnTo>
                  <a:lnTo>
                    <a:pt x="134" y="1022"/>
                  </a:lnTo>
                  <a:lnTo>
                    <a:pt x="110" y="1012"/>
                  </a:lnTo>
                  <a:lnTo>
                    <a:pt x="87" y="998"/>
                  </a:lnTo>
                  <a:lnTo>
                    <a:pt x="65" y="982"/>
                  </a:lnTo>
                  <a:lnTo>
                    <a:pt x="47" y="963"/>
                  </a:lnTo>
                  <a:lnTo>
                    <a:pt x="31" y="942"/>
                  </a:lnTo>
                  <a:lnTo>
                    <a:pt x="17" y="919"/>
                  </a:lnTo>
                  <a:lnTo>
                    <a:pt x="8" y="895"/>
                  </a:lnTo>
                  <a:lnTo>
                    <a:pt x="1" y="868"/>
                  </a:lnTo>
                  <a:lnTo>
                    <a:pt x="0" y="840"/>
                  </a:lnTo>
                  <a:lnTo>
                    <a:pt x="3" y="811"/>
                  </a:lnTo>
                  <a:lnTo>
                    <a:pt x="11" y="782"/>
                  </a:lnTo>
                  <a:lnTo>
                    <a:pt x="25" y="752"/>
                  </a:lnTo>
                  <a:lnTo>
                    <a:pt x="86" y="647"/>
                  </a:lnTo>
                  <a:lnTo>
                    <a:pt x="149" y="542"/>
                  </a:lnTo>
                  <a:lnTo>
                    <a:pt x="215" y="441"/>
                  </a:lnTo>
                  <a:lnTo>
                    <a:pt x="285" y="341"/>
                  </a:lnTo>
                  <a:lnTo>
                    <a:pt x="357" y="245"/>
                  </a:lnTo>
                  <a:lnTo>
                    <a:pt x="434" y="151"/>
                  </a:lnTo>
                  <a:lnTo>
                    <a:pt x="449" y="123"/>
                  </a:lnTo>
                  <a:lnTo>
                    <a:pt x="468" y="98"/>
                  </a:lnTo>
                  <a:lnTo>
                    <a:pt x="490" y="74"/>
                  </a:lnTo>
                  <a:lnTo>
                    <a:pt x="515" y="53"/>
                  </a:lnTo>
                  <a:lnTo>
                    <a:pt x="543" y="35"/>
                  </a:lnTo>
                  <a:lnTo>
                    <a:pt x="575" y="20"/>
                  </a:lnTo>
                  <a:lnTo>
                    <a:pt x="610" y="8"/>
                  </a:lnTo>
                  <a:lnTo>
                    <a:pt x="643" y="2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4672" y="2704"/>
              <a:ext cx="65" cy="65"/>
            </a:xfrm>
            <a:custGeom>
              <a:avLst/>
              <a:gdLst>
                <a:gd name="T0" fmla="*/ 325 w 651"/>
                <a:gd name="T1" fmla="*/ 0 h 654"/>
                <a:gd name="T2" fmla="*/ 370 w 651"/>
                <a:gd name="T3" fmla="*/ 2 h 654"/>
                <a:gd name="T4" fmla="*/ 412 w 651"/>
                <a:gd name="T5" fmla="*/ 11 h 654"/>
                <a:gd name="T6" fmla="*/ 452 w 651"/>
                <a:gd name="T7" fmla="*/ 25 h 654"/>
                <a:gd name="T8" fmla="*/ 490 w 651"/>
                <a:gd name="T9" fmla="*/ 44 h 654"/>
                <a:gd name="T10" fmla="*/ 525 w 651"/>
                <a:gd name="T11" fmla="*/ 68 h 654"/>
                <a:gd name="T12" fmla="*/ 555 w 651"/>
                <a:gd name="T13" fmla="*/ 95 h 654"/>
                <a:gd name="T14" fmla="*/ 582 w 651"/>
                <a:gd name="T15" fmla="*/ 127 h 654"/>
                <a:gd name="T16" fmla="*/ 606 w 651"/>
                <a:gd name="T17" fmla="*/ 161 h 654"/>
                <a:gd name="T18" fmla="*/ 625 w 651"/>
                <a:gd name="T19" fmla="*/ 200 h 654"/>
                <a:gd name="T20" fmla="*/ 639 w 651"/>
                <a:gd name="T21" fmla="*/ 240 h 654"/>
                <a:gd name="T22" fmla="*/ 648 w 651"/>
                <a:gd name="T23" fmla="*/ 283 h 654"/>
                <a:gd name="T24" fmla="*/ 651 w 651"/>
                <a:gd name="T25" fmla="*/ 327 h 654"/>
                <a:gd name="T26" fmla="*/ 648 w 651"/>
                <a:gd name="T27" fmla="*/ 371 h 654"/>
                <a:gd name="T28" fmla="*/ 639 w 651"/>
                <a:gd name="T29" fmla="*/ 414 h 654"/>
                <a:gd name="T30" fmla="*/ 625 w 651"/>
                <a:gd name="T31" fmla="*/ 454 h 654"/>
                <a:gd name="T32" fmla="*/ 606 w 651"/>
                <a:gd name="T33" fmla="*/ 492 h 654"/>
                <a:gd name="T34" fmla="*/ 582 w 651"/>
                <a:gd name="T35" fmla="*/ 527 h 654"/>
                <a:gd name="T36" fmla="*/ 555 w 651"/>
                <a:gd name="T37" fmla="*/ 559 h 654"/>
                <a:gd name="T38" fmla="*/ 525 w 651"/>
                <a:gd name="T39" fmla="*/ 586 h 654"/>
                <a:gd name="T40" fmla="*/ 490 w 651"/>
                <a:gd name="T41" fmla="*/ 609 h 654"/>
                <a:gd name="T42" fmla="*/ 452 w 651"/>
                <a:gd name="T43" fmla="*/ 629 h 654"/>
                <a:gd name="T44" fmla="*/ 412 w 651"/>
                <a:gd name="T45" fmla="*/ 643 h 654"/>
                <a:gd name="T46" fmla="*/ 370 w 651"/>
                <a:gd name="T47" fmla="*/ 651 h 654"/>
                <a:gd name="T48" fmla="*/ 325 w 651"/>
                <a:gd name="T49" fmla="*/ 654 h 654"/>
                <a:gd name="T50" fmla="*/ 281 w 651"/>
                <a:gd name="T51" fmla="*/ 651 h 654"/>
                <a:gd name="T52" fmla="*/ 239 w 651"/>
                <a:gd name="T53" fmla="*/ 643 h 654"/>
                <a:gd name="T54" fmla="*/ 198 w 651"/>
                <a:gd name="T55" fmla="*/ 629 h 654"/>
                <a:gd name="T56" fmla="*/ 161 w 651"/>
                <a:gd name="T57" fmla="*/ 609 h 654"/>
                <a:gd name="T58" fmla="*/ 126 w 651"/>
                <a:gd name="T59" fmla="*/ 586 h 654"/>
                <a:gd name="T60" fmla="*/ 95 w 651"/>
                <a:gd name="T61" fmla="*/ 559 h 654"/>
                <a:gd name="T62" fmla="*/ 68 w 651"/>
                <a:gd name="T63" fmla="*/ 527 h 654"/>
                <a:gd name="T64" fmla="*/ 45 w 651"/>
                <a:gd name="T65" fmla="*/ 492 h 654"/>
                <a:gd name="T66" fmla="*/ 26 w 651"/>
                <a:gd name="T67" fmla="*/ 454 h 654"/>
                <a:gd name="T68" fmla="*/ 12 w 651"/>
                <a:gd name="T69" fmla="*/ 414 h 654"/>
                <a:gd name="T70" fmla="*/ 3 w 651"/>
                <a:gd name="T71" fmla="*/ 371 h 654"/>
                <a:gd name="T72" fmla="*/ 0 w 651"/>
                <a:gd name="T73" fmla="*/ 327 h 654"/>
                <a:gd name="T74" fmla="*/ 3 w 651"/>
                <a:gd name="T75" fmla="*/ 283 h 654"/>
                <a:gd name="T76" fmla="*/ 12 w 651"/>
                <a:gd name="T77" fmla="*/ 240 h 654"/>
                <a:gd name="T78" fmla="*/ 26 w 651"/>
                <a:gd name="T79" fmla="*/ 200 h 654"/>
                <a:gd name="T80" fmla="*/ 45 w 651"/>
                <a:gd name="T81" fmla="*/ 161 h 654"/>
                <a:gd name="T82" fmla="*/ 68 w 651"/>
                <a:gd name="T83" fmla="*/ 127 h 654"/>
                <a:gd name="T84" fmla="*/ 95 w 651"/>
                <a:gd name="T85" fmla="*/ 95 h 654"/>
                <a:gd name="T86" fmla="*/ 126 w 651"/>
                <a:gd name="T87" fmla="*/ 68 h 654"/>
                <a:gd name="T88" fmla="*/ 161 w 651"/>
                <a:gd name="T89" fmla="*/ 44 h 654"/>
                <a:gd name="T90" fmla="*/ 198 w 651"/>
                <a:gd name="T91" fmla="*/ 25 h 654"/>
                <a:gd name="T92" fmla="*/ 239 w 651"/>
                <a:gd name="T93" fmla="*/ 11 h 654"/>
                <a:gd name="T94" fmla="*/ 281 w 651"/>
                <a:gd name="T95" fmla="*/ 2 h 654"/>
                <a:gd name="T96" fmla="*/ 325 w 651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1" h="654">
                  <a:moveTo>
                    <a:pt x="325" y="0"/>
                  </a:moveTo>
                  <a:lnTo>
                    <a:pt x="370" y="2"/>
                  </a:lnTo>
                  <a:lnTo>
                    <a:pt x="412" y="11"/>
                  </a:lnTo>
                  <a:lnTo>
                    <a:pt x="452" y="25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5" y="95"/>
                  </a:lnTo>
                  <a:lnTo>
                    <a:pt x="582" y="127"/>
                  </a:lnTo>
                  <a:lnTo>
                    <a:pt x="606" y="161"/>
                  </a:lnTo>
                  <a:lnTo>
                    <a:pt x="625" y="200"/>
                  </a:lnTo>
                  <a:lnTo>
                    <a:pt x="639" y="240"/>
                  </a:lnTo>
                  <a:lnTo>
                    <a:pt x="648" y="283"/>
                  </a:lnTo>
                  <a:lnTo>
                    <a:pt x="651" y="327"/>
                  </a:lnTo>
                  <a:lnTo>
                    <a:pt x="648" y="371"/>
                  </a:lnTo>
                  <a:lnTo>
                    <a:pt x="639" y="414"/>
                  </a:lnTo>
                  <a:lnTo>
                    <a:pt x="625" y="454"/>
                  </a:lnTo>
                  <a:lnTo>
                    <a:pt x="606" y="492"/>
                  </a:lnTo>
                  <a:lnTo>
                    <a:pt x="582" y="527"/>
                  </a:lnTo>
                  <a:lnTo>
                    <a:pt x="555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2" y="643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1" y="651"/>
                  </a:lnTo>
                  <a:lnTo>
                    <a:pt x="239" y="643"/>
                  </a:lnTo>
                  <a:lnTo>
                    <a:pt x="198" y="629"/>
                  </a:lnTo>
                  <a:lnTo>
                    <a:pt x="161" y="609"/>
                  </a:lnTo>
                  <a:lnTo>
                    <a:pt x="126" y="586"/>
                  </a:lnTo>
                  <a:lnTo>
                    <a:pt x="95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6" y="454"/>
                  </a:lnTo>
                  <a:lnTo>
                    <a:pt x="12" y="414"/>
                  </a:lnTo>
                  <a:lnTo>
                    <a:pt x="3" y="371"/>
                  </a:lnTo>
                  <a:lnTo>
                    <a:pt x="0" y="327"/>
                  </a:lnTo>
                  <a:lnTo>
                    <a:pt x="3" y="283"/>
                  </a:lnTo>
                  <a:lnTo>
                    <a:pt x="12" y="240"/>
                  </a:lnTo>
                  <a:lnTo>
                    <a:pt x="26" y="200"/>
                  </a:lnTo>
                  <a:lnTo>
                    <a:pt x="45" y="161"/>
                  </a:lnTo>
                  <a:lnTo>
                    <a:pt x="68" y="127"/>
                  </a:lnTo>
                  <a:lnTo>
                    <a:pt x="95" y="95"/>
                  </a:lnTo>
                  <a:lnTo>
                    <a:pt x="126" y="68"/>
                  </a:lnTo>
                  <a:lnTo>
                    <a:pt x="161" y="44"/>
                  </a:lnTo>
                  <a:lnTo>
                    <a:pt x="198" y="25"/>
                  </a:lnTo>
                  <a:lnTo>
                    <a:pt x="239" y="11"/>
                  </a:lnTo>
                  <a:lnTo>
                    <a:pt x="281" y="2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4800" y="2769"/>
              <a:ext cx="193" cy="281"/>
            </a:xfrm>
            <a:custGeom>
              <a:avLst/>
              <a:gdLst>
                <a:gd name="T0" fmla="*/ 326 w 1930"/>
                <a:gd name="T1" fmla="*/ 24 h 2806"/>
                <a:gd name="T2" fmla="*/ 712 w 1930"/>
                <a:gd name="T3" fmla="*/ 113 h 2806"/>
                <a:gd name="T4" fmla="*/ 1086 w 1930"/>
                <a:gd name="T5" fmla="*/ 244 h 2806"/>
                <a:gd name="T6" fmla="*/ 1202 w 1930"/>
                <a:gd name="T7" fmla="*/ 202 h 2806"/>
                <a:gd name="T8" fmla="*/ 1320 w 1930"/>
                <a:gd name="T9" fmla="*/ 206 h 2806"/>
                <a:gd name="T10" fmla="*/ 1414 w 1930"/>
                <a:gd name="T11" fmla="*/ 250 h 2806"/>
                <a:gd name="T12" fmla="*/ 1479 w 1930"/>
                <a:gd name="T13" fmla="*/ 320 h 2806"/>
                <a:gd name="T14" fmla="*/ 1645 w 1930"/>
                <a:gd name="T15" fmla="*/ 540 h 2806"/>
                <a:gd name="T16" fmla="*/ 1843 w 1930"/>
                <a:gd name="T17" fmla="*/ 844 h 2806"/>
                <a:gd name="T18" fmla="*/ 1926 w 1930"/>
                <a:gd name="T19" fmla="*/ 1008 h 2806"/>
                <a:gd name="T20" fmla="*/ 1922 w 1930"/>
                <a:gd name="T21" fmla="*/ 1092 h 2806"/>
                <a:gd name="T22" fmla="*/ 1883 w 1930"/>
                <a:gd name="T23" fmla="*/ 1161 h 2806"/>
                <a:gd name="T24" fmla="*/ 1819 w 1930"/>
                <a:gd name="T25" fmla="*/ 1209 h 2806"/>
                <a:gd name="T26" fmla="*/ 1743 w 1930"/>
                <a:gd name="T27" fmla="*/ 1230 h 2806"/>
                <a:gd name="T28" fmla="*/ 1667 w 1930"/>
                <a:gd name="T29" fmla="*/ 1218 h 2806"/>
                <a:gd name="T30" fmla="*/ 1600 w 1930"/>
                <a:gd name="T31" fmla="*/ 1166 h 2806"/>
                <a:gd name="T32" fmla="*/ 1467 w 1930"/>
                <a:gd name="T33" fmla="*/ 944 h 2806"/>
                <a:gd name="T34" fmla="*/ 1344 w 1930"/>
                <a:gd name="T35" fmla="*/ 1702 h 2806"/>
                <a:gd name="T36" fmla="*/ 1285 w 1930"/>
                <a:gd name="T37" fmla="*/ 1880 h 2806"/>
                <a:gd name="T38" fmla="*/ 1199 w 1930"/>
                <a:gd name="T39" fmla="*/ 2244 h 2806"/>
                <a:gd name="T40" fmla="*/ 1072 w 1930"/>
                <a:gd name="T41" fmla="*/ 2596 h 2806"/>
                <a:gd name="T42" fmla="*/ 986 w 1930"/>
                <a:gd name="T43" fmla="*/ 2761 h 2806"/>
                <a:gd name="T44" fmla="*/ 918 w 1930"/>
                <a:gd name="T45" fmla="*/ 2800 h 2806"/>
                <a:gd name="T46" fmla="*/ 843 w 1930"/>
                <a:gd name="T47" fmla="*/ 2802 h 2806"/>
                <a:gd name="T48" fmla="*/ 771 w 1930"/>
                <a:gd name="T49" fmla="*/ 2771 h 2806"/>
                <a:gd name="T50" fmla="*/ 713 w 1930"/>
                <a:gd name="T51" fmla="*/ 2714 h 2806"/>
                <a:gd name="T52" fmla="*/ 682 w 1930"/>
                <a:gd name="T53" fmla="*/ 2638 h 2806"/>
                <a:gd name="T54" fmla="*/ 687 w 1930"/>
                <a:gd name="T55" fmla="*/ 2550 h 2806"/>
                <a:gd name="T56" fmla="*/ 782 w 1930"/>
                <a:gd name="T57" fmla="*/ 2323 h 2806"/>
                <a:gd name="T58" fmla="*/ 877 w 1930"/>
                <a:gd name="T59" fmla="*/ 2013 h 2806"/>
                <a:gd name="T60" fmla="*/ 891 w 1930"/>
                <a:gd name="T61" fmla="*/ 1775 h 2806"/>
                <a:gd name="T62" fmla="*/ 828 w 1930"/>
                <a:gd name="T63" fmla="*/ 1682 h 2806"/>
                <a:gd name="T64" fmla="*/ 804 w 1930"/>
                <a:gd name="T65" fmla="*/ 1568 h 2806"/>
                <a:gd name="T66" fmla="*/ 940 w 1930"/>
                <a:gd name="T67" fmla="*/ 589 h 2806"/>
                <a:gd name="T68" fmla="*/ 557 w 1930"/>
                <a:gd name="T69" fmla="*/ 460 h 2806"/>
                <a:gd name="T70" fmla="*/ 161 w 1930"/>
                <a:gd name="T71" fmla="*/ 376 h 2806"/>
                <a:gd name="T72" fmla="*/ 76 w 1930"/>
                <a:gd name="T73" fmla="*/ 342 h 2806"/>
                <a:gd name="T74" fmla="*/ 23 w 1930"/>
                <a:gd name="T75" fmla="*/ 280 h 2806"/>
                <a:gd name="T76" fmla="*/ 0 w 1930"/>
                <a:gd name="T77" fmla="*/ 203 h 2806"/>
                <a:gd name="T78" fmla="*/ 7 w 1930"/>
                <a:gd name="T79" fmla="*/ 123 h 2806"/>
                <a:gd name="T80" fmla="*/ 43 w 1930"/>
                <a:gd name="T81" fmla="*/ 55 h 2806"/>
                <a:gd name="T82" fmla="*/ 107 w 1930"/>
                <a:gd name="T83" fmla="*/ 10 h 2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0" h="2806">
                  <a:moveTo>
                    <a:pt x="163" y="0"/>
                  </a:moveTo>
                  <a:lnTo>
                    <a:pt x="196" y="2"/>
                  </a:lnTo>
                  <a:lnTo>
                    <a:pt x="326" y="24"/>
                  </a:lnTo>
                  <a:lnTo>
                    <a:pt x="456" y="50"/>
                  </a:lnTo>
                  <a:lnTo>
                    <a:pt x="584" y="80"/>
                  </a:lnTo>
                  <a:lnTo>
                    <a:pt x="712" y="113"/>
                  </a:lnTo>
                  <a:lnTo>
                    <a:pt x="839" y="151"/>
                  </a:lnTo>
                  <a:lnTo>
                    <a:pt x="963" y="195"/>
                  </a:lnTo>
                  <a:lnTo>
                    <a:pt x="1086" y="244"/>
                  </a:lnTo>
                  <a:lnTo>
                    <a:pt x="1123" y="225"/>
                  </a:lnTo>
                  <a:lnTo>
                    <a:pt x="1162" y="211"/>
                  </a:lnTo>
                  <a:lnTo>
                    <a:pt x="1202" y="202"/>
                  </a:lnTo>
                  <a:lnTo>
                    <a:pt x="1242" y="198"/>
                  </a:lnTo>
                  <a:lnTo>
                    <a:pt x="1282" y="199"/>
                  </a:lnTo>
                  <a:lnTo>
                    <a:pt x="1320" y="206"/>
                  </a:lnTo>
                  <a:lnTo>
                    <a:pt x="1355" y="217"/>
                  </a:lnTo>
                  <a:lnTo>
                    <a:pt x="1386" y="233"/>
                  </a:lnTo>
                  <a:lnTo>
                    <a:pt x="1414" y="250"/>
                  </a:lnTo>
                  <a:lnTo>
                    <a:pt x="1439" y="271"/>
                  </a:lnTo>
                  <a:lnTo>
                    <a:pt x="1460" y="295"/>
                  </a:lnTo>
                  <a:lnTo>
                    <a:pt x="1479" y="320"/>
                  </a:lnTo>
                  <a:lnTo>
                    <a:pt x="1495" y="349"/>
                  </a:lnTo>
                  <a:lnTo>
                    <a:pt x="1572" y="442"/>
                  </a:lnTo>
                  <a:lnTo>
                    <a:pt x="1645" y="540"/>
                  </a:lnTo>
                  <a:lnTo>
                    <a:pt x="1715" y="639"/>
                  </a:lnTo>
                  <a:lnTo>
                    <a:pt x="1780" y="740"/>
                  </a:lnTo>
                  <a:lnTo>
                    <a:pt x="1843" y="844"/>
                  </a:lnTo>
                  <a:lnTo>
                    <a:pt x="1903" y="949"/>
                  </a:lnTo>
                  <a:lnTo>
                    <a:pt x="1918" y="980"/>
                  </a:lnTo>
                  <a:lnTo>
                    <a:pt x="1926" y="1008"/>
                  </a:lnTo>
                  <a:lnTo>
                    <a:pt x="1930" y="1038"/>
                  </a:lnTo>
                  <a:lnTo>
                    <a:pt x="1927" y="1066"/>
                  </a:lnTo>
                  <a:lnTo>
                    <a:pt x="1922" y="1092"/>
                  </a:lnTo>
                  <a:lnTo>
                    <a:pt x="1912" y="1116"/>
                  </a:lnTo>
                  <a:lnTo>
                    <a:pt x="1899" y="1139"/>
                  </a:lnTo>
                  <a:lnTo>
                    <a:pt x="1883" y="1161"/>
                  </a:lnTo>
                  <a:lnTo>
                    <a:pt x="1863" y="1180"/>
                  </a:lnTo>
                  <a:lnTo>
                    <a:pt x="1842" y="1195"/>
                  </a:lnTo>
                  <a:lnTo>
                    <a:pt x="1819" y="1209"/>
                  </a:lnTo>
                  <a:lnTo>
                    <a:pt x="1794" y="1219"/>
                  </a:lnTo>
                  <a:lnTo>
                    <a:pt x="1769" y="1227"/>
                  </a:lnTo>
                  <a:lnTo>
                    <a:pt x="1743" y="1230"/>
                  </a:lnTo>
                  <a:lnTo>
                    <a:pt x="1717" y="1231"/>
                  </a:lnTo>
                  <a:lnTo>
                    <a:pt x="1692" y="1227"/>
                  </a:lnTo>
                  <a:lnTo>
                    <a:pt x="1667" y="1218"/>
                  </a:lnTo>
                  <a:lnTo>
                    <a:pt x="1643" y="1206"/>
                  </a:lnTo>
                  <a:lnTo>
                    <a:pt x="1620" y="1188"/>
                  </a:lnTo>
                  <a:lnTo>
                    <a:pt x="1600" y="1166"/>
                  </a:lnTo>
                  <a:lnTo>
                    <a:pt x="1582" y="1139"/>
                  </a:lnTo>
                  <a:lnTo>
                    <a:pt x="1526" y="1040"/>
                  </a:lnTo>
                  <a:lnTo>
                    <a:pt x="1467" y="944"/>
                  </a:lnTo>
                  <a:lnTo>
                    <a:pt x="1364" y="1637"/>
                  </a:lnTo>
                  <a:lnTo>
                    <a:pt x="1357" y="1671"/>
                  </a:lnTo>
                  <a:lnTo>
                    <a:pt x="1344" y="1702"/>
                  </a:lnTo>
                  <a:lnTo>
                    <a:pt x="1326" y="1731"/>
                  </a:lnTo>
                  <a:lnTo>
                    <a:pt x="1304" y="1757"/>
                  </a:lnTo>
                  <a:lnTo>
                    <a:pt x="1285" y="1880"/>
                  </a:lnTo>
                  <a:lnTo>
                    <a:pt x="1260" y="2003"/>
                  </a:lnTo>
                  <a:lnTo>
                    <a:pt x="1231" y="2124"/>
                  </a:lnTo>
                  <a:lnTo>
                    <a:pt x="1199" y="2244"/>
                  </a:lnTo>
                  <a:lnTo>
                    <a:pt x="1160" y="2364"/>
                  </a:lnTo>
                  <a:lnTo>
                    <a:pt x="1119" y="2481"/>
                  </a:lnTo>
                  <a:lnTo>
                    <a:pt x="1072" y="2596"/>
                  </a:lnTo>
                  <a:lnTo>
                    <a:pt x="1021" y="2709"/>
                  </a:lnTo>
                  <a:lnTo>
                    <a:pt x="1004" y="2738"/>
                  </a:lnTo>
                  <a:lnTo>
                    <a:pt x="986" y="2761"/>
                  </a:lnTo>
                  <a:lnTo>
                    <a:pt x="965" y="2780"/>
                  </a:lnTo>
                  <a:lnTo>
                    <a:pt x="942" y="2793"/>
                  </a:lnTo>
                  <a:lnTo>
                    <a:pt x="918" y="2800"/>
                  </a:lnTo>
                  <a:lnTo>
                    <a:pt x="893" y="2805"/>
                  </a:lnTo>
                  <a:lnTo>
                    <a:pt x="868" y="2806"/>
                  </a:lnTo>
                  <a:lnTo>
                    <a:pt x="843" y="2802"/>
                  </a:lnTo>
                  <a:lnTo>
                    <a:pt x="818" y="2795"/>
                  </a:lnTo>
                  <a:lnTo>
                    <a:pt x="794" y="2784"/>
                  </a:lnTo>
                  <a:lnTo>
                    <a:pt x="771" y="2771"/>
                  </a:lnTo>
                  <a:lnTo>
                    <a:pt x="749" y="2754"/>
                  </a:lnTo>
                  <a:lnTo>
                    <a:pt x="730" y="2736"/>
                  </a:lnTo>
                  <a:lnTo>
                    <a:pt x="713" y="2714"/>
                  </a:lnTo>
                  <a:lnTo>
                    <a:pt x="699" y="2691"/>
                  </a:lnTo>
                  <a:lnTo>
                    <a:pt x="688" y="2665"/>
                  </a:lnTo>
                  <a:lnTo>
                    <a:pt x="682" y="2638"/>
                  </a:lnTo>
                  <a:lnTo>
                    <a:pt x="678" y="2611"/>
                  </a:lnTo>
                  <a:lnTo>
                    <a:pt x="680" y="2581"/>
                  </a:lnTo>
                  <a:lnTo>
                    <a:pt x="687" y="2550"/>
                  </a:lnTo>
                  <a:lnTo>
                    <a:pt x="699" y="2519"/>
                  </a:lnTo>
                  <a:lnTo>
                    <a:pt x="743" y="2423"/>
                  </a:lnTo>
                  <a:lnTo>
                    <a:pt x="782" y="2323"/>
                  </a:lnTo>
                  <a:lnTo>
                    <a:pt x="818" y="2221"/>
                  </a:lnTo>
                  <a:lnTo>
                    <a:pt x="850" y="2118"/>
                  </a:lnTo>
                  <a:lnTo>
                    <a:pt x="877" y="2013"/>
                  </a:lnTo>
                  <a:lnTo>
                    <a:pt x="901" y="1907"/>
                  </a:lnTo>
                  <a:lnTo>
                    <a:pt x="922" y="1801"/>
                  </a:lnTo>
                  <a:lnTo>
                    <a:pt x="891" y="1775"/>
                  </a:lnTo>
                  <a:lnTo>
                    <a:pt x="866" y="1748"/>
                  </a:lnTo>
                  <a:lnTo>
                    <a:pt x="845" y="1716"/>
                  </a:lnTo>
                  <a:lnTo>
                    <a:pt x="828" y="1682"/>
                  </a:lnTo>
                  <a:lnTo>
                    <a:pt x="816" y="1646"/>
                  </a:lnTo>
                  <a:lnTo>
                    <a:pt x="808" y="1608"/>
                  </a:lnTo>
                  <a:lnTo>
                    <a:pt x="804" y="1568"/>
                  </a:lnTo>
                  <a:lnTo>
                    <a:pt x="804" y="1528"/>
                  </a:lnTo>
                  <a:lnTo>
                    <a:pt x="808" y="1487"/>
                  </a:lnTo>
                  <a:lnTo>
                    <a:pt x="940" y="589"/>
                  </a:lnTo>
                  <a:lnTo>
                    <a:pt x="814" y="540"/>
                  </a:lnTo>
                  <a:lnTo>
                    <a:pt x="686" y="497"/>
                  </a:lnTo>
                  <a:lnTo>
                    <a:pt x="557" y="460"/>
                  </a:lnTo>
                  <a:lnTo>
                    <a:pt x="426" y="427"/>
                  </a:lnTo>
                  <a:lnTo>
                    <a:pt x="294" y="399"/>
                  </a:lnTo>
                  <a:lnTo>
                    <a:pt x="161" y="376"/>
                  </a:lnTo>
                  <a:lnTo>
                    <a:pt x="130" y="370"/>
                  </a:lnTo>
                  <a:lnTo>
                    <a:pt x="101" y="358"/>
                  </a:lnTo>
                  <a:lnTo>
                    <a:pt x="76" y="342"/>
                  </a:lnTo>
                  <a:lnTo>
                    <a:pt x="54" y="325"/>
                  </a:lnTo>
                  <a:lnTo>
                    <a:pt x="37" y="304"/>
                  </a:lnTo>
                  <a:lnTo>
                    <a:pt x="23" y="280"/>
                  </a:lnTo>
                  <a:lnTo>
                    <a:pt x="12" y="256"/>
                  </a:lnTo>
                  <a:lnTo>
                    <a:pt x="4" y="229"/>
                  </a:lnTo>
                  <a:lnTo>
                    <a:pt x="0" y="203"/>
                  </a:lnTo>
                  <a:lnTo>
                    <a:pt x="0" y="176"/>
                  </a:lnTo>
                  <a:lnTo>
                    <a:pt x="2" y="149"/>
                  </a:lnTo>
                  <a:lnTo>
                    <a:pt x="7" y="123"/>
                  </a:lnTo>
                  <a:lnTo>
                    <a:pt x="16" y="99"/>
                  </a:lnTo>
                  <a:lnTo>
                    <a:pt x="28" y="76"/>
                  </a:lnTo>
                  <a:lnTo>
                    <a:pt x="43" y="55"/>
                  </a:lnTo>
                  <a:lnTo>
                    <a:pt x="61" y="36"/>
                  </a:lnTo>
                  <a:lnTo>
                    <a:pt x="83" y="21"/>
                  </a:lnTo>
                  <a:lnTo>
                    <a:pt x="107" y="10"/>
                  </a:lnTo>
                  <a:lnTo>
                    <a:pt x="133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>
              <a:off x="4927" y="2951"/>
              <a:ext cx="63" cy="85"/>
            </a:xfrm>
            <a:custGeom>
              <a:avLst/>
              <a:gdLst>
                <a:gd name="T0" fmla="*/ 107 w 634"/>
                <a:gd name="T1" fmla="*/ 2 h 848"/>
                <a:gd name="T2" fmla="*/ 123 w 634"/>
                <a:gd name="T3" fmla="*/ 16 h 848"/>
                <a:gd name="T4" fmla="*/ 152 w 634"/>
                <a:gd name="T5" fmla="*/ 44 h 848"/>
                <a:gd name="T6" fmla="*/ 191 w 634"/>
                <a:gd name="T7" fmla="*/ 81 h 848"/>
                <a:gd name="T8" fmla="*/ 239 w 634"/>
                <a:gd name="T9" fmla="*/ 128 h 848"/>
                <a:gd name="T10" fmla="*/ 294 w 634"/>
                <a:gd name="T11" fmla="*/ 183 h 848"/>
                <a:gd name="T12" fmla="*/ 351 w 634"/>
                <a:gd name="T13" fmla="*/ 242 h 848"/>
                <a:gd name="T14" fmla="*/ 408 w 634"/>
                <a:gd name="T15" fmla="*/ 305 h 848"/>
                <a:gd name="T16" fmla="*/ 465 w 634"/>
                <a:gd name="T17" fmla="*/ 369 h 848"/>
                <a:gd name="T18" fmla="*/ 518 w 634"/>
                <a:gd name="T19" fmla="*/ 432 h 848"/>
                <a:gd name="T20" fmla="*/ 563 w 634"/>
                <a:gd name="T21" fmla="*/ 494 h 848"/>
                <a:gd name="T22" fmla="*/ 600 w 634"/>
                <a:gd name="T23" fmla="*/ 551 h 848"/>
                <a:gd name="T24" fmla="*/ 624 w 634"/>
                <a:gd name="T25" fmla="*/ 606 h 848"/>
                <a:gd name="T26" fmla="*/ 634 w 634"/>
                <a:gd name="T27" fmla="*/ 662 h 848"/>
                <a:gd name="T28" fmla="*/ 628 w 634"/>
                <a:gd name="T29" fmla="*/ 718 h 848"/>
                <a:gd name="T30" fmla="*/ 604 w 634"/>
                <a:gd name="T31" fmla="*/ 769 h 848"/>
                <a:gd name="T32" fmla="*/ 561 w 634"/>
                <a:gd name="T33" fmla="*/ 813 h 848"/>
                <a:gd name="T34" fmla="*/ 515 w 634"/>
                <a:gd name="T35" fmla="*/ 837 h 848"/>
                <a:gd name="T36" fmla="*/ 463 w 634"/>
                <a:gd name="T37" fmla="*/ 848 h 848"/>
                <a:gd name="T38" fmla="*/ 408 w 634"/>
                <a:gd name="T39" fmla="*/ 845 h 848"/>
                <a:gd name="T40" fmla="*/ 358 w 634"/>
                <a:gd name="T41" fmla="*/ 827 h 848"/>
                <a:gd name="T42" fmla="*/ 316 w 634"/>
                <a:gd name="T43" fmla="*/ 795 h 848"/>
                <a:gd name="T44" fmla="*/ 279 w 634"/>
                <a:gd name="T45" fmla="*/ 740 h 848"/>
                <a:gd name="T46" fmla="*/ 233 w 634"/>
                <a:gd name="T47" fmla="*/ 676 h 848"/>
                <a:gd name="T48" fmla="*/ 184 w 634"/>
                <a:gd name="T49" fmla="*/ 618 h 848"/>
                <a:gd name="T50" fmla="*/ 134 w 634"/>
                <a:gd name="T51" fmla="*/ 567 h 848"/>
                <a:gd name="T52" fmla="*/ 88 w 634"/>
                <a:gd name="T53" fmla="*/ 524 h 848"/>
                <a:gd name="T54" fmla="*/ 48 w 634"/>
                <a:gd name="T55" fmla="*/ 490 h 848"/>
                <a:gd name="T56" fmla="*/ 19 w 634"/>
                <a:gd name="T57" fmla="*/ 466 h 848"/>
                <a:gd name="T58" fmla="*/ 3 w 634"/>
                <a:gd name="T59" fmla="*/ 454 h 848"/>
                <a:gd name="T60" fmla="*/ 2 w 634"/>
                <a:gd name="T61" fmla="*/ 450 h 848"/>
                <a:gd name="T62" fmla="*/ 10 w 634"/>
                <a:gd name="T63" fmla="*/ 428 h 848"/>
                <a:gd name="T64" fmla="*/ 26 w 634"/>
                <a:gd name="T65" fmla="*/ 384 h 848"/>
                <a:gd name="T66" fmla="*/ 45 w 634"/>
                <a:gd name="T67" fmla="*/ 319 h 848"/>
                <a:gd name="T68" fmla="*/ 67 w 634"/>
                <a:gd name="T69" fmla="*/ 233 h 848"/>
                <a:gd name="T70" fmla="*/ 88 w 634"/>
                <a:gd name="T71" fmla="*/ 126 h 848"/>
                <a:gd name="T72" fmla="*/ 105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105" y="0"/>
                  </a:moveTo>
                  <a:lnTo>
                    <a:pt x="107" y="2"/>
                  </a:lnTo>
                  <a:lnTo>
                    <a:pt x="114" y="8"/>
                  </a:lnTo>
                  <a:lnTo>
                    <a:pt x="123" y="16"/>
                  </a:lnTo>
                  <a:lnTo>
                    <a:pt x="136" y="28"/>
                  </a:lnTo>
                  <a:lnTo>
                    <a:pt x="152" y="44"/>
                  </a:lnTo>
                  <a:lnTo>
                    <a:pt x="171" y="61"/>
                  </a:lnTo>
                  <a:lnTo>
                    <a:pt x="191" y="81"/>
                  </a:lnTo>
                  <a:lnTo>
                    <a:pt x="215" y="104"/>
                  </a:lnTo>
                  <a:lnTo>
                    <a:pt x="239" y="128"/>
                  </a:lnTo>
                  <a:lnTo>
                    <a:pt x="267" y="155"/>
                  </a:lnTo>
                  <a:lnTo>
                    <a:pt x="294" y="183"/>
                  </a:lnTo>
                  <a:lnTo>
                    <a:pt x="322" y="212"/>
                  </a:lnTo>
                  <a:lnTo>
                    <a:pt x="351" y="242"/>
                  </a:lnTo>
                  <a:lnTo>
                    <a:pt x="380" y="273"/>
                  </a:lnTo>
                  <a:lnTo>
                    <a:pt x="408" y="305"/>
                  </a:lnTo>
                  <a:lnTo>
                    <a:pt x="438" y="337"/>
                  </a:lnTo>
                  <a:lnTo>
                    <a:pt x="465" y="369"/>
                  </a:lnTo>
                  <a:lnTo>
                    <a:pt x="492" y="400"/>
                  </a:lnTo>
                  <a:lnTo>
                    <a:pt x="518" y="432"/>
                  </a:lnTo>
                  <a:lnTo>
                    <a:pt x="542" y="463"/>
                  </a:lnTo>
                  <a:lnTo>
                    <a:pt x="563" y="494"/>
                  </a:lnTo>
                  <a:lnTo>
                    <a:pt x="583" y="522"/>
                  </a:lnTo>
                  <a:lnTo>
                    <a:pt x="600" y="551"/>
                  </a:lnTo>
                  <a:lnTo>
                    <a:pt x="615" y="577"/>
                  </a:lnTo>
                  <a:lnTo>
                    <a:pt x="624" y="606"/>
                  </a:lnTo>
                  <a:lnTo>
                    <a:pt x="632" y="634"/>
                  </a:lnTo>
                  <a:lnTo>
                    <a:pt x="634" y="662"/>
                  </a:lnTo>
                  <a:lnTo>
                    <a:pt x="633" y="690"/>
                  </a:lnTo>
                  <a:lnTo>
                    <a:pt x="628" y="718"/>
                  </a:lnTo>
                  <a:lnTo>
                    <a:pt x="618" y="744"/>
                  </a:lnTo>
                  <a:lnTo>
                    <a:pt x="604" y="769"/>
                  </a:lnTo>
                  <a:lnTo>
                    <a:pt x="585" y="792"/>
                  </a:lnTo>
                  <a:lnTo>
                    <a:pt x="561" y="813"/>
                  </a:lnTo>
                  <a:lnTo>
                    <a:pt x="539" y="827"/>
                  </a:lnTo>
                  <a:lnTo>
                    <a:pt x="515" y="837"/>
                  </a:lnTo>
                  <a:lnTo>
                    <a:pt x="489" y="844"/>
                  </a:lnTo>
                  <a:lnTo>
                    <a:pt x="463" y="848"/>
                  </a:lnTo>
                  <a:lnTo>
                    <a:pt x="436" y="848"/>
                  </a:lnTo>
                  <a:lnTo>
                    <a:pt x="408" y="845"/>
                  </a:lnTo>
                  <a:lnTo>
                    <a:pt x="382" y="838"/>
                  </a:lnTo>
                  <a:lnTo>
                    <a:pt x="358" y="827"/>
                  </a:lnTo>
                  <a:lnTo>
                    <a:pt x="335" y="813"/>
                  </a:lnTo>
                  <a:lnTo>
                    <a:pt x="316" y="795"/>
                  </a:lnTo>
                  <a:lnTo>
                    <a:pt x="300" y="774"/>
                  </a:lnTo>
                  <a:lnTo>
                    <a:pt x="279" y="740"/>
                  </a:lnTo>
                  <a:lnTo>
                    <a:pt x="257" y="707"/>
                  </a:lnTo>
                  <a:lnTo>
                    <a:pt x="233" y="676"/>
                  </a:lnTo>
                  <a:lnTo>
                    <a:pt x="209" y="646"/>
                  </a:lnTo>
                  <a:lnTo>
                    <a:pt x="184" y="618"/>
                  </a:lnTo>
                  <a:lnTo>
                    <a:pt x="159" y="591"/>
                  </a:lnTo>
                  <a:lnTo>
                    <a:pt x="134" y="567"/>
                  </a:lnTo>
                  <a:lnTo>
                    <a:pt x="111" y="544"/>
                  </a:lnTo>
                  <a:lnTo>
                    <a:pt x="88" y="524"/>
                  </a:lnTo>
                  <a:lnTo>
                    <a:pt x="67" y="506"/>
                  </a:lnTo>
                  <a:lnTo>
                    <a:pt x="48" y="490"/>
                  </a:lnTo>
                  <a:lnTo>
                    <a:pt x="32" y="477"/>
                  </a:lnTo>
                  <a:lnTo>
                    <a:pt x="19" y="466"/>
                  </a:lnTo>
                  <a:lnTo>
                    <a:pt x="9" y="460"/>
                  </a:lnTo>
                  <a:lnTo>
                    <a:pt x="3" y="454"/>
                  </a:lnTo>
                  <a:lnTo>
                    <a:pt x="0" y="453"/>
                  </a:lnTo>
                  <a:lnTo>
                    <a:pt x="2" y="450"/>
                  </a:lnTo>
                  <a:lnTo>
                    <a:pt x="5" y="442"/>
                  </a:lnTo>
                  <a:lnTo>
                    <a:pt x="10" y="428"/>
                  </a:lnTo>
                  <a:lnTo>
                    <a:pt x="18" y="409"/>
                  </a:lnTo>
                  <a:lnTo>
                    <a:pt x="26" y="384"/>
                  </a:lnTo>
                  <a:lnTo>
                    <a:pt x="35" y="354"/>
                  </a:lnTo>
                  <a:lnTo>
                    <a:pt x="45" y="319"/>
                  </a:lnTo>
                  <a:lnTo>
                    <a:pt x="56" y="279"/>
                  </a:lnTo>
                  <a:lnTo>
                    <a:pt x="67" y="233"/>
                  </a:lnTo>
                  <a:lnTo>
                    <a:pt x="78" y="182"/>
                  </a:lnTo>
                  <a:lnTo>
                    <a:pt x="88" y="126"/>
                  </a:lnTo>
                  <a:lnTo>
                    <a:pt x="96" y="6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4892" y="2716"/>
              <a:ext cx="65" cy="65"/>
            </a:xfrm>
            <a:custGeom>
              <a:avLst/>
              <a:gdLst>
                <a:gd name="T0" fmla="*/ 325 w 652"/>
                <a:gd name="T1" fmla="*/ 0 h 654"/>
                <a:gd name="T2" fmla="*/ 370 w 652"/>
                <a:gd name="T3" fmla="*/ 4 h 654"/>
                <a:gd name="T4" fmla="*/ 413 w 652"/>
                <a:gd name="T5" fmla="*/ 11 h 654"/>
                <a:gd name="T6" fmla="*/ 452 w 652"/>
                <a:gd name="T7" fmla="*/ 26 h 654"/>
                <a:gd name="T8" fmla="*/ 490 w 652"/>
                <a:gd name="T9" fmla="*/ 44 h 654"/>
                <a:gd name="T10" fmla="*/ 525 w 652"/>
                <a:gd name="T11" fmla="*/ 68 h 654"/>
                <a:gd name="T12" fmla="*/ 556 w 652"/>
                <a:gd name="T13" fmla="*/ 96 h 654"/>
                <a:gd name="T14" fmla="*/ 583 w 652"/>
                <a:gd name="T15" fmla="*/ 128 h 654"/>
                <a:gd name="T16" fmla="*/ 607 w 652"/>
                <a:gd name="T17" fmla="*/ 162 h 654"/>
                <a:gd name="T18" fmla="*/ 625 w 652"/>
                <a:gd name="T19" fmla="*/ 200 h 654"/>
                <a:gd name="T20" fmla="*/ 640 w 652"/>
                <a:gd name="T21" fmla="*/ 241 h 654"/>
                <a:gd name="T22" fmla="*/ 648 w 652"/>
                <a:gd name="T23" fmla="*/ 282 h 654"/>
                <a:gd name="T24" fmla="*/ 652 w 652"/>
                <a:gd name="T25" fmla="*/ 327 h 654"/>
                <a:gd name="T26" fmla="*/ 648 w 652"/>
                <a:gd name="T27" fmla="*/ 371 h 654"/>
                <a:gd name="T28" fmla="*/ 640 w 652"/>
                <a:gd name="T29" fmla="*/ 414 h 654"/>
                <a:gd name="T30" fmla="*/ 625 w 652"/>
                <a:gd name="T31" fmla="*/ 455 h 654"/>
                <a:gd name="T32" fmla="*/ 607 w 652"/>
                <a:gd name="T33" fmla="*/ 492 h 654"/>
                <a:gd name="T34" fmla="*/ 583 w 652"/>
                <a:gd name="T35" fmla="*/ 527 h 654"/>
                <a:gd name="T36" fmla="*/ 556 w 652"/>
                <a:gd name="T37" fmla="*/ 559 h 654"/>
                <a:gd name="T38" fmla="*/ 525 w 652"/>
                <a:gd name="T39" fmla="*/ 586 h 654"/>
                <a:gd name="T40" fmla="*/ 490 w 652"/>
                <a:gd name="T41" fmla="*/ 609 h 654"/>
                <a:gd name="T42" fmla="*/ 452 w 652"/>
                <a:gd name="T43" fmla="*/ 629 h 654"/>
                <a:gd name="T44" fmla="*/ 413 w 652"/>
                <a:gd name="T45" fmla="*/ 642 h 654"/>
                <a:gd name="T46" fmla="*/ 370 w 652"/>
                <a:gd name="T47" fmla="*/ 651 h 654"/>
                <a:gd name="T48" fmla="*/ 325 w 652"/>
                <a:gd name="T49" fmla="*/ 654 h 654"/>
                <a:gd name="T50" fmla="*/ 282 w 652"/>
                <a:gd name="T51" fmla="*/ 651 h 654"/>
                <a:gd name="T52" fmla="*/ 239 w 652"/>
                <a:gd name="T53" fmla="*/ 642 h 654"/>
                <a:gd name="T54" fmla="*/ 199 w 652"/>
                <a:gd name="T55" fmla="*/ 629 h 654"/>
                <a:gd name="T56" fmla="*/ 162 w 652"/>
                <a:gd name="T57" fmla="*/ 609 h 654"/>
                <a:gd name="T58" fmla="*/ 127 w 652"/>
                <a:gd name="T59" fmla="*/ 586 h 654"/>
                <a:gd name="T60" fmla="*/ 96 w 652"/>
                <a:gd name="T61" fmla="*/ 559 h 654"/>
                <a:gd name="T62" fmla="*/ 68 w 652"/>
                <a:gd name="T63" fmla="*/ 527 h 654"/>
                <a:gd name="T64" fmla="*/ 45 w 652"/>
                <a:gd name="T65" fmla="*/ 492 h 654"/>
                <a:gd name="T66" fmla="*/ 27 w 652"/>
                <a:gd name="T67" fmla="*/ 455 h 654"/>
                <a:gd name="T68" fmla="*/ 12 w 652"/>
                <a:gd name="T69" fmla="*/ 414 h 654"/>
                <a:gd name="T70" fmla="*/ 4 w 652"/>
                <a:gd name="T71" fmla="*/ 371 h 654"/>
                <a:gd name="T72" fmla="*/ 0 w 652"/>
                <a:gd name="T73" fmla="*/ 327 h 654"/>
                <a:gd name="T74" fmla="*/ 4 w 652"/>
                <a:gd name="T75" fmla="*/ 282 h 654"/>
                <a:gd name="T76" fmla="*/ 12 w 652"/>
                <a:gd name="T77" fmla="*/ 241 h 654"/>
                <a:gd name="T78" fmla="*/ 27 w 652"/>
                <a:gd name="T79" fmla="*/ 200 h 654"/>
                <a:gd name="T80" fmla="*/ 45 w 652"/>
                <a:gd name="T81" fmla="*/ 162 h 654"/>
                <a:gd name="T82" fmla="*/ 68 w 652"/>
                <a:gd name="T83" fmla="*/ 128 h 654"/>
                <a:gd name="T84" fmla="*/ 96 w 652"/>
                <a:gd name="T85" fmla="*/ 96 h 654"/>
                <a:gd name="T86" fmla="*/ 127 w 652"/>
                <a:gd name="T87" fmla="*/ 68 h 654"/>
                <a:gd name="T88" fmla="*/ 162 w 652"/>
                <a:gd name="T89" fmla="*/ 44 h 654"/>
                <a:gd name="T90" fmla="*/ 199 w 652"/>
                <a:gd name="T91" fmla="*/ 26 h 654"/>
                <a:gd name="T92" fmla="*/ 239 w 652"/>
                <a:gd name="T93" fmla="*/ 11 h 654"/>
                <a:gd name="T94" fmla="*/ 282 w 652"/>
                <a:gd name="T95" fmla="*/ 4 h 654"/>
                <a:gd name="T96" fmla="*/ 325 w 652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654">
                  <a:moveTo>
                    <a:pt x="325" y="0"/>
                  </a:moveTo>
                  <a:lnTo>
                    <a:pt x="370" y="4"/>
                  </a:lnTo>
                  <a:lnTo>
                    <a:pt x="413" y="11"/>
                  </a:lnTo>
                  <a:lnTo>
                    <a:pt x="452" y="26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6" y="96"/>
                  </a:lnTo>
                  <a:lnTo>
                    <a:pt x="583" y="128"/>
                  </a:lnTo>
                  <a:lnTo>
                    <a:pt x="607" y="162"/>
                  </a:lnTo>
                  <a:lnTo>
                    <a:pt x="625" y="200"/>
                  </a:lnTo>
                  <a:lnTo>
                    <a:pt x="640" y="241"/>
                  </a:lnTo>
                  <a:lnTo>
                    <a:pt x="648" y="282"/>
                  </a:lnTo>
                  <a:lnTo>
                    <a:pt x="652" y="327"/>
                  </a:lnTo>
                  <a:lnTo>
                    <a:pt x="648" y="371"/>
                  </a:lnTo>
                  <a:lnTo>
                    <a:pt x="640" y="414"/>
                  </a:lnTo>
                  <a:lnTo>
                    <a:pt x="625" y="455"/>
                  </a:lnTo>
                  <a:lnTo>
                    <a:pt x="607" y="492"/>
                  </a:lnTo>
                  <a:lnTo>
                    <a:pt x="583" y="527"/>
                  </a:lnTo>
                  <a:lnTo>
                    <a:pt x="556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3" y="642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2" y="651"/>
                  </a:lnTo>
                  <a:lnTo>
                    <a:pt x="239" y="642"/>
                  </a:lnTo>
                  <a:lnTo>
                    <a:pt x="199" y="629"/>
                  </a:lnTo>
                  <a:lnTo>
                    <a:pt x="162" y="609"/>
                  </a:lnTo>
                  <a:lnTo>
                    <a:pt x="127" y="586"/>
                  </a:lnTo>
                  <a:lnTo>
                    <a:pt x="96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7" y="455"/>
                  </a:lnTo>
                  <a:lnTo>
                    <a:pt x="12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2"/>
                  </a:lnTo>
                  <a:lnTo>
                    <a:pt x="12" y="241"/>
                  </a:lnTo>
                  <a:lnTo>
                    <a:pt x="27" y="200"/>
                  </a:lnTo>
                  <a:lnTo>
                    <a:pt x="45" y="162"/>
                  </a:lnTo>
                  <a:lnTo>
                    <a:pt x="68" y="128"/>
                  </a:lnTo>
                  <a:lnTo>
                    <a:pt x="96" y="96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199" y="26"/>
                  </a:lnTo>
                  <a:lnTo>
                    <a:pt x="239" y="11"/>
                  </a:lnTo>
                  <a:lnTo>
                    <a:pt x="282" y="4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50" name="Picture 2" descr="C:\Users\Jo\Downloads\two-settings-cogwhe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130" y="2659544"/>
            <a:ext cx="1114054" cy="109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\Downloads\cod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65" y="2738341"/>
            <a:ext cx="1015914" cy="100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23"/>
          <p:cNvSpPr>
            <a:spLocks/>
          </p:cNvSpPr>
          <p:nvPr/>
        </p:nvSpPr>
        <p:spPr bwMode="auto">
          <a:xfrm>
            <a:off x="7567078" y="2697294"/>
            <a:ext cx="677330" cy="900000"/>
          </a:xfrm>
          <a:custGeom>
            <a:avLst/>
            <a:gdLst>
              <a:gd name="T0" fmla="*/ 1200 w 3051"/>
              <a:gd name="T1" fmla="*/ 13 h 3472"/>
              <a:gd name="T2" fmla="*/ 1324 w 3051"/>
              <a:gd name="T3" fmla="*/ 74 h 3472"/>
              <a:gd name="T4" fmla="*/ 1413 w 3051"/>
              <a:gd name="T5" fmla="*/ 177 h 3472"/>
              <a:gd name="T6" fmla="*/ 1459 w 3051"/>
              <a:gd name="T7" fmla="*/ 308 h 3472"/>
              <a:gd name="T8" fmla="*/ 1495 w 3051"/>
              <a:gd name="T9" fmla="*/ 1174 h 3472"/>
              <a:gd name="T10" fmla="*/ 1604 w 3051"/>
              <a:gd name="T11" fmla="*/ 1143 h 3472"/>
              <a:gd name="T12" fmla="*/ 1731 w 3051"/>
              <a:gd name="T13" fmla="*/ 1153 h 3472"/>
              <a:gd name="T14" fmla="*/ 1847 w 3051"/>
              <a:gd name="T15" fmla="*/ 1206 h 3472"/>
              <a:gd name="T16" fmla="*/ 1936 w 3051"/>
              <a:gd name="T17" fmla="*/ 1295 h 3472"/>
              <a:gd name="T18" fmla="*/ 2010 w 3051"/>
              <a:gd name="T19" fmla="*/ 1350 h 3472"/>
              <a:gd name="T20" fmla="*/ 2125 w 3051"/>
              <a:gd name="T21" fmla="*/ 1315 h 3472"/>
              <a:gd name="T22" fmla="*/ 2258 w 3051"/>
              <a:gd name="T23" fmla="*/ 1324 h 3472"/>
              <a:gd name="T24" fmla="*/ 2379 w 3051"/>
              <a:gd name="T25" fmla="*/ 1382 h 3472"/>
              <a:gd name="T26" fmla="*/ 2467 w 3051"/>
              <a:gd name="T27" fmla="*/ 1479 h 3472"/>
              <a:gd name="T28" fmla="*/ 2517 w 3051"/>
              <a:gd name="T29" fmla="*/ 1602 h 3472"/>
              <a:gd name="T30" fmla="*/ 2647 w 3051"/>
              <a:gd name="T31" fmla="*/ 1558 h 3472"/>
              <a:gd name="T32" fmla="*/ 2789 w 3051"/>
              <a:gd name="T33" fmla="*/ 1568 h 3472"/>
              <a:gd name="T34" fmla="*/ 2913 w 3051"/>
              <a:gd name="T35" fmla="*/ 1630 h 3472"/>
              <a:gd name="T36" fmla="*/ 3002 w 3051"/>
              <a:gd name="T37" fmla="*/ 1732 h 3472"/>
              <a:gd name="T38" fmla="*/ 3048 w 3051"/>
              <a:gd name="T39" fmla="*/ 1864 h 3472"/>
              <a:gd name="T40" fmla="*/ 3048 w 3051"/>
              <a:gd name="T41" fmla="*/ 2849 h 3472"/>
              <a:gd name="T42" fmla="*/ 3003 w 3051"/>
              <a:gd name="T43" fmla="*/ 3026 h 3472"/>
              <a:gd name="T44" fmla="*/ 2911 w 3051"/>
              <a:gd name="T45" fmla="*/ 3182 h 3472"/>
              <a:gd name="T46" fmla="*/ 2778 w 3051"/>
              <a:gd name="T47" fmla="*/ 3311 h 3472"/>
              <a:gd name="T48" fmla="*/ 2613 w 3051"/>
              <a:gd name="T49" fmla="*/ 3407 h 3472"/>
              <a:gd name="T50" fmla="*/ 2423 w 3051"/>
              <a:gd name="T51" fmla="*/ 3462 h 3472"/>
              <a:gd name="T52" fmla="*/ 1519 w 3051"/>
              <a:gd name="T53" fmla="*/ 3472 h 3472"/>
              <a:gd name="T54" fmla="*/ 1343 w 3051"/>
              <a:gd name="T55" fmla="*/ 3448 h 3472"/>
              <a:gd name="T56" fmla="*/ 1166 w 3051"/>
              <a:gd name="T57" fmla="*/ 3381 h 3472"/>
              <a:gd name="T58" fmla="*/ 1003 w 3051"/>
              <a:gd name="T59" fmla="*/ 3286 h 3472"/>
              <a:gd name="T60" fmla="*/ 867 w 3051"/>
              <a:gd name="T61" fmla="*/ 3175 h 3472"/>
              <a:gd name="T62" fmla="*/ 40 w 3051"/>
              <a:gd name="T63" fmla="*/ 2226 h 3472"/>
              <a:gd name="T64" fmla="*/ 2 w 3051"/>
              <a:gd name="T65" fmla="*/ 2103 h 3472"/>
              <a:gd name="T66" fmla="*/ 10 w 3051"/>
              <a:gd name="T67" fmla="*/ 1978 h 3472"/>
              <a:gd name="T68" fmla="*/ 61 w 3051"/>
              <a:gd name="T69" fmla="*/ 1861 h 3472"/>
              <a:gd name="T70" fmla="*/ 155 w 3051"/>
              <a:gd name="T71" fmla="*/ 1767 h 3472"/>
              <a:gd name="T72" fmla="*/ 273 w 3051"/>
              <a:gd name="T73" fmla="*/ 1715 h 3472"/>
              <a:gd name="T74" fmla="*/ 399 w 3051"/>
              <a:gd name="T75" fmla="*/ 1707 h 3472"/>
              <a:gd name="T76" fmla="*/ 519 w 3051"/>
              <a:gd name="T77" fmla="*/ 1744 h 3472"/>
              <a:gd name="T78" fmla="*/ 623 w 3051"/>
              <a:gd name="T79" fmla="*/ 1825 h 3472"/>
              <a:gd name="T80" fmla="*/ 753 w 3051"/>
              <a:gd name="T81" fmla="*/ 308 h 3472"/>
              <a:gd name="T82" fmla="*/ 797 w 3051"/>
              <a:gd name="T83" fmla="*/ 177 h 3472"/>
              <a:gd name="T84" fmla="*/ 888 w 3051"/>
              <a:gd name="T85" fmla="*/ 74 h 3472"/>
              <a:gd name="T86" fmla="*/ 1011 w 3051"/>
              <a:gd name="T87" fmla="*/ 13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51" h="3472">
                <a:moveTo>
                  <a:pt x="1106" y="0"/>
                </a:moveTo>
                <a:lnTo>
                  <a:pt x="1153" y="4"/>
                </a:lnTo>
                <a:lnTo>
                  <a:pt x="1200" y="13"/>
                </a:lnTo>
                <a:lnTo>
                  <a:pt x="1244" y="28"/>
                </a:lnTo>
                <a:lnTo>
                  <a:pt x="1286" y="49"/>
                </a:lnTo>
                <a:lnTo>
                  <a:pt x="1324" y="74"/>
                </a:lnTo>
                <a:lnTo>
                  <a:pt x="1357" y="105"/>
                </a:lnTo>
                <a:lnTo>
                  <a:pt x="1387" y="139"/>
                </a:lnTo>
                <a:lnTo>
                  <a:pt x="1413" y="177"/>
                </a:lnTo>
                <a:lnTo>
                  <a:pt x="1434" y="218"/>
                </a:lnTo>
                <a:lnTo>
                  <a:pt x="1449" y="262"/>
                </a:lnTo>
                <a:lnTo>
                  <a:pt x="1459" y="308"/>
                </a:lnTo>
                <a:lnTo>
                  <a:pt x="1462" y="357"/>
                </a:lnTo>
                <a:lnTo>
                  <a:pt x="1462" y="1192"/>
                </a:lnTo>
                <a:lnTo>
                  <a:pt x="1495" y="1174"/>
                </a:lnTo>
                <a:lnTo>
                  <a:pt x="1530" y="1160"/>
                </a:lnTo>
                <a:lnTo>
                  <a:pt x="1566" y="1150"/>
                </a:lnTo>
                <a:lnTo>
                  <a:pt x="1604" y="1143"/>
                </a:lnTo>
                <a:lnTo>
                  <a:pt x="1643" y="1141"/>
                </a:lnTo>
                <a:lnTo>
                  <a:pt x="1688" y="1144"/>
                </a:lnTo>
                <a:lnTo>
                  <a:pt x="1731" y="1153"/>
                </a:lnTo>
                <a:lnTo>
                  <a:pt x="1772" y="1165"/>
                </a:lnTo>
                <a:lnTo>
                  <a:pt x="1810" y="1183"/>
                </a:lnTo>
                <a:lnTo>
                  <a:pt x="1847" y="1206"/>
                </a:lnTo>
                <a:lnTo>
                  <a:pt x="1880" y="1231"/>
                </a:lnTo>
                <a:lnTo>
                  <a:pt x="1909" y="1261"/>
                </a:lnTo>
                <a:lnTo>
                  <a:pt x="1936" y="1295"/>
                </a:lnTo>
                <a:lnTo>
                  <a:pt x="1957" y="1331"/>
                </a:lnTo>
                <a:lnTo>
                  <a:pt x="1975" y="1369"/>
                </a:lnTo>
                <a:lnTo>
                  <a:pt x="2010" y="1350"/>
                </a:lnTo>
                <a:lnTo>
                  <a:pt x="2047" y="1334"/>
                </a:lnTo>
                <a:lnTo>
                  <a:pt x="2085" y="1322"/>
                </a:lnTo>
                <a:lnTo>
                  <a:pt x="2125" y="1315"/>
                </a:lnTo>
                <a:lnTo>
                  <a:pt x="2167" y="1313"/>
                </a:lnTo>
                <a:lnTo>
                  <a:pt x="2214" y="1316"/>
                </a:lnTo>
                <a:lnTo>
                  <a:pt x="2258" y="1324"/>
                </a:lnTo>
                <a:lnTo>
                  <a:pt x="2301" y="1339"/>
                </a:lnTo>
                <a:lnTo>
                  <a:pt x="2342" y="1358"/>
                </a:lnTo>
                <a:lnTo>
                  <a:pt x="2379" y="1382"/>
                </a:lnTo>
                <a:lnTo>
                  <a:pt x="2411" y="1411"/>
                </a:lnTo>
                <a:lnTo>
                  <a:pt x="2442" y="1443"/>
                </a:lnTo>
                <a:lnTo>
                  <a:pt x="2467" y="1479"/>
                </a:lnTo>
                <a:lnTo>
                  <a:pt x="2490" y="1517"/>
                </a:lnTo>
                <a:lnTo>
                  <a:pt x="2505" y="1559"/>
                </a:lnTo>
                <a:lnTo>
                  <a:pt x="2517" y="1602"/>
                </a:lnTo>
                <a:lnTo>
                  <a:pt x="2557" y="1582"/>
                </a:lnTo>
                <a:lnTo>
                  <a:pt x="2601" y="1568"/>
                </a:lnTo>
                <a:lnTo>
                  <a:pt x="2647" y="1558"/>
                </a:lnTo>
                <a:lnTo>
                  <a:pt x="2695" y="1555"/>
                </a:lnTo>
                <a:lnTo>
                  <a:pt x="2742" y="1558"/>
                </a:lnTo>
                <a:lnTo>
                  <a:pt x="2789" y="1568"/>
                </a:lnTo>
                <a:lnTo>
                  <a:pt x="2833" y="1583"/>
                </a:lnTo>
                <a:lnTo>
                  <a:pt x="2874" y="1604"/>
                </a:lnTo>
                <a:lnTo>
                  <a:pt x="2913" y="1630"/>
                </a:lnTo>
                <a:lnTo>
                  <a:pt x="2946" y="1660"/>
                </a:lnTo>
                <a:lnTo>
                  <a:pt x="2977" y="1693"/>
                </a:lnTo>
                <a:lnTo>
                  <a:pt x="3002" y="1732"/>
                </a:lnTo>
                <a:lnTo>
                  <a:pt x="3022" y="1773"/>
                </a:lnTo>
                <a:lnTo>
                  <a:pt x="3038" y="1817"/>
                </a:lnTo>
                <a:lnTo>
                  <a:pt x="3048" y="1864"/>
                </a:lnTo>
                <a:lnTo>
                  <a:pt x="3051" y="1911"/>
                </a:lnTo>
                <a:lnTo>
                  <a:pt x="3051" y="2787"/>
                </a:lnTo>
                <a:lnTo>
                  <a:pt x="3048" y="2849"/>
                </a:lnTo>
                <a:lnTo>
                  <a:pt x="3038" y="2909"/>
                </a:lnTo>
                <a:lnTo>
                  <a:pt x="3024" y="2969"/>
                </a:lnTo>
                <a:lnTo>
                  <a:pt x="3003" y="3026"/>
                </a:lnTo>
                <a:lnTo>
                  <a:pt x="2977" y="3081"/>
                </a:lnTo>
                <a:lnTo>
                  <a:pt x="2946" y="3133"/>
                </a:lnTo>
                <a:lnTo>
                  <a:pt x="2911" y="3182"/>
                </a:lnTo>
                <a:lnTo>
                  <a:pt x="2871" y="3229"/>
                </a:lnTo>
                <a:lnTo>
                  <a:pt x="2827" y="3271"/>
                </a:lnTo>
                <a:lnTo>
                  <a:pt x="2778" y="3311"/>
                </a:lnTo>
                <a:lnTo>
                  <a:pt x="2726" y="3347"/>
                </a:lnTo>
                <a:lnTo>
                  <a:pt x="2671" y="3379"/>
                </a:lnTo>
                <a:lnTo>
                  <a:pt x="2613" y="3407"/>
                </a:lnTo>
                <a:lnTo>
                  <a:pt x="2552" y="3430"/>
                </a:lnTo>
                <a:lnTo>
                  <a:pt x="2489" y="3448"/>
                </a:lnTo>
                <a:lnTo>
                  <a:pt x="2423" y="3462"/>
                </a:lnTo>
                <a:lnTo>
                  <a:pt x="2355" y="3470"/>
                </a:lnTo>
                <a:lnTo>
                  <a:pt x="2286" y="3472"/>
                </a:lnTo>
                <a:lnTo>
                  <a:pt x="1519" y="3472"/>
                </a:lnTo>
                <a:lnTo>
                  <a:pt x="1462" y="3470"/>
                </a:lnTo>
                <a:lnTo>
                  <a:pt x="1403" y="3462"/>
                </a:lnTo>
                <a:lnTo>
                  <a:pt x="1343" y="3448"/>
                </a:lnTo>
                <a:lnTo>
                  <a:pt x="1283" y="3430"/>
                </a:lnTo>
                <a:lnTo>
                  <a:pt x="1224" y="3407"/>
                </a:lnTo>
                <a:lnTo>
                  <a:pt x="1166" y="3381"/>
                </a:lnTo>
                <a:lnTo>
                  <a:pt x="1110" y="3352"/>
                </a:lnTo>
                <a:lnTo>
                  <a:pt x="1055" y="3320"/>
                </a:lnTo>
                <a:lnTo>
                  <a:pt x="1003" y="3286"/>
                </a:lnTo>
                <a:lnTo>
                  <a:pt x="954" y="3250"/>
                </a:lnTo>
                <a:lnTo>
                  <a:pt x="909" y="3213"/>
                </a:lnTo>
                <a:lnTo>
                  <a:pt x="867" y="3175"/>
                </a:lnTo>
                <a:lnTo>
                  <a:pt x="90" y="2299"/>
                </a:lnTo>
                <a:lnTo>
                  <a:pt x="62" y="2263"/>
                </a:lnTo>
                <a:lnTo>
                  <a:pt x="40" y="2226"/>
                </a:lnTo>
                <a:lnTo>
                  <a:pt x="22" y="2186"/>
                </a:lnTo>
                <a:lnTo>
                  <a:pt x="10" y="2145"/>
                </a:lnTo>
                <a:lnTo>
                  <a:pt x="2" y="2103"/>
                </a:lnTo>
                <a:lnTo>
                  <a:pt x="0" y="2062"/>
                </a:lnTo>
                <a:lnTo>
                  <a:pt x="2" y="2019"/>
                </a:lnTo>
                <a:lnTo>
                  <a:pt x="10" y="1978"/>
                </a:lnTo>
                <a:lnTo>
                  <a:pt x="22" y="1937"/>
                </a:lnTo>
                <a:lnTo>
                  <a:pt x="39" y="1899"/>
                </a:lnTo>
                <a:lnTo>
                  <a:pt x="61" y="1861"/>
                </a:lnTo>
                <a:lnTo>
                  <a:pt x="88" y="1827"/>
                </a:lnTo>
                <a:lnTo>
                  <a:pt x="119" y="1795"/>
                </a:lnTo>
                <a:lnTo>
                  <a:pt x="155" y="1767"/>
                </a:lnTo>
                <a:lnTo>
                  <a:pt x="192" y="1744"/>
                </a:lnTo>
                <a:lnTo>
                  <a:pt x="232" y="1727"/>
                </a:lnTo>
                <a:lnTo>
                  <a:pt x="273" y="1715"/>
                </a:lnTo>
                <a:lnTo>
                  <a:pt x="314" y="1707"/>
                </a:lnTo>
                <a:lnTo>
                  <a:pt x="356" y="1705"/>
                </a:lnTo>
                <a:lnTo>
                  <a:pt x="399" y="1707"/>
                </a:lnTo>
                <a:lnTo>
                  <a:pt x="440" y="1715"/>
                </a:lnTo>
                <a:lnTo>
                  <a:pt x="480" y="1727"/>
                </a:lnTo>
                <a:lnTo>
                  <a:pt x="519" y="1744"/>
                </a:lnTo>
                <a:lnTo>
                  <a:pt x="556" y="1767"/>
                </a:lnTo>
                <a:lnTo>
                  <a:pt x="591" y="1793"/>
                </a:lnTo>
                <a:lnTo>
                  <a:pt x="623" y="1825"/>
                </a:lnTo>
                <a:lnTo>
                  <a:pt x="748" y="1967"/>
                </a:lnTo>
                <a:lnTo>
                  <a:pt x="748" y="357"/>
                </a:lnTo>
                <a:lnTo>
                  <a:pt x="753" y="308"/>
                </a:lnTo>
                <a:lnTo>
                  <a:pt x="761" y="262"/>
                </a:lnTo>
                <a:lnTo>
                  <a:pt x="777" y="218"/>
                </a:lnTo>
                <a:lnTo>
                  <a:pt x="797" y="177"/>
                </a:lnTo>
                <a:lnTo>
                  <a:pt x="824" y="139"/>
                </a:lnTo>
                <a:lnTo>
                  <a:pt x="853" y="105"/>
                </a:lnTo>
                <a:lnTo>
                  <a:pt x="888" y="74"/>
                </a:lnTo>
                <a:lnTo>
                  <a:pt x="925" y="49"/>
                </a:lnTo>
                <a:lnTo>
                  <a:pt x="966" y="28"/>
                </a:lnTo>
                <a:lnTo>
                  <a:pt x="1011" y="13"/>
                </a:lnTo>
                <a:lnTo>
                  <a:pt x="1057" y="4"/>
                </a:lnTo>
                <a:lnTo>
                  <a:pt x="110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2286386" cy="5745606"/>
          </a:xfrm>
          <a:prstGeom prst="rect">
            <a:avLst/>
          </a:prstGeom>
          <a:solidFill>
            <a:srgbClr val="F2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86386" y="1"/>
            <a:ext cx="2268000" cy="5730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55502" y="0"/>
            <a:ext cx="2268000" cy="57456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23502" y="0"/>
            <a:ext cx="2320498" cy="5745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366" y="1879459"/>
            <a:ext cx="86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3574" y="1879459"/>
            <a:ext cx="18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6102" y="1886718"/>
            <a:ext cx="138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 현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9" name="Group 31"/>
          <p:cNvGrpSpPr>
            <a:grpSpLocks noChangeAspect="1"/>
          </p:cNvGrpSpPr>
          <p:nvPr/>
        </p:nvGrpSpPr>
        <p:grpSpPr bwMode="auto">
          <a:xfrm>
            <a:off x="611560" y="2740129"/>
            <a:ext cx="907564" cy="759510"/>
            <a:chOff x="4636" y="2704"/>
            <a:chExt cx="357" cy="346"/>
          </a:xfrm>
          <a:solidFill>
            <a:schemeClr val="bg1"/>
          </a:solidFill>
        </p:grpSpPr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4639" y="2939"/>
              <a:ext cx="63" cy="85"/>
            </a:xfrm>
            <a:custGeom>
              <a:avLst/>
              <a:gdLst>
                <a:gd name="T0" fmla="*/ 537 w 634"/>
                <a:gd name="T1" fmla="*/ 65 h 848"/>
                <a:gd name="T2" fmla="*/ 557 w 634"/>
                <a:gd name="T3" fmla="*/ 182 h 848"/>
                <a:gd name="T4" fmla="*/ 578 w 634"/>
                <a:gd name="T5" fmla="*/ 278 h 848"/>
                <a:gd name="T6" fmla="*/ 599 w 634"/>
                <a:gd name="T7" fmla="*/ 354 h 848"/>
                <a:gd name="T8" fmla="*/ 617 w 634"/>
                <a:gd name="T9" fmla="*/ 409 h 848"/>
                <a:gd name="T10" fmla="*/ 629 w 634"/>
                <a:gd name="T11" fmla="*/ 442 h 848"/>
                <a:gd name="T12" fmla="*/ 634 w 634"/>
                <a:gd name="T13" fmla="*/ 453 h 848"/>
                <a:gd name="T14" fmla="*/ 625 w 634"/>
                <a:gd name="T15" fmla="*/ 459 h 848"/>
                <a:gd name="T16" fmla="*/ 601 w 634"/>
                <a:gd name="T17" fmla="*/ 477 h 848"/>
                <a:gd name="T18" fmla="*/ 566 w 634"/>
                <a:gd name="T19" fmla="*/ 505 h 848"/>
                <a:gd name="T20" fmla="*/ 524 w 634"/>
                <a:gd name="T21" fmla="*/ 544 h 848"/>
                <a:gd name="T22" fmla="*/ 476 w 634"/>
                <a:gd name="T23" fmla="*/ 591 h 848"/>
                <a:gd name="T24" fmla="*/ 426 w 634"/>
                <a:gd name="T25" fmla="*/ 646 h 848"/>
                <a:gd name="T26" fmla="*/ 378 w 634"/>
                <a:gd name="T27" fmla="*/ 706 h 848"/>
                <a:gd name="T28" fmla="*/ 334 w 634"/>
                <a:gd name="T29" fmla="*/ 773 h 848"/>
                <a:gd name="T30" fmla="*/ 298 w 634"/>
                <a:gd name="T31" fmla="*/ 813 h 848"/>
                <a:gd name="T32" fmla="*/ 252 w 634"/>
                <a:gd name="T33" fmla="*/ 838 h 848"/>
                <a:gd name="T34" fmla="*/ 199 w 634"/>
                <a:gd name="T35" fmla="*/ 848 h 848"/>
                <a:gd name="T36" fmla="*/ 145 w 634"/>
                <a:gd name="T37" fmla="*/ 843 h 848"/>
                <a:gd name="T38" fmla="*/ 95 w 634"/>
                <a:gd name="T39" fmla="*/ 826 h 848"/>
                <a:gd name="T40" fmla="*/ 49 w 634"/>
                <a:gd name="T41" fmla="*/ 792 h 848"/>
                <a:gd name="T42" fmla="*/ 16 w 634"/>
                <a:gd name="T43" fmla="*/ 744 h 848"/>
                <a:gd name="T44" fmla="*/ 1 w 634"/>
                <a:gd name="T45" fmla="*/ 690 h 848"/>
                <a:gd name="T46" fmla="*/ 2 w 634"/>
                <a:gd name="T47" fmla="*/ 633 h 848"/>
                <a:gd name="T48" fmla="*/ 20 w 634"/>
                <a:gd name="T49" fmla="*/ 577 h 848"/>
                <a:gd name="T50" fmla="*/ 50 w 634"/>
                <a:gd name="T51" fmla="*/ 522 h 848"/>
                <a:gd name="T52" fmla="*/ 92 w 634"/>
                <a:gd name="T53" fmla="*/ 463 h 848"/>
                <a:gd name="T54" fmla="*/ 142 w 634"/>
                <a:gd name="T55" fmla="*/ 400 h 848"/>
                <a:gd name="T56" fmla="*/ 197 w 634"/>
                <a:gd name="T57" fmla="*/ 336 h 848"/>
                <a:gd name="T58" fmla="*/ 254 w 634"/>
                <a:gd name="T59" fmla="*/ 273 h 848"/>
                <a:gd name="T60" fmla="*/ 312 w 634"/>
                <a:gd name="T61" fmla="*/ 211 h 848"/>
                <a:gd name="T62" fmla="*/ 368 w 634"/>
                <a:gd name="T63" fmla="*/ 154 h 848"/>
                <a:gd name="T64" fmla="*/ 419 w 634"/>
                <a:gd name="T65" fmla="*/ 104 h 848"/>
                <a:gd name="T66" fmla="*/ 464 w 634"/>
                <a:gd name="T67" fmla="*/ 61 h 848"/>
                <a:gd name="T68" fmla="*/ 498 w 634"/>
                <a:gd name="T69" fmla="*/ 28 h 848"/>
                <a:gd name="T70" fmla="*/ 521 w 634"/>
                <a:gd name="T71" fmla="*/ 7 h 848"/>
                <a:gd name="T72" fmla="*/ 529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529" y="0"/>
                  </a:moveTo>
                  <a:lnTo>
                    <a:pt x="537" y="65"/>
                  </a:lnTo>
                  <a:lnTo>
                    <a:pt x="547" y="126"/>
                  </a:lnTo>
                  <a:lnTo>
                    <a:pt x="557" y="182"/>
                  </a:lnTo>
                  <a:lnTo>
                    <a:pt x="568" y="232"/>
                  </a:lnTo>
                  <a:lnTo>
                    <a:pt x="578" y="278"/>
                  </a:lnTo>
                  <a:lnTo>
                    <a:pt x="588" y="319"/>
                  </a:lnTo>
                  <a:lnTo>
                    <a:pt x="599" y="354"/>
                  </a:lnTo>
                  <a:lnTo>
                    <a:pt x="608" y="384"/>
                  </a:lnTo>
                  <a:lnTo>
                    <a:pt x="617" y="409"/>
                  </a:lnTo>
                  <a:lnTo>
                    <a:pt x="623" y="428"/>
                  </a:lnTo>
                  <a:lnTo>
                    <a:pt x="629" y="442"/>
                  </a:lnTo>
                  <a:lnTo>
                    <a:pt x="632" y="449"/>
                  </a:lnTo>
                  <a:lnTo>
                    <a:pt x="634" y="453"/>
                  </a:lnTo>
                  <a:lnTo>
                    <a:pt x="632" y="454"/>
                  </a:lnTo>
                  <a:lnTo>
                    <a:pt x="625" y="459"/>
                  </a:lnTo>
                  <a:lnTo>
                    <a:pt x="616" y="466"/>
                  </a:lnTo>
                  <a:lnTo>
                    <a:pt x="601" y="477"/>
                  </a:lnTo>
                  <a:lnTo>
                    <a:pt x="586" y="490"/>
                  </a:lnTo>
                  <a:lnTo>
                    <a:pt x="566" y="505"/>
                  </a:lnTo>
                  <a:lnTo>
                    <a:pt x="546" y="524"/>
                  </a:lnTo>
                  <a:lnTo>
                    <a:pt x="524" y="544"/>
                  </a:lnTo>
                  <a:lnTo>
                    <a:pt x="500" y="567"/>
                  </a:lnTo>
                  <a:lnTo>
                    <a:pt x="476" y="591"/>
                  </a:lnTo>
                  <a:lnTo>
                    <a:pt x="451" y="617"/>
                  </a:lnTo>
                  <a:lnTo>
                    <a:pt x="426" y="646"/>
                  </a:lnTo>
                  <a:lnTo>
                    <a:pt x="402" y="676"/>
                  </a:lnTo>
                  <a:lnTo>
                    <a:pt x="378" y="706"/>
                  </a:lnTo>
                  <a:lnTo>
                    <a:pt x="355" y="739"/>
                  </a:lnTo>
                  <a:lnTo>
                    <a:pt x="334" y="773"/>
                  </a:lnTo>
                  <a:lnTo>
                    <a:pt x="318" y="795"/>
                  </a:lnTo>
                  <a:lnTo>
                    <a:pt x="298" y="813"/>
                  </a:lnTo>
                  <a:lnTo>
                    <a:pt x="276" y="827"/>
                  </a:lnTo>
                  <a:lnTo>
                    <a:pt x="252" y="838"/>
                  </a:lnTo>
                  <a:lnTo>
                    <a:pt x="226" y="845"/>
                  </a:lnTo>
                  <a:lnTo>
                    <a:pt x="199" y="848"/>
                  </a:lnTo>
                  <a:lnTo>
                    <a:pt x="172" y="848"/>
                  </a:lnTo>
                  <a:lnTo>
                    <a:pt x="145" y="843"/>
                  </a:lnTo>
                  <a:lnTo>
                    <a:pt x="119" y="837"/>
                  </a:lnTo>
                  <a:lnTo>
                    <a:pt x="95" y="826"/>
                  </a:lnTo>
                  <a:lnTo>
                    <a:pt x="73" y="813"/>
                  </a:lnTo>
                  <a:lnTo>
                    <a:pt x="49" y="792"/>
                  </a:lnTo>
                  <a:lnTo>
                    <a:pt x="30" y="769"/>
                  </a:lnTo>
                  <a:lnTo>
                    <a:pt x="16" y="744"/>
                  </a:lnTo>
                  <a:lnTo>
                    <a:pt x="6" y="717"/>
                  </a:lnTo>
                  <a:lnTo>
                    <a:pt x="1" y="690"/>
                  </a:lnTo>
                  <a:lnTo>
                    <a:pt x="0" y="661"/>
                  </a:lnTo>
                  <a:lnTo>
                    <a:pt x="2" y="633"/>
                  </a:lnTo>
                  <a:lnTo>
                    <a:pt x="9" y="605"/>
                  </a:lnTo>
                  <a:lnTo>
                    <a:pt x="20" y="577"/>
                  </a:lnTo>
                  <a:lnTo>
                    <a:pt x="33" y="550"/>
                  </a:lnTo>
                  <a:lnTo>
                    <a:pt x="50" y="522"/>
                  </a:lnTo>
                  <a:lnTo>
                    <a:pt x="70" y="493"/>
                  </a:lnTo>
                  <a:lnTo>
                    <a:pt x="92" y="463"/>
                  </a:lnTo>
                  <a:lnTo>
                    <a:pt x="116" y="432"/>
                  </a:lnTo>
                  <a:lnTo>
                    <a:pt x="142" y="400"/>
                  </a:lnTo>
                  <a:lnTo>
                    <a:pt x="168" y="368"/>
                  </a:lnTo>
                  <a:lnTo>
                    <a:pt x="197" y="336"/>
                  </a:lnTo>
                  <a:lnTo>
                    <a:pt x="225" y="305"/>
                  </a:lnTo>
                  <a:lnTo>
                    <a:pt x="254" y="273"/>
                  </a:lnTo>
                  <a:lnTo>
                    <a:pt x="284" y="242"/>
                  </a:lnTo>
                  <a:lnTo>
                    <a:pt x="312" y="211"/>
                  </a:lnTo>
                  <a:lnTo>
                    <a:pt x="341" y="182"/>
                  </a:lnTo>
                  <a:lnTo>
                    <a:pt x="368" y="154"/>
                  </a:lnTo>
                  <a:lnTo>
                    <a:pt x="394" y="128"/>
                  </a:lnTo>
                  <a:lnTo>
                    <a:pt x="419" y="104"/>
                  </a:lnTo>
                  <a:lnTo>
                    <a:pt x="442" y="81"/>
                  </a:lnTo>
                  <a:lnTo>
                    <a:pt x="464" y="61"/>
                  </a:lnTo>
                  <a:lnTo>
                    <a:pt x="482" y="43"/>
                  </a:lnTo>
                  <a:lnTo>
                    <a:pt x="498" y="28"/>
                  </a:lnTo>
                  <a:lnTo>
                    <a:pt x="511" y="16"/>
                  </a:lnTo>
                  <a:lnTo>
                    <a:pt x="521" y="7"/>
                  </a:lnTo>
                  <a:lnTo>
                    <a:pt x="527" y="1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4636" y="2778"/>
              <a:ext cx="164" cy="260"/>
            </a:xfrm>
            <a:custGeom>
              <a:avLst/>
              <a:gdLst>
                <a:gd name="T0" fmla="*/ 712 w 1640"/>
                <a:gd name="T1" fmla="*/ 2 h 2607"/>
                <a:gd name="T2" fmla="*/ 778 w 1640"/>
                <a:gd name="T3" fmla="*/ 17 h 2607"/>
                <a:gd name="T4" fmla="*/ 841 w 1640"/>
                <a:gd name="T5" fmla="*/ 45 h 2607"/>
                <a:gd name="T6" fmla="*/ 979 w 1640"/>
                <a:gd name="T7" fmla="*/ 128 h 2607"/>
                <a:gd name="T8" fmla="*/ 1188 w 1640"/>
                <a:gd name="T9" fmla="*/ 264 h 2607"/>
                <a:gd name="T10" fmla="*/ 1389 w 1640"/>
                <a:gd name="T11" fmla="*/ 415 h 2607"/>
                <a:gd name="T12" fmla="*/ 1580 w 1640"/>
                <a:gd name="T13" fmla="*/ 577 h 2607"/>
                <a:gd name="T14" fmla="*/ 1621 w 1640"/>
                <a:gd name="T15" fmla="*/ 628 h 2607"/>
                <a:gd name="T16" fmla="*/ 1639 w 1640"/>
                <a:gd name="T17" fmla="*/ 682 h 2607"/>
                <a:gd name="T18" fmla="*/ 1636 w 1640"/>
                <a:gd name="T19" fmla="*/ 735 h 2607"/>
                <a:gd name="T20" fmla="*/ 1617 w 1640"/>
                <a:gd name="T21" fmla="*/ 787 h 2607"/>
                <a:gd name="T22" fmla="*/ 1583 w 1640"/>
                <a:gd name="T23" fmla="*/ 831 h 2607"/>
                <a:gd name="T24" fmla="*/ 1538 w 1640"/>
                <a:gd name="T25" fmla="*/ 865 h 2607"/>
                <a:gd name="T26" fmla="*/ 1486 w 1640"/>
                <a:gd name="T27" fmla="*/ 887 h 2607"/>
                <a:gd name="T28" fmla="*/ 1430 w 1640"/>
                <a:gd name="T29" fmla="*/ 892 h 2607"/>
                <a:gd name="T30" fmla="*/ 1372 w 1640"/>
                <a:gd name="T31" fmla="*/ 879 h 2607"/>
                <a:gd name="T32" fmla="*/ 1317 w 1640"/>
                <a:gd name="T33" fmla="*/ 843 h 2607"/>
                <a:gd name="T34" fmla="*/ 1121 w 1640"/>
                <a:gd name="T35" fmla="*/ 681 h 2607"/>
                <a:gd name="T36" fmla="*/ 1121 w 1640"/>
                <a:gd name="T37" fmla="*/ 1290 h 2607"/>
                <a:gd name="T38" fmla="*/ 1126 w 1640"/>
                <a:gd name="T39" fmla="*/ 1371 h 2607"/>
                <a:gd name="T40" fmla="*/ 1114 w 1640"/>
                <a:gd name="T41" fmla="*/ 1449 h 2607"/>
                <a:gd name="T42" fmla="*/ 1084 w 1640"/>
                <a:gd name="T43" fmla="*/ 1519 h 2607"/>
                <a:gd name="T44" fmla="*/ 1037 w 1640"/>
                <a:gd name="T45" fmla="*/ 1578 h 2607"/>
                <a:gd name="T46" fmla="*/ 1029 w 1640"/>
                <a:gd name="T47" fmla="*/ 1710 h 2607"/>
                <a:gd name="T48" fmla="*/ 1080 w 1640"/>
                <a:gd name="T49" fmla="*/ 1921 h 2607"/>
                <a:gd name="T50" fmla="*/ 1147 w 1640"/>
                <a:gd name="T51" fmla="*/ 2126 h 2607"/>
                <a:gd name="T52" fmla="*/ 1231 w 1640"/>
                <a:gd name="T53" fmla="*/ 2322 h 2607"/>
                <a:gd name="T54" fmla="*/ 1249 w 1640"/>
                <a:gd name="T55" fmla="*/ 2384 h 2607"/>
                <a:gd name="T56" fmla="*/ 1248 w 1640"/>
                <a:gd name="T57" fmla="*/ 2441 h 2607"/>
                <a:gd name="T58" fmla="*/ 1231 w 1640"/>
                <a:gd name="T59" fmla="*/ 2493 h 2607"/>
                <a:gd name="T60" fmla="*/ 1199 w 1640"/>
                <a:gd name="T61" fmla="*/ 2537 h 2607"/>
                <a:gd name="T62" fmla="*/ 1159 w 1640"/>
                <a:gd name="T63" fmla="*/ 2573 h 2607"/>
                <a:gd name="T64" fmla="*/ 1112 w 1640"/>
                <a:gd name="T65" fmla="*/ 2598 h 2607"/>
                <a:gd name="T66" fmla="*/ 1061 w 1640"/>
                <a:gd name="T67" fmla="*/ 2607 h 2607"/>
                <a:gd name="T68" fmla="*/ 1011 w 1640"/>
                <a:gd name="T69" fmla="*/ 2603 h 2607"/>
                <a:gd name="T70" fmla="*/ 964 w 1640"/>
                <a:gd name="T71" fmla="*/ 2581 h 2607"/>
                <a:gd name="T72" fmla="*/ 924 w 1640"/>
                <a:gd name="T73" fmla="*/ 2541 h 2607"/>
                <a:gd name="T74" fmla="*/ 856 w 1640"/>
                <a:gd name="T75" fmla="*/ 2399 h 2607"/>
                <a:gd name="T76" fmla="*/ 768 w 1640"/>
                <a:gd name="T77" fmla="*/ 2166 h 2607"/>
                <a:gd name="T78" fmla="*/ 698 w 1640"/>
                <a:gd name="T79" fmla="*/ 1926 h 2607"/>
                <a:gd name="T80" fmla="*/ 645 w 1640"/>
                <a:gd name="T81" fmla="*/ 1682 h 2607"/>
                <a:gd name="T82" fmla="*/ 603 w 1640"/>
                <a:gd name="T83" fmla="*/ 1533 h 2607"/>
                <a:gd name="T84" fmla="*/ 572 w 1640"/>
                <a:gd name="T85" fmla="*/ 1473 h 2607"/>
                <a:gd name="T86" fmla="*/ 463 w 1640"/>
                <a:gd name="T87" fmla="*/ 746 h 2607"/>
                <a:gd name="T88" fmla="*/ 348 w 1640"/>
                <a:gd name="T89" fmla="*/ 941 h 2607"/>
                <a:gd name="T90" fmla="*/ 309 w 1640"/>
                <a:gd name="T91" fmla="*/ 991 h 2607"/>
                <a:gd name="T92" fmla="*/ 263 w 1640"/>
                <a:gd name="T93" fmla="*/ 1021 h 2607"/>
                <a:gd name="T94" fmla="*/ 212 w 1640"/>
                <a:gd name="T95" fmla="*/ 1033 h 2607"/>
                <a:gd name="T96" fmla="*/ 160 w 1640"/>
                <a:gd name="T97" fmla="*/ 1030 h 2607"/>
                <a:gd name="T98" fmla="*/ 110 w 1640"/>
                <a:gd name="T99" fmla="*/ 1012 h 2607"/>
                <a:gd name="T100" fmla="*/ 65 w 1640"/>
                <a:gd name="T101" fmla="*/ 982 h 2607"/>
                <a:gd name="T102" fmla="*/ 31 w 1640"/>
                <a:gd name="T103" fmla="*/ 942 h 2607"/>
                <a:gd name="T104" fmla="*/ 8 w 1640"/>
                <a:gd name="T105" fmla="*/ 895 h 2607"/>
                <a:gd name="T106" fmla="*/ 0 w 1640"/>
                <a:gd name="T107" fmla="*/ 840 h 2607"/>
                <a:gd name="T108" fmla="*/ 11 w 1640"/>
                <a:gd name="T109" fmla="*/ 782 h 2607"/>
                <a:gd name="T110" fmla="*/ 86 w 1640"/>
                <a:gd name="T111" fmla="*/ 647 h 2607"/>
                <a:gd name="T112" fmla="*/ 215 w 1640"/>
                <a:gd name="T113" fmla="*/ 441 h 2607"/>
                <a:gd name="T114" fmla="*/ 357 w 1640"/>
                <a:gd name="T115" fmla="*/ 245 h 2607"/>
                <a:gd name="T116" fmla="*/ 449 w 1640"/>
                <a:gd name="T117" fmla="*/ 123 h 2607"/>
                <a:gd name="T118" fmla="*/ 490 w 1640"/>
                <a:gd name="T119" fmla="*/ 74 h 2607"/>
                <a:gd name="T120" fmla="*/ 543 w 1640"/>
                <a:gd name="T121" fmla="*/ 35 h 2607"/>
                <a:gd name="T122" fmla="*/ 610 w 1640"/>
                <a:gd name="T123" fmla="*/ 8 h 2607"/>
                <a:gd name="T124" fmla="*/ 677 w 1640"/>
                <a:gd name="T125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0" h="2607">
                  <a:moveTo>
                    <a:pt x="677" y="0"/>
                  </a:moveTo>
                  <a:lnTo>
                    <a:pt x="712" y="2"/>
                  </a:lnTo>
                  <a:lnTo>
                    <a:pt x="745" y="6"/>
                  </a:lnTo>
                  <a:lnTo>
                    <a:pt x="778" y="17"/>
                  </a:lnTo>
                  <a:lnTo>
                    <a:pt x="811" y="29"/>
                  </a:lnTo>
                  <a:lnTo>
                    <a:pt x="841" y="45"/>
                  </a:lnTo>
                  <a:lnTo>
                    <a:pt x="869" y="65"/>
                  </a:lnTo>
                  <a:lnTo>
                    <a:pt x="979" y="128"/>
                  </a:lnTo>
                  <a:lnTo>
                    <a:pt x="1084" y="193"/>
                  </a:lnTo>
                  <a:lnTo>
                    <a:pt x="1188" y="264"/>
                  </a:lnTo>
                  <a:lnTo>
                    <a:pt x="1289" y="338"/>
                  </a:lnTo>
                  <a:lnTo>
                    <a:pt x="1389" y="415"/>
                  </a:lnTo>
                  <a:lnTo>
                    <a:pt x="1486" y="495"/>
                  </a:lnTo>
                  <a:lnTo>
                    <a:pt x="1580" y="577"/>
                  </a:lnTo>
                  <a:lnTo>
                    <a:pt x="1604" y="602"/>
                  </a:lnTo>
                  <a:lnTo>
                    <a:pt x="1621" y="628"/>
                  </a:lnTo>
                  <a:lnTo>
                    <a:pt x="1633" y="655"/>
                  </a:lnTo>
                  <a:lnTo>
                    <a:pt x="1639" y="682"/>
                  </a:lnTo>
                  <a:lnTo>
                    <a:pt x="1640" y="709"/>
                  </a:lnTo>
                  <a:lnTo>
                    <a:pt x="1636" y="735"/>
                  </a:lnTo>
                  <a:lnTo>
                    <a:pt x="1629" y="762"/>
                  </a:lnTo>
                  <a:lnTo>
                    <a:pt x="1617" y="787"/>
                  </a:lnTo>
                  <a:lnTo>
                    <a:pt x="1601" y="810"/>
                  </a:lnTo>
                  <a:lnTo>
                    <a:pt x="1583" y="831"/>
                  </a:lnTo>
                  <a:lnTo>
                    <a:pt x="1562" y="850"/>
                  </a:lnTo>
                  <a:lnTo>
                    <a:pt x="1538" y="865"/>
                  </a:lnTo>
                  <a:lnTo>
                    <a:pt x="1513" y="878"/>
                  </a:lnTo>
                  <a:lnTo>
                    <a:pt x="1486" y="887"/>
                  </a:lnTo>
                  <a:lnTo>
                    <a:pt x="1459" y="891"/>
                  </a:lnTo>
                  <a:lnTo>
                    <a:pt x="1430" y="892"/>
                  </a:lnTo>
                  <a:lnTo>
                    <a:pt x="1401" y="888"/>
                  </a:lnTo>
                  <a:lnTo>
                    <a:pt x="1372" y="879"/>
                  </a:lnTo>
                  <a:lnTo>
                    <a:pt x="1344" y="864"/>
                  </a:lnTo>
                  <a:lnTo>
                    <a:pt x="1317" y="843"/>
                  </a:lnTo>
                  <a:lnTo>
                    <a:pt x="1220" y="760"/>
                  </a:lnTo>
                  <a:lnTo>
                    <a:pt x="1121" y="681"/>
                  </a:lnTo>
                  <a:lnTo>
                    <a:pt x="1021" y="604"/>
                  </a:lnTo>
                  <a:lnTo>
                    <a:pt x="1121" y="1290"/>
                  </a:lnTo>
                  <a:lnTo>
                    <a:pt x="1126" y="1330"/>
                  </a:lnTo>
                  <a:lnTo>
                    <a:pt x="1126" y="1371"/>
                  </a:lnTo>
                  <a:lnTo>
                    <a:pt x="1121" y="1410"/>
                  </a:lnTo>
                  <a:lnTo>
                    <a:pt x="1114" y="1449"/>
                  </a:lnTo>
                  <a:lnTo>
                    <a:pt x="1101" y="1485"/>
                  </a:lnTo>
                  <a:lnTo>
                    <a:pt x="1084" y="1519"/>
                  </a:lnTo>
                  <a:lnTo>
                    <a:pt x="1064" y="1550"/>
                  </a:lnTo>
                  <a:lnTo>
                    <a:pt x="1037" y="1578"/>
                  </a:lnTo>
                  <a:lnTo>
                    <a:pt x="1008" y="1602"/>
                  </a:lnTo>
                  <a:lnTo>
                    <a:pt x="1029" y="1710"/>
                  </a:lnTo>
                  <a:lnTo>
                    <a:pt x="1053" y="1815"/>
                  </a:lnTo>
                  <a:lnTo>
                    <a:pt x="1080" y="1921"/>
                  </a:lnTo>
                  <a:lnTo>
                    <a:pt x="1112" y="2024"/>
                  </a:lnTo>
                  <a:lnTo>
                    <a:pt x="1147" y="2126"/>
                  </a:lnTo>
                  <a:lnTo>
                    <a:pt x="1187" y="2226"/>
                  </a:lnTo>
                  <a:lnTo>
                    <a:pt x="1231" y="2322"/>
                  </a:lnTo>
                  <a:lnTo>
                    <a:pt x="1243" y="2353"/>
                  </a:lnTo>
                  <a:lnTo>
                    <a:pt x="1249" y="2384"/>
                  </a:lnTo>
                  <a:lnTo>
                    <a:pt x="1250" y="2412"/>
                  </a:lnTo>
                  <a:lnTo>
                    <a:pt x="1248" y="2441"/>
                  </a:lnTo>
                  <a:lnTo>
                    <a:pt x="1240" y="2468"/>
                  </a:lnTo>
                  <a:lnTo>
                    <a:pt x="1231" y="2493"/>
                  </a:lnTo>
                  <a:lnTo>
                    <a:pt x="1216" y="2516"/>
                  </a:lnTo>
                  <a:lnTo>
                    <a:pt x="1199" y="2537"/>
                  </a:lnTo>
                  <a:lnTo>
                    <a:pt x="1180" y="2557"/>
                  </a:lnTo>
                  <a:lnTo>
                    <a:pt x="1159" y="2573"/>
                  </a:lnTo>
                  <a:lnTo>
                    <a:pt x="1136" y="2587"/>
                  </a:lnTo>
                  <a:lnTo>
                    <a:pt x="1112" y="2598"/>
                  </a:lnTo>
                  <a:lnTo>
                    <a:pt x="1087" y="2604"/>
                  </a:lnTo>
                  <a:lnTo>
                    <a:pt x="1061" y="2607"/>
                  </a:lnTo>
                  <a:lnTo>
                    <a:pt x="1035" y="2607"/>
                  </a:lnTo>
                  <a:lnTo>
                    <a:pt x="1011" y="2603"/>
                  </a:lnTo>
                  <a:lnTo>
                    <a:pt x="987" y="2594"/>
                  </a:lnTo>
                  <a:lnTo>
                    <a:pt x="964" y="2581"/>
                  </a:lnTo>
                  <a:lnTo>
                    <a:pt x="944" y="2564"/>
                  </a:lnTo>
                  <a:lnTo>
                    <a:pt x="924" y="2541"/>
                  </a:lnTo>
                  <a:lnTo>
                    <a:pt x="908" y="2512"/>
                  </a:lnTo>
                  <a:lnTo>
                    <a:pt x="856" y="2399"/>
                  </a:lnTo>
                  <a:lnTo>
                    <a:pt x="811" y="2284"/>
                  </a:lnTo>
                  <a:lnTo>
                    <a:pt x="768" y="2166"/>
                  </a:lnTo>
                  <a:lnTo>
                    <a:pt x="731" y="2047"/>
                  </a:lnTo>
                  <a:lnTo>
                    <a:pt x="698" y="1926"/>
                  </a:lnTo>
                  <a:lnTo>
                    <a:pt x="670" y="1805"/>
                  </a:lnTo>
                  <a:lnTo>
                    <a:pt x="645" y="1682"/>
                  </a:lnTo>
                  <a:lnTo>
                    <a:pt x="624" y="1560"/>
                  </a:lnTo>
                  <a:lnTo>
                    <a:pt x="603" y="1533"/>
                  </a:lnTo>
                  <a:lnTo>
                    <a:pt x="585" y="1505"/>
                  </a:lnTo>
                  <a:lnTo>
                    <a:pt x="572" y="1473"/>
                  </a:lnTo>
                  <a:lnTo>
                    <a:pt x="564" y="1439"/>
                  </a:lnTo>
                  <a:lnTo>
                    <a:pt x="463" y="746"/>
                  </a:lnTo>
                  <a:lnTo>
                    <a:pt x="404" y="843"/>
                  </a:lnTo>
                  <a:lnTo>
                    <a:pt x="348" y="941"/>
                  </a:lnTo>
                  <a:lnTo>
                    <a:pt x="329" y="969"/>
                  </a:lnTo>
                  <a:lnTo>
                    <a:pt x="309" y="991"/>
                  </a:lnTo>
                  <a:lnTo>
                    <a:pt x="287" y="1009"/>
                  </a:lnTo>
                  <a:lnTo>
                    <a:pt x="263" y="1021"/>
                  </a:lnTo>
                  <a:lnTo>
                    <a:pt x="238" y="1030"/>
                  </a:lnTo>
                  <a:lnTo>
                    <a:pt x="212" y="1033"/>
                  </a:lnTo>
                  <a:lnTo>
                    <a:pt x="185" y="1033"/>
                  </a:lnTo>
                  <a:lnTo>
                    <a:pt x="160" y="1030"/>
                  </a:lnTo>
                  <a:lnTo>
                    <a:pt x="134" y="1022"/>
                  </a:lnTo>
                  <a:lnTo>
                    <a:pt x="110" y="1012"/>
                  </a:lnTo>
                  <a:lnTo>
                    <a:pt x="87" y="998"/>
                  </a:lnTo>
                  <a:lnTo>
                    <a:pt x="65" y="982"/>
                  </a:lnTo>
                  <a:lnTo>
                    <a:pt x="47" y="963"/>
                  </a:lnTo>
                  <a:lnTo>
                    <a:pt x="31" y="942"/>
                  </a:lnTo>
                  <a:lnTo>
                    <a:pt x="17" y="919"/>
                  </a:lnTo>
                  <a:lnTo>
                    <a:pt x="8" y="895"/>
                  </a:lnTo>
                  <a:lnTo>
                    <a:pt x="1" y="868"/>
                  </a:lnTo>
                  <a:lnTo>
                    <a:pt x="0" y="840"/>
                  </a:lnTo>
                  <a:lnTo>
                    <a:pt x="3" y="811"/>
                  </a:lnTo>
                  <a:lnTo>
                    <a:pt x="11" y="782"/>
                  </a:lnTo>
                  <a:lnTo>
                    <a:pt x="25" y="752"/>
                  </a:lnTo>
                  <a:lnTo>
                    <a:pt x="86" y="647"/>
                  </a:lnTo>
                  <a:lnTo>
                    <a:pt x="149" y="542"/>
                  </a:lnTo>
                  <a:lnTo>
                    <a:pt x="215" y="441"/>
                  </a:lnTo>
                  <a:lnTo>
                    <a:pt x="285" y="341"/>
                  </a:lnTo>
                  <a:lnTo>
                    <a:pt x="357" y="245"/>
                  </a:lnTo>
                  <a:lnTo>
                    <a:pt x="434" y="151"/>
                  </a:lnTo>
                  <a:lnTo>
                    <a:pt x="449" y="123"/>
                  </a:lnTo>
                  <a:lnTo>
                    <a:pt x="468" y="98"/>
                  </a:lnTo>
                  <a:lnTo>
                    <a:pt x="490" y="74"/>
                  </a:lnTo>
                  <a:lnTo>
                    <a:pt x="515" y="53"/>
                  </a:lnTo>
                  <a:lnTo>
                    <a:pt x="543" y="35"/>
                  </a:lnTo>
                  <a:lnTo>
                    <a:pt x="575" y="20"/>
                  </a:lnTo>
                  <a:lnTo>
                    <a:pt x="610" y="8"/>
                  </a:lnTo>
                  <a:lnTo>
                    <a:pt x="643" y="2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4672" y="2704"/>
              <a:ext cx="65" cy="65"/>
            </a:xfrm>
            <a:custGeom>
              <a:avLst/>
              <a:gdLst>
                <a:gd name="T0" fmla="*/ 325 w 651"/>
                <a:gd name="T1" fmla="*/ 0 h 654"/>
                <a:gd name="T2" fmla="*/ 370 w 651"/>
                <a:gd name="T3" fmla="*/ 2 h 654"/>
                <a:gd name="T4" fmla="*/ 412 w 651"/>
                <a:gd name="T5" fmla="*/ 11 h 654"/>
                <a:gd name="T6" fmla="*/ 452 w 651"/>
                <a:gd name="T7" fmla="*/ 25 h 654"/>
                <a:gd name="T8" fmla="*/ 490 w 651"/>
                <a:gd name="T9" fmla="*/ 44 h 654"/>
                <a:gd name="T10" fmla="*/ 525 w 651"/>
                <a:gd name="T11" fmla="*/ 68 h 654"/>
                <a:gd name="T12" fmla="*/ 555 w 651"/>
                <a:gd name="T13" fmla="*/ 95 h 654"/>
                <a:gd name="T14" fmla="*/ 582 w 651"/>
                <a:gd name="T15" fmla="*/ 127 h 654"/>
                <a:gd name="T16" fmla="*/ 606 w 651"/>
                <a:gd name="T17" fmla="*/ 161 h 654"/>
                <a:gd name="T18" fmla="*/ 625 w 651"/>
                <a:gd name="T19" fmla="*/ 200 h 654"/>
                <a:gd name="T20" fmla="*/ 639 w 651"/>
                <a:gd name="T21" fmla="*/ 240 h 654"/>
                <a:gd name="T22" fmla="*/ 648 w 651"/>
                <a:gd name="T23" fmla="*/ 283 h 654"/>
                <a:gd name="T24" fmla="*/ 651 w 651"/>
                <a:gd name="T25" fmla="*/ 327 h 654"/>
                <a:gd name="T26" fmla="*/ 648 w 651"/>
                <a:gd name="T27" fmla="*/ 371 h 654"/>
                <a:gd name="T28" fmla="*/ 639 w 651"/>
                <a:gd name="T29" fmla="*/ 414 h 654"/>
                <a:gd name="T30" fmla="*/ 625 w 651"/>
                <a:gd name="T31" fmla="*/ 454 h 654"/>
                <a:gd name="T32" fmla="*/ 606 w 651"/>
                <a:gd name="T33" fmla="*/ 492 h 654"/>
                <a:gd name="T34" fmla="*/ 582 w 651"/>
                <a:gd name="T35" fmla="*/ 527 h 654"/>
                <a:gd name="T36" fmla="*/ 555 w 651"/>
                <a:gd name="T37" fmla="*/ 559 h 654"/>
                <a:gd name="T38" fmla="*/ 525 w 651"/>
                <a:gd name="T39" fmla="*/ 586 h 654"/>
                <a:gd name="T40" fmla="*/ 490 w 651"/>
                <a:gd name="T41" fmla="*/ 609 h 654"/>
                <a:gd name="T42" fmla="*/ 452 w 651"/>
                <a:gd name="T43" fmla="*/ 629 h 654"/>
                <a:gd name="T44" fmla="*/ 412 w 651"/>
                <a:gd name="T45" fmla="*/ 643 h 654"/>
                <a:gd name="T46" fmla="*/ 370 w 651"/>
                <a:gd name="T47" fmla="*/ 651 h 654"/>
                <a:gd name="T48" fmla="*/ 325 w 651"/>
                <a:gd name="T49" fmla="*/ 654 h 654"/>
                <a:gd name="T50" fmla="*/ 281 w 651"/>
                <a:gd name="T51" fmla="*/ 651 h 654"/>
                <a:gd name="T52" fmla="*/ 239 w 651"/>
                <a:gd name="T53" fmla="*/ 643 h 654"/>
                <a:gd name="T54" fmla="*/ 198 w 651"/>
                <a:gd name="T55" fmla="*/ 629 h 654"/>
                <a:gd name="T56" fmla="*/ 161 w 651"/>
                <a:gd name="T57" fmla="*/ 609 h 654"/>
                <a:gd name="T58" fmla="*/ 126 w 651"/>
                <a:gd name="T59" fmla="*/ 586 h 654"/>
                <a:gd name="T60" fmla="*/ 95 w 651"/>
                <a:gd name="T61" fmla="*/ 559 h 654"/>
                <a:gd name="T62" fmla="*/ 68 w 651"/>
                <a:gd name="T63" fmla="*/ 527 h 654"/>
                <a:gd name="T64" fmla="*/ 45 w 651"/>
                <a:gd name="T65" fmla="*/ 492 h 654"/>
                <a:gd name="T66" fmla="*/ 26 w 651"/>
                <a:gd name="T67" fmla="*/ 454 h 654"/>
                <a:gd name="T68" fmla="*/ 12 w 651"/>
                <a:gd name="T69" fmla="*/ 414 h 654"/>
                <a:gd name="T70" fmla="*/ 3 w 651"/>
                <a:gd name="T71" fmla="*/ 371 h 654"/>
                <a:gd name="T72" fmla="*/ 0 w 651"/>
                <a:gd name="T73" fmla="*/ 327 h 654"/>
                <a:gd name="T74" fmla="*/ 3 w 651"/>
                <a:gd name="T75" fmla="*/ 283 h 654"/>
                <a:gd name="T76" fmla="*/ 12 w 651"/>
                <a:gd name="T77" fmla="*/ 240 h 654"/>
                <a:gd name="T78" fmla="*/ 26 w 651"/>
                <a:gd name="T79" fmla="*/ 200 h 654"/>
                <a:gd name="T80" fmla="*/ 45 w 651"/>
                <a:gd name="T81" fmla="*/ 161 h 654"/>
                <a:gd name="T82" fmla="*/ 68 w 651"/>
                <a:gd name="T83" fmla="*/ 127 h 654"/>
                <a:gd name="T84" fmla="*/ 95 w 651"/>
                <a:gd name="T85" fmla="*/ 95 h 654"/>
                <a:gd name="T86" fmla="*/ 126 w 651"/>
                <a:gd name="T87" fmla="*/ 68 h 654"/>
                <a:gd name="T88" fmla="*/ 161 w 651"/>
                <a:gd name="T89" fmla="*/ 44 h 654"/>
                <a:gd name="T90" fmla="*/ 198 w 651"/>
                <a:gd name="T91" fmla="*/ 25 h 654"/>
                <a:gd name="T92" fmla="*/ 239 w 651"/>
                <a:gd name="T93" fmla="*/ 11 h 654"/>
                <a:gd name="T94" fmla="*/ 281 w 651"/>
                <a:gd name="T95" fmla="*/ 2 h 654"/>
                <a:gd name="T96" fmla="*/ 325 w 651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1" h="654">
                  <a:moveTo>
                    <a:pt x="325" y="0"/>
                  </a:moveTo>
                  <a:lnTo>
                    <a:pt x="370" y="2"/>
                  </a:lnTo>
                  <a:lnTo>
                    <a:pt x="412" y="11"/>
                  </a:lnTo>
                  <a:lnTo>
                    <a:pt x="452" y="25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5" y="95"/>
                  </a:lnTo>
                  <a:lnTo>
                    <a:pt x="582" y="127"/>
                  </a:lnTo>
                  <a:lnTo>
                    <a:pt x="606" y="161"/>
                  </a:lnTo>
                  <a:lnTo>
                    <a:pt x="625" y="200"/>
                  </a:lnTo>
                  <a:lnTo>
                    <a:pt x="639" y="240"/>
                  </a:lnTo>
                  <a:lnTo>
                    <a:pt x="648" y="283"/>
                  </a:lnTo>
                  <a:lnTo>
                    <a:pt x="651" y="327"/>
                  </a:lnTo>
                  <a:lnTo>
                    <a:pt x="648" y="371"/>
                  </a:lnTo>
                  <a:lnTo>
                    <a:pt x="639" y="414"/>
                  </a:lnTo>
                  <a:lnTo>
                    <a:pt x="625" y="454"/>
                  </a:lnTo>
                  <a:lnTo>
                    <a:pt x="606" y="492"/>
                  </a:lnTo>
                  <a:lnTo>
                    <a:pt x="582" y="527"/>
                  </a:lnTo>
                  <a:lnTo>
                    <a:pt x="555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2" y="643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1" y="651"/>
                  </a:lnTo>
                  <a:lnTo>
                    <a:pt x="239" y="643"/>
                  </a:lnTo>
                  <a:lnTo>
                    <a:pt x="198" y="629"/>
                  </a:lnTo>
                  <a:lnTo>
                    <a:pt x="161" y="609"/>
                  </a:lnTo>
                  <a:lnTo>
                    <a:pt x="126" y="586"/>
                  </a:lnTo>
                  <a:lnTo>
                    <a:pt x="95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6" y="454"/>
                  </a:lnTo>
                  <a:lnTo>
                    <a:pt x="12" y="414"/>
                  </a:lnTo>
                  <a:lnTo>
                    <a:pt x="3" y="371"/>
                  </a:lnTo>
                  <a:lnTo>
                    <a:pt x="0" y="327"/>
                  </a:lnTo>
                  <a:lnTo>
                    <a:pt x="3" y="283"/>
                  </a:lnTo>
                  <a:lnTo>
                    <a:pt x="12" y="240"/>
                  </a:lnTo>
                  <a:lnTo>
                    <a:pt x="26" y="200"/>
                  </a:lnTo>
                  <a:lnTo>
                    <a:pt x="45" y="161"/>
                  </a:lnTo>
                  <a:lnTo>
                    <a:pt x="68" y="127"/>
                  </a:lnTo>
                  <a:lnTo>
                    <a:pt x="95" y="95"/>
                  </a:lnTo>
                  <a:lnTo>
                    <a:pt x="126" y="68"/>
                  </a:lnTo>
                  <a:lnTo>
                    <a:pt x="161" y="44"/>
                  </a:lnTo>
                  <a:lnTo>
                    <a:pt x="198" y="25"/>
                  </a:lnTo>
                  <a:lnTo>
                    <a:pt x="239" y="11"/>
                  </a:lnTo>
                  <a:lnTo>
                    <a:pt x="281" y="2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4800" y="2769"/>
              <a:ext cx="193" cy="281"/>
            </a:xfrm>
            <a:custGeom>
              <a:avLst/>
              <a:gdLst>
                <a:gd name="T0" fmla="*/ 326 w 1930"/>
                <a:gd name="T1" fmla="*/ 24 h 2806"/>
                <a:gd name="T2" fmla="*/ 712 w 1930"/>
                <a:gd name="T3" fmla="*/ 113 h 2806"/>
                <a:gd name="T4" fmla="*/ 1086 w 1930"/>
                <a:gd name="T5" fmla="*/ 244 h 2806"/>
                <a:gd name="T6" fmla="*/ 1202 w 1930"/>
                <a:gd name="T7" fmla="*/ 202 h 2806"/>
                <a:gd name="T8" fmla="*/ 1320 w 1930"/>
                <a:gd name="T9" fmla="*/ 206 h 2806"/>
                <a:gd name="T10" fmla="*/ 1414 w 1930"/>
                <a:gd name="T11" fmla="*/ 250 h 2806"/>
                <a:gd name="T12" fmla="*/ 1479 w 1930"/>
                <a:gd name="T13" fmla="*/ 320 h 2806"/>
                <a:gd name="T14" fmla="*/ 1645 w 1930"/>
                <a:gd name="T15" fmla="*/ 540 h 2806"/>
                <a:gd name="T16" fmla="*/ 1843 w 1930"/>
                <a:gd name="T17" fmla="*/ 844 h 2806"/>
                <a:gd name="T18" fmla="*/ 1926 w 1930"/>
                <a:gd name="T19" fmla="*/ 1008 h 2806"/>
                <a:gd name="T20" fmla="*/ 1922 w 1930"/>
                <a:gd name="T21" fmla="*/ 1092 h 2806"/>
                <a:gd name="T22" fmla="*/ 1883 w 1930"/>
                <a:gd name="T23" fmla="*/ 1161 h 2806"/>
                <a:gd name="T24" fmla="*/ 1819 w 1930"/>
                <a:gd name="T25" fmla="*/ 1209 h 2806"/>
                <a:gd name="T26" fmla="*/ 1743 w 1930"/>
                <a:gd name="T27" fmla="*/ 1230 h 2806"/>
                <a:gd name="T28" fmla="*/ 1667 w 1930"/>
                <a:gd name="T29" fmla="*/ 1218 h 2806"/>
                <a:gd name="T30" fmla="*/ 1600 w 1930"/>
                <a:gd name="T31" fmla="*/ 1166 h 2806"/>
                <a:gd name="T32" fmla="*/ 1467 w 1930"/>
                <a:gd name="T33" fmla="*/ 944 h 2806"/>
                <a:gd name="T34" fmla="*/ 1344 w 1930"/>
                <a:gd name="T35" fmla="*/ 1702 h 2806"/>
                <a:gd name="T36" fmla="*/ 1285 w 1930"/>
                <a:gd name="T37" fmla="*/ 1880 h 2806"/>
                <a:gd name="T38" fmla="*/ 1199 w 1930"/>
                <a:gd name="T39" fmla="*/ 2244 h 2806"/>
                <a:gd name="T40" fmla="*/ 1072 w 1930"/>
                <a:gd name="T41" fmla="*/ 2596 h 2806"/>
                <a:gd name="T42" fmla="*/ 986 w 1930"/>
                <a:gd name="T43" fmla="*/ 2761 h 2806"/>
                <a:gd name="T44" fmla="*/ 918 w 1930"/>
                <a:gd name="T45" fmla="*/ 2800 h 2806"/>
                <a:gd name="T46" fmla="*/ 843 w 1930"/>
                <a:gd name="T47" fmla="*/ 2802 h 2806"/>
                <a:gd name="T48" fmla="*/ 771 w 1930"/>
                <a:gd name="T49" fmla="*/ 2771 h 2806"/>
                <a:gd name="T50" fmla="*/ 713 w 1930"/>
                <a:gd name="T51" fmla="*/ 2714 h 2806"/>
                <a:gd name="T52" fmla="*/ 682 w 1930"/>
                <a:gd name="T53" fmla="*/ 2638 h 2806"/>
                <a:gd name="T54" fmla="*/ 687 w 1930"/>
                <a:gd name="T55" fmla="*/ 2550 h 2806"/>
                <a:gd name="T56" fmla="*/ 782 w 1930"/>
                <a:gd name="T57" fmla="*/ 2323 h 2806"/>
                <a:gd name="T58" fmla="*/ 877 w 1930"/>
                <a:gd name="T59" fmla="*/ 2013 h 2806"/>
                <a:gd name="T60" fmla="*/ 891 w 1930"/>
                <a:gd name="T61" fmla="*/ 1775 h 2806"/>
                <a:gd name="T62" fmla="*/ 828 w 1930"/>
                <a:gd name="T63" fmla="*/ 1682 h 2806"/>
                <a:gd name="T64" fmla="*/ 804 w 1930"/>
                <a:gd name="T65" fmla="*/ 1568 h 2806"/>
                <a:gd name="T66" fmla="*/ 940 w 1930"/>
                <a:gd name="T67" fmla="*/ 589 h 2806"/>
                <a:gd name="T68" fmla="*/ 557 w 1930"/>
                <a:gd name="T69" fmla="*/ 460 h 2806"/>
                <a:gd name="T70" fmla="*/ 161 w 1930"/>
                <a:gd name="T71" fmla="*/ 376 h 2806"/>
                <a:gd name="T72" fmla="*/ 76 w 1930"/>
                <a:gd name="T73" fmla="*/ 342 h 2806"/>
                <a:gd name="T74" fmla="*/ 23 w 1930"/>
                <a:gd name="T75" fmla="*/ 280 h 2806"/>
                <a:gd name="T76" fmla="*/ 0 w 1930"/>
                <a:gd name="T77" fmla="*/ 203 h 2806"/>
                <a:gd name="T78" fmla="*/ 7 w 1930"/>
                <a:gd name="T79" fmla="*/ 123 h 2806"/>
                <a:gd name="T80" fmla="*/ 43 w 1930"/>
                <a:gd name="T81" fmla="*/ 55 h 2806"/>
                <a:gd name="T82" fmla="*/ 107 w 1930"/>
                <a:gd name="T83" fmla="*/ 10 h 2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0" h="2806">
                  <a:moveTo>
                    <a:pt x="163" y="0"/>
                  </a:moveTo>
                  <a:lnTo>
                    <a:pt x="196" y="2"/>
                  </a:lnTo>
                  <a:lnTo>
                    <a:pt x="326" y="24"/>
                  </a:lnTo>
                  <a:lnTo>
                    <a:pt x="456" y="50"/>
                  </a:lnTo>
                  <a:lnTo>
                    <a:pt x="584" y="80"/>
                  </a:lnTo>
                  <a:lnTo>
                    <a:pt x="712" y="113"/>
                  </a:lnTo>
                  <a:lnTo>
                    <a:pt x="839" y="151"/>
                  </a:lnTo>
                  <a:lnTo>
                    <a:pt x="963" y="195"/>
                  </a:lnTo>
                  <a:lnTo>
                    <a:pt x="1086" y="244"/>
                  </a:lnTo>
                  <a:lnTo>
                    <a:pt x="1123" y="225"/>
                  </a:lnTo>
                  <a:lnTo>
                    <a:pt x="1162" y="211"/>
                  </a:lnTo>
                  <a:lnTo>
                    <a:pt x="1202" y="202"/>
                  </a:lnTo>
                  <a:lnTo>
                    <a:pt x="1242" y="198"/>
                  </a:lnTo>
                  <a:lnTo>
                    <a:pt x="1282" y="199"/>
                  </a:lnTo>
                  <a:lnTo>
                    <a:pt x="1320" y="206"/>
                  </a:lnTo>
                  <a:lnTo>
                    <a:pt x="1355" y="217"/>
                  </a:lnTo>
                  <a:lnTo>
                    <a:pt x="1386" y="233"/>
                  </a:lnTo>
                  <a:lnTo>
                    <a:pt x="1414" y="250"/>
                  </a:lnTo>
                  <a:lnTo>
                    <a:pt x="1439" y="271"/>
                  </a:lnTo>
                  <a:lnTo>
                    <a:pt x="1460" y="295"/>
                  </a:lnTo>
                  <a:lnTo>
                    <a:pt x="1479" y="320"/>
                  </a:lnTo>
                  <a:lnTo>
                    <a:pt x="1495" y="349"/>
                  </a:lnTo>
                  <a:lnTo>
                    <a:pt x="1572" y="442"/>
                  </a:lnTo>
                  <a:lnTo>
                    <a:pt x="1645" y="540"/>
                  </a:lnTo>
                  <a:lnTo>
                    <a:pt x="1715" y="639"/>
                  </a:lnTo>
                  <a:lnTo>
                    <a:pt x="1780" y="740"/>
                  </a:lnTo>
                  <a:lnTo>
                    <a:pt x="1843" y="844"/>
                  </a:lnTo>
                  <a:lnTo>
                    <a:pt x="1903" y="949"/>
                  </a:lnTo>
                  <a:lnTo>
                    <a:pt x="1918" y="980"/>
                  </a:lnTo>
                  <a:lnTo>
                    <a:pt x="1926" y="1008"/>
                  </a:lnTo>
                  <a:lnTo>
                    <a:pt x="1930" y="1038"/>
                  </a:lnTo>
                  <a:lnTo>
                    <a:pt x="1927" y="1066"/>
                  </a:lnTo>
                  <a:lnTo>
                    <a:pt x="1922" y="1092"/>
                  </a:lnTo>
                  <a:lnTo>
                    <a:pt x="1912" y="1116"/>
                  </a:lnTo>
                  <a:lnTo>
                    <a:pt x="1899" y="1139"/>
                  </a:lnTo>
                  <a:lnTo>
                    <a:pt x="1883" y="1161"/>
                  </a:lnTo>
                  <a:lnTo>
                    <a:pt x="1863" y="1180"/>
                  </a:lnTo>
                  <a:lnTo>
                    <a:pt x="1842" y="1195"/>
                  </a:lnTo>
                  <a:lnTo>
                    <a:pt x="1819" y="1209"/>
                  </a:lnTo>
                  <a:lnTo>
                    <a:pt x="1794" y="1219"/>
                  </a:lnTo>
                  <a:lnTo>
                    <a:pt x="1769" y="1227"/>
                  </a:lnTo>
                  <a:lnTo>
                    <a:pt x="1743" y="1230"/>
                  </a:lnTo>
                  <a:lnTo>
                    <a:pt x="1717" y="1231"/>
                  </a:lnTo>
                  <a:lnTo>
                    <a:pt x="1692" y="1227"/>
                  </a:lnTo>
                  <a:lnTo>
                    <a:pt x="1667" y="1218"/>
                  </a:lnTo>
                  <a:lnTo>
                    <a:pt x="1643" y="1206"/>
                  </a:lnTo>
                  <a:lnTo>
                    <a:pt x="1620" y="1188"/>
                  </a:lnTo>
                  <a:lnTo>
                    <a:pt x="1600" y="1166"/>
                  </a:lnTo>
                  <a:lnTo>
                    <a:pt x="1582" y="1139"/>
                  </a:lnTo>
                  <a:lnTo>
                    <a:pt x="1526" y="1040"/>
                  </a:lnTo>
                  <a:lnTo>
                    <a:pt x="1467" y="944"/>
                  </a:lnTo>
                  <a:lnTo>
                    <a:pt x="1364" y="1637"/>
                  </a:lnTo>
                  <a:lnTo>
                    <a:pt x="1357" y="1671"/>
                  </a:lnTo>
                  <a:lnTo>
                    <a:pt x="1344" y="1702"/>
                  </a:lnTo>
                  <a:lnTo>
                    <a:pt x="1326" y="1731"/>
                  </a:lnTo>
                  <a:lnTo>
                    <a:pt x="1304" y="1757"/>
                  </a:lnTo>
                  <a:lnTo>
                    <a:pt x="1285" y="1880"/>
                  </a:lnTo>
                  <a:lnTo>
                    <a:pt x="1260" y="2003"/>
                  </a:lnTo>
                  <a:lnTo>
                    <a:pt x="1231" y="2124"/>
                  </a:lnTo>
                  <a:lnTo>
                    <a:pt x="1199" y="2244"/>
                  </a:lnTo>
                  <a:lnTo>
                    <a:pt x="1160" y="2364"/>
                  </a:lnTo>
                  <a:lnTo>
                    <a:pt x="1119" y="2481"/>
                  </a:lnTo>
                  <a:lnTo>
                    <a:pt x="1072" y="2596"/>
                  </a:lnTo>
                  <a:lnTo>
                    <a:pt x="1021" y="2709"/>
                  </a:lnTo>
                  <a:lnTo>
                    <a:pt x="1004" y="2738"/>
                  </a:lnTo>
                  <a:lnTo>
                    <a:pt x="986" y="2761"/>
                  </a:lnTo>
                  <a:lnTo>
                    <a:pt x="965" y="2780"/>
                  </a:lnTo>
                  <a:lnTo>
                    <a:pt x="942" y="2793"/>
                  </a:lnTo>
                  <a:lnTo>
                    <a:pt x="918" y="2800"/>
                  </a:lnTo>
                  <a:lnTo>
                    <a:pt x="893" y="2805"/>
                  </a:lnTo>
                  <a:lnTo>
                    <a:pt x="868" y="2806"/>
                  </a:lnTo>
                  <a:lnTo>
                    <a:pt x="843" y="2802"/>
                  </a:lnTo>
                  <a:lnTo>
                    <a:pt x="818" y="2795"/>
                  </a:lnTo>
                  <a:lnTo>
                    <a:pt x="794" y="2784"/>
                  </a:lnTo>
                  <a:lnTo>
                    <a:pt x="771" y="2771"/>
                  </a:lnTo>
                  <a:lnTo>
                    <a:pt x="749" y="2754"/>
                  </a:lnTo>
                  <a:lnTo>
                    <a:pt x="730" y="2736"/>
                  </a:lnTo>
                  <a:lnTo>
                    <a:pt x="713" y="2714"/>
                  </a:lnTo>
                  <a:lnTo>
                    <a:pt x="699" y="2691"/>
                  </a:lnTo>
                  <a:lnTo>
                    <a:pt x="688" y="2665"/>
                  </a:lnTo>
                  <a:lnTo>
                    <a:pt x="682" y="2638"/>
                  </a:lnTo>
                  <a:lnTo>
                    <a:pt x="678" y="2611"/>
                  </a:lnTo>
                  <a:lnTo>
                    <a:pt x="680" y="2581"/>
                  </a:lnTo>
                  <a:lnTo>
                    <a:pt x="687" y="2550"/>
                  </a:lnTo>
                  <a:lnTo>
                    <a:pt x="699" y="2519"/>
                  </a:lnTo>
                  <a:lnTo>
                    <a:pt x="743" y="2423"/>
                  </a:lnTo>
                  <a:lnTo>
                    <a:pt x="782" y="2323"/>
                  </a:lnTo>
                  <a:lnTo>
                    <a:pt x="818" y="2221"/>
                  </a:lnTo>
                  <a:lnTo>
                    <a:pt x="850" y="2118"/>
                  </a:lnTo>
                  <a:lnTo>
                    <a:pt x="877" y="2013"/>
                  </a:lnTo>
                  <a:lnTo>
                    <a:pt x="901" y="1907"/>
                  </a:lnTo>
                  <a:lnTo>
                    <a:pt x="922" y="1801"/>
                  </a:lnTo>
                  <a:lnTo>
                    <a:pt x="891" y="1775"/>
                  </a:lnTo>
                  <a:lnTo>
                    <a:pt x="866" y="1748"/>
                  </a:lnTo>
                  <a:lnTo>
                    <a:pt x="845" y="1716"/>
                  </a:lnTo>
                  <a:lnTo>
                    <a:pt x="828" y="1682"/>
                  </a:lnTo>
                  <a:lnTo>
                    <a:pt x="816" y="1646"/>
                  </a:lnTo>
                  <a:lnTo>
                    <a:pt x="808" y="1608"/>
                  </a:lnTo>
                  <a:lnTo>
                    <a:pt x="804" y="1568"/>
                  </a:lnTo>
                  <a:lnTo>
                    <a:pt x="804" y="1528"/>
                  </a:lnTo>
                  <a:lnTo>
                    <a:pt x="808" y="1487"/>
                  </a:lnTo>
                  <a:lnTo>
                    <a:pt x="940" y="589"/>
                  </a:lnTo>
                  <a:lnTo>
                    <a:pt x="814" y="540"/>
                  </a:lnTo>
                  <a:lnTo>
                    <a:pt x="686" y="497"/>
                  </a:lnTo>
                  <a:lnTo>
                    <a:pt x="557" y="460"/>
                  </a:lnTo>
                  <a:lnTo>
                    <a:pt x="426" y="427"/>
                  </a:lnTo>
                  <a:lnTo>
                    <a:pt x="294" y="399"/>
                  </a:lnTo>
                  <a:lnTo>
                    <a:pt x="161" y="376"/>
                  </a:lnTo>
                  <a:lnTo>
                    <a:pt x="130" y="370"/>
                  </a:lnTo>
                  <a:lnTo>
                    <a:pt x="101" y="358"/>
                  </a:lnTo>
                  <a:lnTo>
                    <a:pt x="76" y="342"/>
                  </a:lnTo>
                  <a:lnTo>
                    <a:pt x="54" y="325"/>
                  </a:lnTo>
                  <a:lnTo>
                    <a:pt x="37" y="304"/>
                  </a:lnTo>
                  <a:lnTo>
                    <a:pt x="23" y="280"/>
                  </a:lnTo>
                  <a:lnTo>
                    <a:pt x="12" y="256"/>
                  </a:lnTo>
                  <a:lnTo>
                    <a:pt x="4" y="229"/>
                  </a:lnTo>
                  <a:lnTo>
                    <a:pt x="0" y="203"/>
                  </a:lnTo>
                  <a:lnTo>
                    <a:pt x="0" y="176"/>
                  </a:lnTo>
                  <a:lnTo>
                    <a:pt x="2" y="149"/>
                  </a:lnTo>
                  <a:lnTo>
                    <a:pt x="7" y="123"/>
                  </a:lnTo>
                  <a:lnTo>
                    <a:pt x="16" y="99"/>
                  </a:lnTo>
                  <a:lnTo>
                    <a:pt x="28" y="76"/>
                  </a:lnTo>
                  <a:lnTo>
                    <a:pt x="43" y="55"/>
                  </a:lnTo>
                  <a:lnTo>
                    <a:pt x="61" y="36"/>
                  </a:lnTo>
                  <a:lnTo>
                    <a:pt x="83" y="21"/>
                  </a:lnTo>
                  <a:lnTo>
                    <a:pt x="107" y="10"/>
                  </a:lnTo>
                  <a:lnTo>
                    <a:pt x="133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>
              <a:off x="4927" y="2951"/>
              <a:ext cx="63" cy="85"/>
            </a:xfrm>
            <a:custGeom>
              <a:avLst/>
              <a:gdLst>
                <a:gd name="T0" fmla="*/ 107 w 634"/>
                <a:gd name="T1" fmla="*/ 2 h 848"/>
                <a:gd name="T2" fmla="*/ 123 w 634"/>
                <a:gd name="T3" fmla="*/ 16 h 848"/>
                <a:gd name="T4" fmla="*/ 152 w 634"/>
                <a:gd name="T5" fmla="*/ 44 h 848"/>
                <a:gd name="T6" fmla="*/ 191 w 634"/>
                <a:gd name="T7" fmla="*/ 81 h 848"/>
                <a:gd name="T8" fmla="*/ 239 w 634"/>
                <a:gd name="T9" fmla="*/ 128 h 848"/>
                <a:gd name="T10" fmla="*/ 294 w 634"/>
                <a:gd name="T11" fmla="*/ 183 h 848"/>
                <a:gd name="T12" fmla="*/ 351 w 634"/>
                <a:gd name="T13" fmla="*/ 242 h 848"/>
                <a:gd name="T14" fmla="*/ 408 w 634"/>
                <a:gd name="T15" fmla="*/ 305 h 848"/>
                <a:gd name="T16" fmla="*/ 465 w 634"/>
                <a:gd name="T17" fmla="*/ 369 h 848"/>
                <a:gd name="T18" fmla="*/ 518 w 634"/>
                <a:gd name="T19" fmla="*/ 432 h 848"/>
                <a:gd name="T20" fmla="*/ 563 w 634"/>
                <a:gd name="T21" fmla="*/ 494 h 848"/>
                <a:gd name="T22" fmla="*/ 600 w 634"/>
                <a:gd name="T23" fmla="*/ 551 h 848"/>
                <a:gd name="T24" fmla="*/ 624 w 634"/>
                <a:gd name="T25" fmla="*/ 606 h 848"/>
                <a:gd name="T26" fmla="*/ 634 w 634"/>
                <a:gd name="T27" fmla="*/ 662 h 848"/>
                <a:gd name="T28" fmla="*/ 628 w 634"/>
                <a:gd name="T29" fmla="*/ 718 h 848"/>
                <a:gd name="T30" fmla="*/ 604 w 634"/>
                <a:gd name="T31" fmla="*/ 769 h 848"/>
                <a:gd name="T32" fmla="*/ 561 w 634"/>
                <a:gd name="T33" fmla="*/ 813 h 848"/>
                <a:gd name="T34" fmla="*/ 515 w 634"/>
                <a:gd name="T35" fmla="*/ 837 h 848"/>
                <a:gd name="T36" fmla="*/ 463 w 634"/>
                <a:gd name="T37" fmla="*/ 848 h 848"/>
                <a:gd name="T38" fmla="*/ 408 w 634"/>
                <a:gd name="T39" fmla="*/ 845 h 848"/>
                <a:gd name="T40" fmla="*/ 358 w 634"/>
                <a:gd name="T41" fmla="*/ 827 h 848"/>
                <a:gd name="T42" fmla="*/ 316 w 634"/>
                <a:gd name="T43" fmla="*/ 795 h 848"/>
                <a:gd name="T44" fmla="*/ 279 w 634"/>
                <a:gd name="T45" fmla="*/ 740 h 848"/>
                <a:gd name="T46" fmla="*/ 233 w 634"/>
                <a:gd name="T47" fmla="*/ 676 h 848"/>
                <a:gd name="T48" fmla="*/ 184 w 634"/>
                <a:gd name="T49" fmla="*/ 618 h 848"/>
                <a:gd name="T50" fmla="*/ 134 w 634"/>
                <a:gd name="T51" fmla="*/ 567 h 848"/>
                <a:gd name="T52" fmla="*/ 88 w 634"/>
                <a:gd name="T53" fmla="*/ 524 h 848"/>
                <a:gd name="T54" fmla="*/ 48 w 634"/>
                <a:gd name="T55" fmla="*/ 490 h 848"/>
                <a:gd name="T56" fmla="*/ 19 w 634"/>
                <a:gd name="T57" fmla="*/ 466 h 848"/>
                <a:gd name="T58" fmla="*/ 3 w 634"/>
                <a:gd name="T59" fmla="*/ 454 h 848"/>
                <a:gd name="T60" fmla="*/ 2 w 634"/>
                <a:gd name="T61" fmla="*/ 450 h 848"/>
                <a:gd name="T62" fmla="*/ 10 w 634"/>
                <a:gd name="T63" fmla="*/ 428 h 848"/>
                <a:gd name="T64" fmla="*/ 26 w 634"/>
                <a:gd name="T65" fmla="*/ 384 h 848"/>
                <a:gd name="T66" fmla="*/ 45 w 634"/>
                <a:gd name="T67" fmla="*/ 319 h 848"/>
                <a:gd name="T68" fmla="*/ 67 w 634"/>
                <a:gd name="T69" fmla="*/ 233 h 848"/>
                <a:gd name="T70" fmla="*/ 88 w 634"/>
                <a:gd name="T71" fmla="*/ 126 h 848"/>
                <a:gd name="T72" fmla="*/ 105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105" y="0"/>
                  </a:moveTo>
                  <a:lnTo>
                    <a:pt x="107" y="2"/>
                  </a:lnTo>
                  <a:lnTo>
                    <a:pt x="114" y="8"/>
                  </a:lnTo>
                  <a:lnTo>
                    <a:pt x="123" y="16"/>
                  </a:lnTo>
                  <a:lnTo>
                    <a:pt x="136" y="28"/>
                  </a:lnTo>
                  <a:lnTo>
                    <a:pt x="152" y="44"/>
                  </a:lnTo>
                  <a:lnTo>
                    <a:pt x="171" y="61"/>
                  </a:lnTo>
                  <a:lnTo>
                    <a:pt x="191" y="81"/>
                  </a:lnTo>
                  <a:lnTo>
                    <a:pt x="215" y="104"/>
                  </a:lnTo>
                  <a:lnTo>
                    <a:pt x="239" y="128"/>
                  </a:lnTo>
                  <a:lnTo>
                    <a:pt x="267" y="155"/>
                  </a:lnTo>
                  <a:lnTo>
                    <a:pt x="294" y="183"/>
                  </a:lnTo>
                  <a:lnTo>
                    <a:pt x="322" y="212"/>
                  </a:lnTo>
                  <a:lnTo>
                    <a:pt x="351" y="242"/>
                  </a:lnTo>
                  <a:lnTo>
                    <a:pt x="380" y="273"/>
                  </a:lnTo>
                  <a:lnTo>
                    <a:pt x="408" y="305"/>
                  </a:lnTo>
                  <a:lnTo>
                    <a:pt x="438" y="337"/>
                  </a:lnTo>
                  <a:lnTo>
                    <a:pt x="465" y="369"/>
                  </a:lnTo>
                  <a:lnTo>
                    <a:pt x="492" y="400"/>
                  </a:lnTo>
                  <a:lnTo>
                    <a:pt x="518" y="432"/>
                  </a:lnTo>
                  <a:lnTo>
                    <a:pt x="542" y="463"/>
                  </a:lnTo>
                  <a:lnTo>
                    <a:pt x="563" y="494"/>
                  </a:lnTo>
                  <a:lnTo>
                    <a:pt x="583" y="522"/>
                  </a:lnTo>
                  <a:lnTo>
                    <a:pt x="600" y="551"/>
                  </a:lnTo>
                  <a:lnTo>
                    <a:pt x="615" y="577"/>
                  </a:lnTo>
                  <a:lnTo>
                    <a:pt x="624" y="606"/>
                  </a:lnTo>
                  <a:lnTo>
                    <a:pt x="632" y="634"/>
                  </a:lnTo>
                  <a:lnTo>
                    <a:pt x="634" y="662"/>
                  </a:lnTo>
                  <a:lnTo>
                    <a:pt x="633" y="690"/>
                  </a:lnTo>
                  <a:lnTo>
                    <a:pt x="628" y="718"/>
                  </a:lnTo>
                  <a:lnTo>
                    <a:pt x="618" y="744"/>
                  </a:lnTo>
                  <a:lnTo>
                    <a:pt x="604" y="769"/>
                  </a:lnTo>
                  <a:lnTo>
                    <a:pt x="585" y="792"/>
                  </a:lnTo>
                  <a:lnTo>
                    <a:pt x="561" y="813"/>
                  </a:lnTo>
                  <a:lnTo>
                    <a:pt x="539" y="827"/>
                  </a:lnTo>
                  <a:lnTo>
                    <a:pt x="515" y="837"/>
                  </a:lnTo>
                  <a:lnTo>
                    <a:pt x="489" y="844"/>
                  </a:lnTo>
                  <a:lnTo>
                    <a:pt x="463" y="848"/>
                  </a:lnTo>
                  <a:lnTo>
                    <a:pt x="436" y="848"/>
                  </a:lnTo>
                  <a:lnTo>
                    <a:pt x="408" y="845"/>
                  </a:lnTo>
                  <a:lnTo>
                    <a:pt x="382" y="838"/>
                  </a:lnTo>
                  <a:lnTo>
                    <a:pt x="358" y="827"/>
                  </a:lnTo>
                  <a:lnTo>
                    <a:pt x="335" y="813"/>
                  </a:lnTo>
                  <a:lnTo>
                    <a:pt x="316" y="795"/>
                  </a:lnTo>
                  <a:lnTo>
                    <a:pt x="300" y="774"/>
                  </a:lnTo>
                  <a:lnTo>
                    <a:pt x="279" y="740"/>
                  </a:lnTo>
                  <a:lnTo>
                    <a:pt x="257" y="707"/>
                  </a:lnTo>
                  <a:lnTo>
                    <a:pt x="233" y="676"/>
                  </a:lnTo>
                  <a:lnTo>
                    <a:pt x="209" y="646"/>
                  </a:lnTo>
                  <a:lnTo>
                    <a:pt x="184" y="618"/>
                  </a:lnTo>
                  <a:lnTo>
                    <a:pt x="159" y="591"/>
                  </a:lnTo>
                  <a:lnTo>
                    <a:pt x="134" y="567"/>
                  </a:lnTo>
                  <a:lnTo>
                    <a:pt x="111" y="544"/>
                  </a:lnTo>
                  <a:lnTo>
                    <a:pt x="88" y="524"/>
                  </a:lnTo>
                  <a:lnTo>
                    <a:pt x="67" y="506"/>
                  </a:lnTo>
                  <a:lnTo>
                    <a:pt x="48" y="490"/>
                  </a:lnTo>
                  <a:lnTo>
                    <a:pt x="32" y="477"/>
                  </a:lnTo>
                  <a:lnTo>
                    <a:pt x="19" y="466"/>
                  </a:lnTo>
                  <a:lnTo>
                    <a:pt x="9" y="460"/>
                  </a:lnTo>
                  <a:lnTo>
                    <a:pt x="3" y="454"/>
                  </a:lnTo>
                  <a:lnTo>
                    <a:pt x="0" y="453"/>
                  </a:lnTo>
                  <a:lnTo>
                    <a:pt x="2" y="450"/>
                  </a:lnTo>
                  <a:lnTo>
                    <a:pt x="5" y="442"/>
                  </a:lnTo>
                  <a:lnTo>
                    <a:pt x="10" y="428"/>
                  </a:lnTo>
                  <a:lnTo>
                    <a:pt x="18" y="409"/>
                  </a:lnTo>
                  <a:lnTo>
                    <a:pt x="26" y="384"/>
                  </a:lnTo>
                  <a:lnTo>
                    <a:pt x="35" y="354"/>
                  </a:lnTo>
                  <a:lnTo>
                    <a:pt x="45" y="319"/>
                  </a:lnTo>
                  <a:lnTo>
                    <a:pt x="56" y="279"/>
                  </a:lnTo>
                  <a:lnTo>
                    <a:pt x="67" y="233"/>
                  </a:lnTo>
                  <a:lnTo>
                    <a:pt x="78" y="182"/>
                  </a:lnTo>
                  <a:lnTo>
                    <a:pt x="88" y="126"/>
                  </a:lnTo>
                  <a:lnTo>
                    <a:pt x="96" y="6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4892" y="2716"/>
              <a:ext cx="65" cy="65"/>
            </a:xfrm>
            <a:custGeom>
              <a:avLst/>
              <a:gdLst>
                <a:gd name="T0" fmla="*/ 325 w 652"/>
                <a:gd name="T1" fmla="*/ 0 h 654"/>
                <a:gd name="T2" fmla="*/ 370 w 652"/>
                <a:gd name="T3" fmla="*/ 4 h 654"/>
                <a:gd name="T4" fmla="*/ 413 w 652"/>
                <a:gd name="T5" fmla="*/ 11 h 654"/>
                <a:gd name="T6" fmla="*/ 452 w 652"/>
                <a:gd name="T7" fmla="*/ 26 h 654"/>
                <a:gd name="T8" fmla="*/ 490 w 652"/>
                <a:gd name="T9" fmla="*/ 44 h 654"/>
                <a:gd name="T10" fmla="*/ 525 w 652"/>
                <a:gd name="T11" fmla="*/ 68 h 654"/>
                <a:gd name="T12" fmla="*/ 556 w 652"/>
                <a:gd name="T13" fmla="*/ 96 h 654"/>
                <a:gd name="T14" fmla="*/ 583 w 652"/>
                <a:gd name="T15" fmla="*/ 128 h 654"/>
                <a:gd name="T16" fmla="*/ 607 w 652"/>
                <a:gd name="T17" fmla="*/ 162 h 654"/>
                <a:gd name="T18" fmla="*/ 625 w 652"/>
                <a:gd name="T19" fmla="*/ 200 h 654"/>
                <a:gd name="T20" fmla="*/ 640 w 652"/>
                <a:gd name="T21" fmla="*/ 241 h 654"/>
                <a:gd name="T22" fmla="*/ 648 w 652"/>
                <a:gd name="T23" fmla="*/ 282 h 654"/>
                <a:gd name="T24" fmla="*/ 652 w 652"/>
                <a:gd name="T25" fmla="*/ 327 h 654"/>
                <a:gd name="T26" fmla="*/ 648 w 652"/>
                <a:gd name="T27" fmla="*/ 371 h 654"/>
                <a:gd name="T28" fmla="*/ 640 w 652"/>
                <a:gd name="T29" fmla="*/ 414 h 654"/>
                <a:gd name="T30" fmla="*/ 625 w 652"/>
                <a:gd name="T31" fmla="*/ 455 h 654"/>
                <a:gd name="T32" fmla="*/ 607 w 652"/>
                <a:gd name="T33" fmla="*/ 492 h 654"/>
                <a:gd name="T34" fmla="*/ 583 w 652"/>
                <a:gd name="T35" fmla="*/ 527 h 654"/>
                <a:gd name="T36" fmla="*/ 556 w 652"/>
                <a:gd name="T37" fmla="*/ 559 h 654"/>
                <a:gd name="T38" fmla="*/ 525 w 652"/>
                <a:gd name="T39" fmla="*/ 586 h 654"/>
                <a:gd name="T40" fmla="*/ 490 w 652"/>
                <a:gd name="T41" fmla="*/ 609 h 654"/>
                <a:gd name="T42" fmla="*/ 452 w 652"/>
                <a:gd name="T43" fmla="*/ 629 h 654"/>
                <a:gd name="T44" fmla="*/ 413 w 652"/>
                <a:gd name="T45" fmla="*/ 642 h 654"/>
                <a:gd name="T46" fmla="*/ 370 w 652"/>
                <a:gd name="T47" fmla="*/ 651 h 654"/>
                <a:gd name="T48" fmla="*/ 325 w 652"/>
                <a:gd name="T49" fmla="*/ 654 h 654"/>
                <a:gd name="T50" fmla="*/ 282 w 652"/>
                <a:gd name="T51" fmla="*/ 651 h 654"/>
                <a:gd name="T52" fmla="*/ 239 w 652"/>
                <a:gd name="T53" fmla="*/ 642 h 654"/>
                <a:gd name="T54" fmla="*/ 199 w 652"/>
                <a:gd name="T55" fmla="*/ 629 h 654"/>
                <a:gd name="T56" fmla="*/ 162 w 652"/>
                <a:gd name="T57" fmla="*/ 609 h 654"/>
                <a:gd name="T58" fmla="*/ 127 w 652"/>
                <a:gd name="T59" fmla="*/ 586 h 654"/>
                <a:gd name="T60" fmla="*/ 96 w 652"/>
                <a:gd name="T61" fmla="*/ 559 h 654"/>
                <a:gd name="T62" fmla="*/ 68 w 652"/>
                <a:gd name="T63" fmla="*/ 527 h 654"/>
                <a:gd name="T64" fmla="*/ 45 w 652"/>
                <a:gd name="T65" fmla="*/ 492 h 654"/>
                <a:gd name="T66" fmla="*/ 27 w 652"/>
                <a:gd name="T67" fmla="*/ 455 h 654"/>
                <a:gd name="T68" fmla="*/ 12 w 652"/>
                <a:gd name="T69" fmla="*/ 414 h 654"/>
                <a:gd name="T70" fmla="*/ 4 w 652"/>
                <a:gd name="T71" fmla="*/ 371 h 654"/>
                <a:gd name="T72" fmla="*/ 0 w 652"/>
                <a:gd name="T73" fmla="*/ 327 h 654"/>
                <a:gd name="T74" fmla="*/ 4 w 652"/>
                <a:gd name="T75" fmla="*/ 282 h 654"/>
                <a:gd name="T76" fmla="*/ 12 w 652"/>
                <a:gd name="T77" fmla="*/ 241 h 654"/>
                <a:gd name="T78" fmla="*/ 27 w 652"/>
                <a:gd name="T79" fmla="*/ 200 h 654"/>
                <a:gd name="T80" fmla="*/ 45 w 652"/>
                <a:gd name="T81" fmla="*/ 162 h 654"/>
                <a:gd name="T82" fmla="*/ 68 w 652"/>
                <a:gd name="T83" fmla="*/ 128 h 654"/>
                <a:gd name="T84" fmla="*/ 96 w 652"/>
                <a:gd name="T85" fmla="*/ 96 h 654"/>
                <a:gd name="T86" fmla="*/ 127 w 652"/>
                <a:gd name="T87" fmla="*/ 68 h 654"/>
                <a:gd name="T88" fmla="*/ 162 w 652"/>
                <a:gd name="T89" fmla="*/ 44 h 654"/>
                <a:gd name="T90" fmla="*/ 199 w 652"/>
                <a:gd name="T91" fmla="*/ 26 h 654"/>
                <a:gd name="T92" fmla="*/ 239 w 652"/>
                <a:gd name="T93" fmla="*/ 11 h 654"/>
                <a:gd name="T94" fmla="*/ 282 w 652"/>
                <a:gd name="T95" fmla="*/ 4 h 654"/>
                <a:gd name="T96" fmla="*/ 325 w 652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654">
                  <a:moveTo>
                    <a:pt x="325" y="0"/>
                  </a:moveTo>
                  <a:lnTo>
                    <a:pt x="370" y="4"/>
                  </a:lnTo>
                  <a:lnTo>
                    <a:pt x="413" y="11"/>
                  </a:lnTo>
                  <a:lnTo>
                    <a:pt x="452" y="26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6" y="96"/>
                  </a:lnTo>
                  <a:lnTo>
                    <a:pt x="583" y="128"/>
                  </a:lnTo>
                  <a:lnTo>
                    <a:pt x="607" y="162"/>
                  </a:lnTo>
                  <a:lnTo>
                    <a:pt x="625" y="200"/>
                  </a:lnTo>
                  <a:lnTo>
                    <a:pt x="640" y="241"/>
                  </a:lnTo>
                  <a:lnTo>
                    <a:pt x="648" y="282"/>
                  </a:lnTo>
                  <a:lnTo>
                    <a:pt x="652" y="327"/>
                  </a:lnTo>
                  <a:lnTo>
                    <a:pt x="648" y="371"/>
                  </a:lnTo>
                  <a:lnTo>
                    <a:pt x="640" y="414"/>
                  </a:lnTo>
                  <a:lnTo>
                    <a:pt x="625" y="455"/>
                  </a:lnTo>
                  <a:lnTo>
                    <a:pt x="607" y="492"/>
                  </a:lnTo>
                  <a:lnTo>
                    <a:pt x="583" y="527"/>
                  </a:lnTo>
                  <a:lnTo>
                    <a:pt x="556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3" y="642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2" y="651"/>
                  </a:lnTo>
                  <a:lnTo>
                    <a:pt x="239" y="642"/>
                  </a:lnTo>
                  <a:lnTo>
                    <a:pt x="199" y="629"/>
                  </a:lnTo>
                  <a:lnTo>
                    <a:pt x="162" y="609"/>
                  </a:lnTo>
                  <a:lnTo>
                    <a:pt x="127" y="586"/>
                  </a:lnTo>
                  <a:lnTo>
                    <a:pt x="96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7" y="455"/>
                  </a:lnTo>
                  <a:lnTo>
                    <a:pt x="12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2"/>
                  </a:lnTo>
                  <a:lnTo>
                    <a:pt x="12" y="241"/>
                  </a:lnTo>
                  <a:lnTo>
                    <a:pt x="27" y="200"/>
                  </a:lnTo>
                  <a:lnTo>
                    <a:pt x="45" y="162"/>
                  </a:lnTo>
                  <a:lnTo>
                    <a:pt x="68" y="128"/>
                  </a:lnTo>
                  <a:lnTo>
                    <a:pt x="96" y="96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199" y="26"/>
                  </a:lnTo>
                  <a:lnTo>
                    <a:pt x="239" y="11"/>
                  </a:lnTo>
                  <a:lnTo>
                    <a:pt x="282" y="4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6" name="Freeform 23"/>
          <p:cNvSpPr>
            <a:spLocks/>
          </p:cNvSpPr>
          <p:nvPr/>
        </p:nvSpPr>
        <p:spPr bwMode="auto">
          <a:xfrm>
            <a:off x="7567078" y="2697294"/>
            <a:ext cx="677330" cy="900000"/>
          </a:xfrm>
          <a:custGeom>
            <a:avLst/>
            <a:gdLst>
              <a:gd name="T0" fmla="*/ 1200 w 3051"/>
              <a:gd name="T1" fmla="*/ 13 h 3472"/>
              <a:gd name="T2" fmla="*/ 1324 w 3051"/>
              <a:gd name="T3" fmla="*/ 74 h 3472"/>
              <a:gd name="T4" fmla="*/ 1413 w 3051"/>
              <a:gd name="T5" fmla="*/ 177 h 3472"/>
              <a:gd name="T6" fmla="*/ 1459 w 3051"/>
              <a:gd name="T7" fmla="*/ 308 h 3472"/>
              <a:gd name="T8" fmla="*/ 1495 w 3051"/>
              <a:gd name="T9" fmla="*/ 1174 h 3472"/>
              <a:gd name="T10" fmla="*/ 1604 w 3051"/>
              <a:gd name="T11" fmla="*/ 1143 h 3472"/>
              <a:gd name="T12" fmla="*/ 1731 w 3051"/>
              <a:gd name="T13" fmla="*/ 1153 h 3472"/>
              <a:gd name="T14" fmla="*/ 1847 w 3051"/>
              <a:gd name="T15" fmla="*/ 1206 h 3472"/>
              <a:gd name="T16" fmla="*/ 1936 w 3051"/>
              <a:gd name="T17" fmla="*/ 1295 h 3472"/>
              <a:gd name="T18" fmla="*/ 2010 w 3051"/>
              <a:gd name="T19" fmla="*/ 1350 h 3472"/>
              <a:gd name="T20" fmla="*/ 2125 w 3051"/>
              <a:gd name="T21" fmla="*/ 1315 h 3472"/>
              <a:gd name="T22" fmla="*/ 2258 w 3051"/>
              <a:gd name="T23" fmla="*/ 1324 h 3472"/>
              <a:gd name="T24" fmla="*/ 2379 w 3051"/>
              <a:gd name="T25" fmla="*/ 1382 h 3472"/>
              <a:gd name="T26" fmla="*/ 2467 w 3051"/>
              <a:gd name="T27" fmla="*/ 1479 h 3472"/>
              <a:gd name="T28" fmla="*/ 2517 w 3051"/>
              <a:gd name="T29" fmla="*/ 1602 h 3472"/>
              <a:gd name="T30" fmla="*/ 2647 w 3051"/>
              <a:gd name="T31" fmla="*/ 1558 h 3472"/>
              <a:gd name="T32" fmla="*/ 2789 w 3051"/>
              <a:gd name="T33" fmla="*/ 1568 h 3472"/>
              <a:gd name="T34" fmla="*/ 2913 w 3051"/>
              <a:gd name="T35" fmla="*/ 1630 h 3472"/>
              <a:gd name="T36" fmla="*/ 3002 w 3051"/>
              <a:gd name="T37" fmla="*/ 1732 h 3472"/>
              <a:gd name="T38" fmla="*/ 3048 w 3051"/>
              <a:gd name="T39" fmla="*/ 1864 h 3472"/>
              <a:gd name="T40" fmla="*/ 3048 w 3051"/>
              <a:gd name="T41" fmla="*/ 2849 h 3472"/>
              <a:gd name="T42" fmla="*/ 3003 w 3051"/>
              <a:gd name="T43" fmla="*/ 3026 h 3472"/>
              <a:gd name="T44" fmla="*/ 2911 w 3051"/>
              <a:gd name="T45" fmla="*/ 3182 h 3472"/>
              <a:gd name="T46" fmla="*/ 2778 w 3051"/>
              <a:gd name="T47" fmla="*/ 3311 h 3472"/>
              <a:gd name="T48" fmla="*/ 2613 w 3051"/>
              <a:gd name="T49" fmla="*/ 3407 h 3472"/>
              <a:gd name="T50" fmla="*/ 2423 w 3051"/>
              <a:gd name="T51" fmla="*/ 3462 h 3472"/>
              <a:gd name="T52" fmla="*/ 1519 w 3051"/>
              <a:gd name="T53" fmla="*/ 3472 h 3472"/>
              <a:gd name="T54" fmla="*/ 1343 w 3051"/>
              <a:gd name="T55" fmla="*/ 3448 h 3472"/>
              <a:gd name="T56" fmla="*/ 1166 w 3051"/>
              <a:gd name="T57" fmla="*/ 3381 h 3472"/>
              <a:gd name="T58" fmla="*/ 1003 w 3051"/>
              <a:gd name="T59" fmla="*/ 3286 h 3472"/>
              <a:gd name="T60" fmla="*/ 867 w 3051"/>
              <a:gd name="T61" fmla="*/ 3175 h 3472"/>
              <a:gd name="T62" fmla="*/ 40 w 3051"/>
              <a:gd name="T63" fmla="*/ 2226 h 3472"/>
              <a:gd name="T64" fmla="*/ 2 w 3051"/>
              <a:gd name="T65" fmla="*/ 2103 h 3472"/>
              <a:gd name="T66" fmla="*/ 10 w 3051"/>
              <a:gd name="T67" fmla="*/ 1978 h 3472"/>
              <a:gd name="T68" fmla="*/ 61 w 3051"/>
              <a:gd name="T69" fmla="*/ 1861 h 3472"/>
              <a:gd name="T70" fmla="*/ 155 w 3051"/>
              <a:gd name="T71" fmla="*/ 1767 h 3472"/>
              <a:gd name="T72" fmla="*/ 273 w 3051"/>
              <a:gd name="T73" fmla="*/ 1715 h 3472"/>
              <a:gd name="T74" fmla="*/ 399 w 3051"/>
              <a:gd name="T75" fmla="*/ 1707 h 3472"/>
              <a:gd name="T76" fmla="*/ 519 w 3051"/>
              <a:gd name="T77" fmla="*/ 1744 h 3472"/>
              <a:gd name="T78" fmla="*/ 623 w 3051"/>
              <a:gd name="T79" fmla="*/ 1825 h 3472"/>
              <a:gd name="T80" fmla="*/ 753 w 3051"/>
              <a:gd name="T81" fmla="*/ 308 h 3472"/>
              <a:gd name="T82" fmla="*/ 797 w 3051"/>
              <a:gd name="T83" fmla="*/ 177 h 3472"/>
              <a:gd name="T84" fmla="*/ 888 w 3051"/>
              <a:gd name="T85" fmla="*/ 74 h 3472"/>
              <a:gd name="T86" fmla="*/ 1011 w 3051"/>
              <a:gd name="T87" fmla="*/ 13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51" h="3472">
                <a:moveTo>
                  <a:pt x="1106" y="0"/>
                </a:moveTo>
                <a:lnTo>
                  <a:pt x="1153" y="4"/>
                </a:lnTo>
                <a:lnTo>
                  <a:pt x="1200" y="13"/>
                </a:lnTo>
                <a:lnTo>
                  <a:pt x="1244" y="28"/>
                </a:lnTo>
                <a:lnTo>
                  <a:pt x="1286" y="49"/>
                </a:lnTo>
                <a:lnTo>
                  <a:pt x="1324" y="74"/>
                </a:lnTo>
                <a:lnTo>
                  <a:pt x="1357" y="105"/>
                </a:lnTo>
                <a:lnTo>
                  <a:pt x="1387" y="139"/>
                </a:lnTo>
                <a:lnTo>
                  <a:pt x="1413" y="177"/>
                </a:lnTo>
                <a:lnTo>
                  <a:pt x="1434" y="218"/>
                </a:lnTo>
                <a:lnTo>
                  <a:pt x="1449" y="262"/>
                </a:lnTo>
                <a:lnTo>
                  <a:pt x="1459" y="308"/>
                </a:lnTo>
                <a:lnTo>
                  <a:pt x="1462" y="357"/>
                </a:lnTo>
                <a:lnTo>
                  <a:pt x="1462" y="1192"/>
                </a:lnTo>
                <a:lnTo>
                  <a:pt x="1495" y="1174"/>
                </a:lnTo>
                <a:lnTo>
                  <a:pt x="1530" y="1160"/>
                </a:lnTo>
                <a:lnTo>
                  <a:pt x="1566" y="1150"/>
                </a:lnTo>
                <a:lnTo>
                  <a:pt x="1604" y="1143"/>
                </a:lnTo>
                <a:lnTo>
                  <a:pt x="1643" y="1141"/>
                </a:lnTo>
                <a:lnTo>
                  <a:pt x="1688" y="1144"/>
                </a:lnTo>
                <a:lnTo>
                  <a:pt x="1731" y="1153"/>
                </a:lnTo>
                <a:lnTo>
                  <a:pt x="1772" y="1165"/>
                </a:lnTo>
                <a:lnTo>
                  <a:pt x="1810" y="1183"/>
                </a:lnTo>
                <a:lnTo>
                  <a:pt x="1847" y="1206"/>
                </a:lnTo>
                <a:lnTo>
                  <a:pt x="1880" y="1231"/>
                </a:lnTo>
                <a:lnTo>
                  <a:pt x="1909" y="1261"/>
                </a:lnTo>
                <a:lnTo>
                  <a:pt x="1936" y="1295"/>
                </a:lnTo>
                <a:lnTo>
                  <a:pt x="1957" y="1331"/>
                </a:lnTo>
                <a:lnTo>
                  <a:pt x="1975" y="1369"/>
                </a:lnTo>
                <a:lnTo>
                  <a:pt x="2010" y="1350"/>
                </a:lnTo>
                <a:lnTo>
                  <a:pt x="2047" y="1334"/>
                </a:lnTo>
                <a:lnTo>
                  <a:pt x="2085" y="1322"/>
                </a:lnTo>
                <a:lnTo>
                  <a:pt x="2125" y="1315"/>
                </a:lnTo>
                <a:lnTo>
                  <a:pt x="2167" y="1313"/>
                </a:lnTo>
                <a:lnTo>
                  <a:pt x="2214" y="1316"/>
                </a:lnTo>
                <a:lnTo>
                  <a:pt x="2258" y="1324"/>
                </a:lnTo>
                <a:lnTo>
                  <a:pt x="2301" y="1339"/>
                </a:lnTo>
                <a:lnTo>
                  <a:pt x="2342" y="1358"/>
                </a:lnTo>
                <a:lnTo>
                  <a:pt x="2379" y="1382"/>
                </a:lnTo>
                <a:lnTo>
                  <a:pt x="2411" y="1411"/>
                </a:lnTo>
                <a:lnTo>
                  <a:pt x="2442" y="1443"/>
                </a:lnTo>
                <a:lnTo>
                  <a:pt x="2467" y="1479"/>
                </a:lnTo>
                <a:lnTo>
                  <a:pt x="2490" y="1517"/>
                </a:lnTo>
                <a:lnTo>
                  <a:pt x="2505" y="1559"/>
                </a:lnTo>
                <a:lnTo>
                  <a:pt x="2517" y="1602"/>
                </a:lnTo>
                <a:lnTo>
                  <a:pt x="2557" y="1582"/>
                </a:lnTo>
                <a:lnTo>
                  <a:pt x="2601" y="1568"/>
                </a:lnTo>
                <a:lnTo>
                  <a:pt x="2647" y="1558"/>
                </a:lnTo>
                <a:lnTo>
                  <a:pt x="2695" y="1555"/>
                </a:lnTo>
                <a:lnTo>
                  <a:pt x="2742" y="1558"/>
                </a:lnTo>
                <a:lnTo>
                  <a:pt x="2789" y="1568"/>
                </a:lnTo>
                <a:lnTo>
                  <a:pt x="2833" y="1583"/>
                </a:lnTo>
                <a:lnTo>
                  <a:pt x="2874" y="1604"/>
                </a:lnTo>
                <a:lnTo>
                  <a:pt x="2913" y="1630"/>
                </a:lnTo>
                <a:lnTo>
                  <a:pt x="2946" y="1660"/>
                </a:lnTo>
                <a:lnTo>
                  <a:pt x="2977" y="1693"/>
                </a:lnTo>
                <a:lnTo>
                  <a:pt x="3002" y="1732"/>
                </a:lnTo>
                <a:lnTo>
                  <a:pt x="3022" y="1773"/>
                </a:lnTo>
                <a:lnTo>
                  <a:pt x="3038" y="1817"/>
                </a:lnTo>
                <a:lnTo>
                  <a:pt x="3048" y="1864"/>
                </a:lnTo>
                <a:lnTo>
                  <a:pt x="3051" y="1911"/>
                </a:lnTo>
                <a:lnTo>
                  <a:pt x="3051" y="2787"/>
                </a:lnTo>
                <a:lnTo>
                  <a:pt x="3048" y="2849"/>
                </a:lnTo>
                <a:lnTo>
                  <a:pt x="3038" y="2909"/>
                </a:lnTo>
                <a:lnTo>
                  <a:pt x="3024" y="2969"/>
                </a:lnTo>
                <a:lnTo>
                  <a:pt x="3003" y="3026"/>
                </a:lnTo>
                <a:lnTo>
                  <a:pt x="2977" y="3081"/>
                </a:lnTo>
                <a:lnTo>
                  <a:pt x="2946" y="3133"/>
                </a:lnTo>
                <a:lnTo>
                  <a:pt x="2911" y="3182"/>
                </a:lnTo>
                <a:lnTo>
                  <a:pt x="2871" y="3229"/>
                </a:lnTo>
                <a:lnTo>
                  <a:pt x="2827" y="3271"/>
                </a:lnTo>
                <a:lnTo>
                  <a:pt x="2778" y="3311"/>
                </a:lnTo>
                <a:lnTo>
                  <a:pt x="2726" y="3347"/>
                </a:lnTo>
                <a:lnTo>
                  <a:pt x="2671" y="3379"/>
                </a:lnTo>
                <a:lnTo>
                  <a:pt x="2613" y="3407"/>
                </a:lnTo>
                <a:lnTo>
                  <a:pt x="2552" y="3430"/>
                </a:lnTo>
                <a:lnTo>
                  <a:pt x="2489" y="3448"/>
                </a:lnTo>
                <a:lnTo>
                  <a:pt x="2423" y="3462"/>
                </a:lnTo>
                <a:lnTo>
                  <a:pt x="2355" y="3470"/>
                </a:lnTo>
                <a:lnTo>
                  <a:pt x="2286" y="3472"/>
                </a:lnTo>
                <a:lnTo>
                  <a:pt x="1519" y="3472"/>
                </a:lnTo>
                <a:lnTo>
                  <a:pt x="1462" y="3470"/>
                </a:lnTo>
                <a:lnTo>
                  <a:pt x="1403" y="3462"/>
                </a:lnTo>
                <a:lnTo>
                  <a:pt x="1343" y="3448"/>
                </a:lnTo>
                <a:lnTo>
                  <a:pt x="1283" y="3430"/>
                </a:lnTo>
                <a:lnTo>
                  <a:pt x="1224" y="3407"/>
                </a:lnTo>
                <a:lnTo>
                  <a:pt x="1166" y="3381"/>
                </a:lnTo>
                <a:lnTo>
                  <a:pt x="1110" y="3352"/>
                </a:lnTo>
                <a:lnTo>
                  <a:pt x="1055" y="3320"/>
                </a:lnTo>
                <a:lnTo>
                  <a:pt x="1003" y="3286"/>
                </a:lnTo>
                <a:lnTo>
                  <a:pt x="954" y="3250"/>
                </a:lnTo>
                <a:lnTo>
                  <a:pt x="909" y="3213"/>
                </a:lnTo>
                <a:lnTo>
                  <a:pt x="867" y="3175"/>
                </a:lnTo>
                <a:lnTo>
                  <a:pt x="90" y="2299"/>
                </a:lnTo>
                <a:lnTo>
                  <a:pt x="62" y="2263"/>
                </a:lnTo>
                <a:lnTo>
                  <a:pt x="40" y="2226"/>
                </a:lnTo>
                <a:lnTo>
                  <a:pt x="22" y="2186"/>
                </a:lnTo>
                <a:lnTo>
                  <a:pt x="10" y="2145"/>
                </a:lnTo>
                <a:lnTo>
                  <a:pt x="2" y="2103"/>
                </a:lnTo>
                <a:lnTo>
                  <a:pt x="0" y="2062"/>
                </a:lnTo>
                <a:lnTo>
                  <a:pt x="2" y="2019"/>
                </a:lnTo>
                <a:lnTo>
                  <a:pt x="10" y="1978"/>
                </a:lnTo>
                <a:lnTo>
                  <a:pt x="22" y="1937"/>
                </a:lnTo>
                <a:lnTo>
                  <a:pt x="39" y="1899"/>
                </a:lnTo>
                <a:lnTo>
                  <a:pt x="61" y="1861"/>
                </a:lnTo>
                <a:lnTo>
                  <a:pt x="88" y="1827"/>
                </a:lnTo>
                <a:lnTo>
                  <a:pt x="119" y="1795"/>
                </a:lnTo>
                <a:lnTo>
                  <a:pt x="155" y="1767"/>
                </a:lnTo>
                <a:lnTo>
                  <a:pt x="192" y="1744"/>
                </a:lnTo>
                <a:lnTo>
                  <a:pt x="232" y="1727"/>
                </a:lnTo>
                <a:lnTo>
                  <a:pt x="273" y="1715"/>
                </a:lnTo>
                <a:lnTo>
                  <a:pt x="314" y="1707"/>
                </a:lnTo>
                <a:lnTo>
                  <a:pt x="356" y="1705"/>
                </a:lnTo>
                <a:lnTo>
                  <a:pt x="399" y="1707"/>
                </a:lnTo>
                <a:lnTo>
                  <a:pt x="440" y="1715"/>
                </a:lnTo>
                <a:lnTo>
                  <a:pt x="480" y="1727"/>
                </a:lnTo>
                <a:lnTo>
                  <a:pt x="519" y="1744"/>
                </a:lnTo>
                <a:lnTo>
                  <a:pt x="556" y="1767"/>
                </a:lnTo>
                <a:lnTo>
                  <a:pt x="591" y="1793"/>
                </a:lnTo>
                <a:lnTo>
                  <a:pt x="623" y="1825"/>
                </a:lnTo>
                <a:lnTo>
                  <a:pt x="748" y="1967"/>
                </a:lnTo>
                <a:lnTo>
                  <a:pt x="748" y="357"/>
                </a:lnTo>
                <a:lnTo>
                  <a:pt x="753" y="308"/>
                </a:lnTo>
                <a:lnTo>
                  <a:pt x="761" y="262"/>
                </a:lnTo>
                <a:lnTo>
                  <a:pt x="777" y="218"/>
                </a:lnTo>
                <a:lnTo>
                  <a:pt x="797" y="177"/>
                </a:lnTo>
                <a:lnTo>
                  <a:pt x="824" y="139"/>
                </a:lnTo>
                <a:lnTo>
                  <a:pt x="853" y="105"/>
                </a:lnTo>
                <a:lnTo>
                  <a:pt x="888" y="74"/>
                </a:lnTo>
                <a:lnTo>
                  <a:pt x="925" y="49"/>
                </a:lnTo>
                <a:lnTo>
                  <a:pt x="966" y="28"/>
                </a:lnTo>
                <a:lnTo>
                  <a:pt x="1011" y="13"/>
                </a:lnTo>
                <a:lnTo>
                  <a:pt x="1057" y="4"/>
                </a:lnTo>
                <a:lnTo>
                  <a:pt x="110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C:\Users\Jo\Downloads\two-settings-cogwhe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22" y="2659544"/>
            <a:ext cx="1107284" cy="109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\Downloads\cod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23" y="2738341"/>
            <a:ext cx="1009739" cy="100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29798" y="1879459"/>
            <a:ext cx="246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sz="3600" spc="3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환경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27687" y="-598884"/>
            <a:ext cx="8280920" cy="6984776"/>
            <a:chOff x="323528" y="-598884"/>
            <a:chExt cx="8280920" cy="6984776"/>
          </a:xfrm>
        </p:grpSpPr>
        <p:pic>
          <p:nvPicPr>
            <p:cNvPr id="1026" name="Picture 2" descr="C:\Users\Jo\Downloads\ima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-598884"/>
              <a:ext cx="8280920" cy="698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654987" y="337220"/>
              <a:ext cx="7661429" cy="37204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9878" y="3361556"/>
            <a:ext cx="2162065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조윤행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남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)/ 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팀장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통계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074" name="Picture 2" descr="C:\Users\Jo\Downloads\1492065472_basicwoman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74" y="1141562"/>
            <a:ext cx="1688146" cy="21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\Downloads\1492065514_basicman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23" y="1739474"/>
            <a:ext cx="1944917" cy="162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o\Downloads\1492065539_basicman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15" y="769268"/>
            <a:ext cx="1840057" cy="23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o\Downloads\1492065564_basicman0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3768" y="193204"/>
            <a:ext cx="936104" cy="234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o\Downloads\1492065600_basicman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33" y="337220"/>
            <a:ext cx="906088" cy="22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77887" y="2426613"/>
            <a:ext cx="21620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박성우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남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)/ 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쪽</a:t>
            </a:r>
            <a:r>
              <a:rPr lang="ko-KR" altLang="en-US" sz="1050" spc="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0198" y="3263396"/>
            <a:ext cx="2162065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김미현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여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)/ 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포스</a:t>
            </a:r>
            <a:r>
              <a:rPr lang="ko-KR" altLang="en-US" sz="1050" spc="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트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6382" y="2588648"/>
            <a:ext cx="21620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spc="300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이인재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50" spc="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남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)/ 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 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6542" y="3288531"/>
            <a:ext cx="21620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배한</a:t>
            </a:r>
            <a:r>
              <a:rPr lang="ko-KR" altLang="en-US" sz="1050" spc="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50" spc="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남</a:t>
            </a:r>
            <a:r>
              <a:rPr lang="en-US" altLang="ko-KR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)/ </a:t>
            </a: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spc="3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파일업로드</a:t>
            </a:r>
            <a:endParaRPr lang="en-US" altLang="ko-KR" sz="1050" spc="3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8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1"/>
            <a:ext cx="2286386" cy="5745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86386" y="-1"/>
            <a:ext cx="2268000" cy="5745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55502" y="0"/>
            <a:ext cx="2268000" cy="5745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23502" y="0"/>
            <a:ext cx="2320498" cy="5745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366" y="1879459"/>
            <a:ext cx="86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3574" y="1879459"/>
            <a:ext cx="18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6102" y="1886718"/>
            <a:ext cx="138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 현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9" name="Group 31"/>
          <p:cNvGrpSpPr>
            <a:grpSpLocks noChangeAspect="1"/>
          </p:cNvGrpSpPr>
          <p:nvPr/>
        </p:nvGrpSpPr>
        <p:grpSpPr bwMode="auto">
          <a:xfrm>
            <a:off x="586244" y="2740129"/>
            <a:ext cx="975630" cy="759510"/>
            <a:chOff x="4636" y="2704"/>
            <a:chExt cx="357" cy="346"/>
          </a:xfrm>
          <a:solidFill>
            <a:schemeClr val="bg1"/>
          </a:solidFill>
        </p:grpSpPr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4639" y="2939"/>
              <a:ext cx="63" cy="85"/>
            </a:xfrm>
            <a:custGeom>
              <a:avLst/>
              <a:gdLst>
                <a:gd name="T0" fmla="*/ 537 w 634"/>
                <a:gd name="T1" fmla="*/ 65 h 848"/>
                <a:gd name="T2" fmla="*/ 557 w 634"/>
                <a:gd name="T3" fmla="*/ 182 h 848"/>
                <a:gd name="T4" fmla="*/ 578 w 634"/>
                <a:gd name="T5" fmla="*/ 278 h 848"/>
                <a:gd name="T6" fmla="*/ 599 w 634"/>
                <a:gd name="T7" fmla="*/ 354 h 848"/>
                <a:gd name="T8" fmla="*/ 617 w 634"/>
                <a:gd name="T9" fmla="*/ 409 h 848"/>
                <a:gd name="T10" fmla="*/ 629 w 634"/>
                <a:gd name="T11" fmla="*/ 442 h 848"/>
                <a:gd name="T12" fmla="*/ 634 w 634"/>
                <a:gd name="T13" fmla="*/ 453 h 848"/>
                <a:gd name="T14" fmla="*/ 625 w 634"/>
                <a:gd name="T15" fmla="*/ 459 h 848"/>
                <a:gd name="T16" fmla="*/ 601 w 634"/>
                <a:gd name="T17" fmla="*/ 477 h 848"/>
                <a:gd name="T18" fmla="*/ 566 w 634"/>
                <a:gd name="T19" fmla="*/ 505 h 848"/>
                <a:gd name="T20" fmla="*/ 524 w 634"/>
                <a:gd name="T21" fmla="*/ 544 h 848"/>
                <a:gd name="T22" fmla="*/ 476 w 634"/>
                <a:gd name="T23" fmla="*/ 591 h 848"/>
                <a:gd name="T24" fmla="*/ 426 w 634"/>
                <a:gd name="T25" fmla="*/ 646 h 848"/>
                <a:gd name="T26" fmla="*/ 378 w 634"/>
                <a:gd name="T27" fmla="*/ 706 h 848"/>
                <a:gd name="T28" fmla="*/ 334 w 634"/>
                <a:gd name="T29" fmla="*/ 773 h 848"/>
                <a:gd name="T30" fmla="*/ 298 w 634"/>
                <a:gd name="T31" fmla="*/ 813 h 848"/>
                <a:gd name="T32" fmla="*/ 252 w 634"/>
                <a:gd name="T33" fmla="*/ 838 h 848"/>
                <a:gd name="T34" fmla="*/ 199 w 634"/>
                <a:gd name="T35" fmla="*/ 848 h 848"/>
                <a:gd name="T36" fmla="*/ 145 w 634"/>
                <a:gd name="T37" fmla="*/ 843 h 848"/>
                <a:gd name="T38" fmla="*/ 95 w 634"/>
                <a:gd name="T39" fmla="*/ 826 h 848"/>
                <a:gd name="T40" fmla="*/ 49 w 634"/>
                <a:gd name="T41" fmla="*/ 792 h 848"/>
                <a:gd name="T42" fmla="*/ 16 w 634"/>
                <a:gd name="T43" fmla="*/ 744 h 848"/>
                <a:gd name="T44" fmla="*/ 1 w 634"/>
                <a:gd name="T45" fmla="*/ 690 h 848"/>
                <a:gd name="T46" fmla="*/ 2 w 634"/>
                <a:gd name="T47" fmla="*/ 633 h 848"/>
                <a:gd name="T48" fmla="*/ 20 w 634"/>
                <a:gd name="T49" fmla="*/ 577 h 848"/>
                <a:gd name="T50" fmla="*/ 50 w 634"/>
                <a:gd name="T51" fmla="*/ 522 h 848"/>
                <a:gd name="T52" fmla="*/ 92 w 634"/>
                <a:gd name="T53" fmla="*/ 463 h 848"/>
                <a:gd name="T54" fmla="*/ 142 w 634"/>
                <a:gd name="T55" fmla="*/ 400 h 848"/>
                <a:gd name="T56" fmla="*/ 197 w 634"/>
                <a:gd name="T57" fmla="*/ 336 h 848"/>
                <a:gd name="T58" fmla="*/ 254 w 634"/>
                <a:gd name="T59" fmla="*/ 273 h 848"/>
                <a:gd name="T60" fmla="*/ 312 w 634"/>
                <a:gd name="T61" fmla="*/ 211 h 848"/>
                <a:gd name="T62" fmla="*/ 368 w 634"/>
                <a:gd name="T63" fmla="*/ 154 h 848"/>
                <a:gd name="T64" fmla="*/ 419 w 634"/>
                <a:gd name="T65" fmla="*/ 104 h 848"/>
                <a:gd name="T66" fmla="*/ 464 w 634"/>
                <a:gd name="T67" fmla="*/ 61 h 848"/>
                <a:gd name="T68" fmla="*/ 498 w 634"/>
                <a:gd name="T69" fmla="*/ 28 h 848"/>
                <a:gd name="T70" fmla="*/ 521 w 634"/>
                <a:gd name="T71" fmla="*/ 7 h 848"/>
                <a:gd name="T72" fmla="*/ 529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529" y="0"/>
                  </a:moveTo>
                  <a:lnTo>
                    <a:pt x="537" y="65"/>
                  </a:lnTo>
                  <a:lnTo>
                    <a:pt x="547" y="126"/>
                  </a:lnTo>
                  <a:lnTo>
                    <a:pt x="557" y="182"/>
                  </a:lnTo>
                  <a:lnTo>
                    <a:pt x="568" y="232"/>
                  </a:lnTo>
                  <a:lnTo>
                    <a:pt x="578" y="278"/>
                  </a:lnTo>
                  <a:lnTo>
                    <a:pt x="588" y="319"/>
                  </a:lnTo>
                  <a:lnTo>
                    <a:pt x="599" y="354"/>
                  </a:lnTo>
                  <a:lnTo>
                    <a:pt x="608" y="384"/>
                  </a:lnTo>
                  <a:lnTo>
                    <a:pt x="617" y="409"/>
                  </a:lnTo>
                  <a:lnTo>
                    <a:pt x="623" y="428"/>
                  </a:lnTo>
                  <a:lnTo>
                    <a:pt x="629" y="442"/>
                  </a:lnTo>
                  <a:lnTo>
                    <a:pt x="632" y="449"/>
                  </a:lnTo>
                  <a:lnTo>
                    <a:pt x="634" y="453"/>
                  </a:lnTo>
                  <a:lnTo>
                    <a:pt x="632" y="454"/>
                  </a:lnTo>
                  <a:lnTo>
                    <a:pt x="625" y="459"/>
                  </a:lnTo>
                  <a:lnTo>
                    <a:pt x="616" y="466"/>
                  </a:lnTo>
                  <a:lnTo>
                    <a:pt x="601" y="477"/>
                  </a:lnTo>
                  <a:lnTo>
                    <a:pt x="586" y="490"/>
                  </a:lnTo>
                  <a:lnTo>
                    <a:pt x="566" y="505"/>
                  </a:lnTo>
                  <a:lnTo>
                    <a:pt x="546" y="524"/>
                  </a:lnTo>
                  <a:lnTo>
                    <a:pt x="524" y="544"/>
                  </a:lnTo>
                  <a:lnTo>
                    <a:pt x="500" y="567"/>
                  </a:lnTo>
                  <a:lnTo>
                    <a:pt x="476" y="591"/>
                  </a:lnTo>
                  <a:lnTo>
                    <a:pt x="451" y="617"/>
                  </a:lnTo>
                  <a:lnTo>
                    <a:pt x="426" y="646"/>
                  </a:lnTo>
                  <a:lnTo>
                    <a:pt x="402" y="676"/>
                  </a:lnTo>
                  <a:lnTo>
                    <a:pt x="378" y="706"/>
                  </a:lnTo>
                  <a:lnTo>
                    <a:pt x="355" y="739"/>
                  </a:lnTo>
                  <a:lnTo>
                    <a:pt x="334" y="773"/>
                  </a:lnTo>
                  <a:lnTo>
                    <a:pt x="318" y="795"/>
                  </a:lnTo>
                  <a:lnTo>
                    <a:pt x="298" y="813"/>
                  </a:lnTo>
                  <a:lnTo>
                    <a:pt x="276" y="827"/>
                  </a:lnTo>
                  <a:lnTo>
                    <a:pt x="252" y="838"/>
                  </a:lnTo>
                  <a:lnTo>
                    <a:pt x="226" y="845"/>
                  </a:lnTo>
                  <a:lnTo>
                    <a:pt x="199" y="848"/>
                  </a:lnTo>
                  <a:lnTo>
                    <a:pt x="172" y="848"/>
                  </a:lnTo>
                  <a:lnTo>
                    <a:pt x="145" y="843"/>
                  </a:lnTo>
                  <a:lnTo>
                    <a:pt x="119" y="837"/>
                  </a:lnTo>
                  <a:lnTo>
                    <a:pt x="95" y="826"/>
                  </a:lnTo>
                  <a:lnTo>
                    <a:pt x="73" y="813"/>
                  </a:lnTo>
                  <a:lnTo>
                    <a:pt x="49" y="792"/>
                  </a:lnTo>
                  <a:lnTo>
                    <a:pt x="30" y="769"/>
                  </a:lnTo>
                  <a:lnTo>
                    <a:pt x="16" y="744"/>
                  </a:lnTo>
                  <a:lnTo>
                    <a:pt x="6" y="717"/>
                  </a:lnTo>
                  <a:lnTo>
                    <a:pt x="1" y="690"/>
                  </a:lnTo>
                  <a:lnTo>
                    <a:pt x="0" y="661"/>
                  </a:lnTo>
                  <a:lnTo>
                    <a:pt x="2" y="633"/>
                  </a:lnTo>
                  <a:lnTo>
                    <a:pt x="9" y="605"/>
                  </a:lnTo>
                  <a:lnTo>
                    <a:pt x="20" y="577"/>
                  </a:lnTo>
                  <a:lnTo>
                    <a:pt x="33" y="550"/>
                  </a:lnTo>
                  <a:lnTo>
                    <a:pt x="50" y="522"/>
                  </a:lnTo>
                  <a:lnTo>
                    <a:pt x="70" y="493"/>
                  </a:lnTo>
                  <a:lnTo>
                    <a:pt x="92" y="463"/>
                  </a:lnTo>
                  <a:lnTo>
                    <a:pt x="116" y="432"/>
                  </a:lnTo>
                  <a:lnTo>
                    <a:pt x="142" y="400"/>
                  </a:lnTo>
                  <a:lnTo>
                    <a:pt x="168" y="368"/>
                  </a:lnTo>
                  <a:lnTo>
                    <a:pt x="197" y="336"/>
                  </a:lnTo>
                  <a:lnTo>
                    <a:pt x="225" y="305"/>
                  </a:lnTo>
                  <a:lnTo>
                    <a:pt x="254" y="273"/>
                  </a:lnTo>
                  <a:lnTo>
                    <a:pt x="284" y="242"/>
                  </a:lnTo>
                  <a:lnTo>
                    <a:pt x="312" y="211"/>
                  </a:lnTo>
                  <a:lnTo>
                    <a:pt x="341" y="182"/>
                  </a:lnTo>
                  <a:lnTo>
                    <a:pt x="368" y="154"/>
                  </a:lnTo>
                  <a:lnTo>
                    <a:pt x="394" y="128"/>
                  </a:lnTo>
                  <a:lnTo>
                    <a:pt x="419" y="104"/>
                  </a:lnTo>
                  <a:lnTo>
                    <a:pt x="442" y="81"/>
                  </a:lnTo>
                  <a:lnTo>
                    <a:pt x="464" y="61"/>
                  </a:lnTo>
                  <a:lnTo>
                    <a:pt x="482" y="43"/>
                  </a:lnTo>
                  <a:lnTo>
                    <a:pt x="498" y="28"/>
                  </a:lnTo>
                  <a:lnTo>
                    <a:pt x="511" y="16"/>
                  </a:lnTo>
                  <a:lnTo>
                    <a:pt x="521" y="7"/>
                  </a:lnTo>
                  <a:lnTo>
                    <a:pt x="527" y="1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4636" y="2778"/>
              <a:ext cx="164" cy="260"/>
            </a:xfrm>
            <a:custGeom>
              <a:avLst/>
              <a:gdLst>
                <a:gd name="T0" fmla="*/ 712 w 1640"/>
                <a:gd name="T1" fmla="*/ 2 h 2607"/>
                <a:gd name="T2" fmla="*/ 778 w 1640"/>
                <a:gd name="T3" fmla="*/ 17 h 2607"/>
                <a:gd name="T4" fmla="*/ 841 w 1640"/>
                <a:gd name="T5" fmla="*/ 45 h 2607"/>
                <a:gd name="T6" fmla="*/ 979 w 1640"/>
                <a:gd name="T7" fmla="*/ 128 h 2607"/>
                <a:gd name="T8" fmla="*/ 1188 w 1640"/>
                <a:gd name="T9" fmla="*/ 264 h 2607"/>
                <a:gd name="T10" fmla="*/ 1389 w 1640"/>
                <a:gd name="T11" fmla="*/ 415 h 2607"/>
                <a:gd name="T12" fmla="*/ 1580 w 1640"/>
                <a:gd name="T13" fmla="*/ 577 h 2607"/>
                <a:gd name="T14" fmla="*/ 1621 w 1640"/>
                <a:gd name="T15" fmla="*/ 628 h 2607"/>
                <a:gd name="T16" fmla="*/ 1639 w 1640"/>
                <a:gd name="T17" fmla="*/ 682 h 2607"/>
                <a:gd name="T18" fmla="*/ 1636 w 1640"/>
                <a:gd name="T19" fmla="*/ 735 h 2607"/>
                <a:gd name="T20" fmla="*/ 1617 w 1640"/>
                <a:gd name="T21" fmla="*/ 787 h 2607"/>
                <a:gd name="T22" fmla="*/ 1583 w 1640"/>
                <a:gd name="T23" fmla="*/ 831 h 2607"/>
                <a:gd name="T24" fmla="*/ 1538 w 1640"/>
                <a:gd name="T25" fmla="*/ 865 h 2607"/>
                <a:gd name="T26" fmla="*/ 1486 w 1640"/>
                <a:gd name="T27" fmla="*/ 887 h 2607"/>
                <a:gd name="T28" fmla="*/ 1430 w 1640"/>
                <a:gd name="T29" fmla="*/ 892 h 2607"/>
                <a:gd name="T30" fmla="*/ 1372 w 1640"/>
                <a:gd name="T31" fmla="*/ 879 h 2607"/>
                <a:gd name="T32" fmla="*/ 1317 w 1640"/>
                <a:gd name="T33" fmla="*/ 843 h 2607"/>
                <a:gd name="T34" fmla="*/ 1121 w 1640"/>
                <a:gd name="T35" fmla="*/ 681 h 2607"/>
                <a:gd name="T36" fmla="*/ 1121 w 1640"/>
                <a:gd name="T37" fmla="*/ 1290 h 2607"/>
                <a:gd name="T38" fmla="*/ 1126 w 1640"/>
                <a:gd name="T39" fmla="*/ 1371 h 2607"/>
                <a:gd name="T40" fmla="*/ 1114 w 1640"/>
                <a:gd name="T41" fmla="*/ 1449 h 2607"/>
                <a:gd name="T42" fmla="*/ 1084 w 1640"/>
                <a:gd name="T43" fmla="*/ 1519 h 2607"/>
                <a:gd name="T44" fmla="*/ 1037 w 1640"/>
                <a:gd name="T45" fmla="*/ 1578 h 2607"/>
                <a:gd name="T46" fmla="*/ 1029 w 1640"/>
                <a:gd name="T47" fmla="*/ 1710 h 2607"/>
                <a:gd name="T48" fmla="*/ 1080 w 1640"/>
                <a:gd name="T49" fmla="*/ 1921 h 2607"/>
                <a:gd name="T50" fmla="*/ 1147 w 1640"/>
                <a:gd name="T51" fmla="*/ 2126 h 2607"/>
                <a:gd name="T52" fmla="*/ 1231 w 1640"/>
                <a:gd name="T53" fmla="*/ 2322 h 2607"/>
                <a:gd name="T54" fmla="*/ 1249 w 1640"/>
                <a:gd name="T55" fmla="*/ 2384 h 2607"/>
                <a:gd name="T56" fmla="*/ 1248 w 1640"/>
                <a:gd name="T57" fmla="*/ 2441 h 2607"/>
                <a:gd name="T58" fmla="*/ 1231 w 1640"/>
                <a:gd name="T59" fmla="*/ 2493 h 2607"/>
                <a:gd name="T60" fmla="*/ 1199 w 1640"/>
                <a:gd name="T61" fmla="*/ 2537 h 2607"/>
                <a:gd name="T62" fmla="*/ 1159 w 1640"/>
                <a:gd name="T63" fmla="*/ 2573 h 2607"/>
                <a:gd name="T64" fmla="*/ 1112 w 1640"/>
                <a:gd name="T65" fmla="*/ 2598 h 2607"/>
                <a:gd name="T66" fmla="*/ 1061 w 1640"/>
                <a:gd name="T67" fmla="*/ 2607 h 2607"/>
                <a:gd name="T68" fmla="*/ 1011 w 1640"/>
                <a:gd name="T69" fmla="*/ 2603 h 2607"/>
                <a:gd name="T70" fmla="*/ 964 w 1640"/>
                <a:gd name="T71" fmla="*/ 2581 h 2607"/>
                <a:gd name="T72" fmla="*/ 924 w 1640"/>
                <a:gd name="T73" fmla="*/ 2541 h 2607"/>
                <a:gd name="T74" fmla="*/ 856 w 1640"/>
                <a:gd name="T75" fmla="*/ 2399 h 2607"/>
                <a:gd name="T76" fmla="*/ 768 w 1640"/>
                <a:gd name="T77" fmla="*/ 2166 h 2607"/>
                <a:gd name="T78" fmla="*/ 698 w 1640"/>
                <a:gd name="T79" fmla="*/ 1926 h 2607"/>
                <a:gd name="T80" fmla="*/ 645 w 1640"/>
                <a:gd name="T81" fmla="*/ 1682 h 2607"/>
                <a:gd name="T82" fmla="*/ 603 w 1640"/>
                <a:gd name="T83" fmla="*/ 1533 h 2607"/>
                <a:gd name="T84" fmla="*/ 572 w 1640"/>
                <a:gd name="T85" fmla="*/ 1473 h 2607"/>
                <a:gd name="T86" fmla="*/ 463 w 1640"/>
                <a:gd name="T87" fmla="*/ 746 h 2607"/>
                <a:gd name="T88" fmla="*/ 348 w 1640"/>
                <a:gd name="T89" fmla="*/ 941 h 2607"/>
                <a:gd name="T90" fmla="*/ 309 w 1640"/>
                <a:gd name="T91" fmla="*/ 991 h 2607"/>
                <a:gd name="T92" fmla="*/ 263 w 1640"/>
                <a:gd name="T93" fmla="*/ 1021 h 2607"/>
                <a:gd name="T94" fmla="*/ 212 w 1640"/>
                <a:gd name="T95" fmla="*/ 1033 h 2607"/>
                <a:gd name="T96" fmla="*/ 160 w 1640"/>
                <a:gd name="T97" fmla="*/ 1030 h 2607"/>
                <a:gd name="T98" fmla="*/ 110 w 1640"/>
                <a:gd name="T99" fmla="*/ 1012 h 2607"/>
                <a:gd name="T100" fmla="*/ 65 w 1640"/>
                <a:gd name="T101" fmla="*/ 982 h 2607"/>
                <a:gd name="T102" fmla="*/ 31 w 1640"/>
                <a:gd name="T103" fmla="*/ 942 h 2607"/>
                <a:gd name="T104" fmla="*/ 8 w 1640"/>
                <a:gd name="T105" fmla="*/ 895 h 2607"/>
                <a:gd name="T106" fmla="*/ 0 w 1640"/>
                <a:gd name="T107" fmla="*/ 840 h 2607"/>
                <a:gd name="T108" fmla="*/ 11 w 1640"/>
                <a:gd name="T109" fmla="*/ 782 h 2607"/>
                <a:gd name="T110" fmla="*/ 86 w 1640"/>
                <a:gd name="T111" fmla="*/ 647 h 2607"/>
                <a:gd name="T112" fmla="*/ 215 w 1640"/>
                <a:gd name="T113" fmla="*/ 441 h 2607"/>
                <a:gd name="T114" fmla="*/ 357 w 1640"/>
                <a:gd name="T115" fmla="*/ 245 h 2607"/>
                <a:gd name="T116" fmla="*/ 449 w 1640"/>
                <a:gd name="T117" fmla="*/ 123 h 2607"/>
                <a:gd name="T118" fmla="*/ 490 w 1640"/>
                <a:gd name="T119" fmla="*/ 74 h 2607"/>
                <a:gd name="T120" fmla="*/ 543 w 1640"/>
                <a:gd name="T121" fmla="*/ 35 h 2607"/>
                <a:gd name="T122" fmla="*/ 610 w 1640"/>
                <a:gd name="T123" fmla="*/ 8 h 2607"/>
                <a:gd name="T124" fmla="*/ 677 w 1640"/>
                <a:gd name="T125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0" h="2607">
                  <a:moveTo>
                    <a:pt x="677" y="0"/>
                  </a:moveTo>
                  <a:lnTo>
                    <a:pt x="712" y="2"/>
                  </a:lnTo>
                  <a:lnTo>
                    <a:pt x="745" y="6"/>
                  </a:lnTo>
                  <a:lnTo>
                    <a:pt x="778" y="17"/>
                  </a:lnTo>
                  <a:lnTo>
                    <a:pt x="811" y="29"/>
                  </a:lnTo>
                  <a:lnTo>
                    <a:pt x="841" y="45"/>
                  </a:lnTo>
                  <a:lnTo>
                    <a:pt x="869" y="65"/>
                  </a:lnTo>
                  <a:lnTo>
                    <a:pt x="979" y="128"/>
                  </a:lnTo>
                  <a:lnTo>
                    <a:pt x="1084" y="193"/>
                  </a:lnTo>
                  <a:lnTo>
                    <a:pt x="1188" y="264"/>
                  </a:lnTo>
                  <a:lnTo>
                    <a:pt x="1289" y="338"/>
                  </a:lnTo>
                  <a:lnTo>
                    <a:pt x="1389" y="415"/>
                  </a:lnTo>
                  <a:lnTo>
                    <a:pt x="1486" y="495"/>
                  </a:lnTo>
                  <a:lnTo>
                    <a:pt x="1580" y="577"/>
                  </a:lnTo>
                  <a:lnTo>
                    <a:pt x="1604" y="602"/>
                  </a:lnTo>
                  <a:lnTo>
                    <a:pt x="1621" y="628"/>
                  </a:lnTo>
                  <a:lnTo>
                    <a:pt x="1633" y="655"/>
                  </a:lnTo>
                  <a:lnTo>
                    <a:pt x="1639" y="682"/>
                  </a:lnTo>
                  <a:lnTo>
                    <a:pt x="1640" y="709"/>
                  </a:lnTo>
                  <a:lnTo>
                    <a:pt x="1636" y="735"/>
                  </a:lnTo>
                  <a:lnTo>
                    <a:pt x="1629" y="762"/>
                  </a:lnTo>
                  <a:lnTo>
                    <a:pt x="1617" y="787"/>
                  </a:lnTo>
                  <a:lnTo>
                    <a:pt x="1601" y="810"/>
                  </a:lnTo>
                  <a:lnTo>
                    <a:pt x="1583" y="831"/>
                  </a:lnTo>
                  <a:lnTo>
                    <a:pt x="1562" y="850"/>
                  </a:lnTo>
                  <a:lnTo>
                    <a:pt x="1538" y="865"/>
                  </a:lnTo>
                  <a:lnTo>
                    <a:pt x="1513" y="878"/>
                  </a:lnTo>
                  <a:lnTo>
                    <a:pt x="1486" y="887"/>
                  </a:lnTo>
                  <a:lnTo>
                    <a:pt x="1459" y="891"/>
                  </a:lnTo>
                  <a:lnTo>
                    <a:pt x="1430" y="892"/>
                  </a:lnTo>
                  <a:lnTo>
                    <a:pt x="1401" y="888"/>
                  </a:lnTo>
                  <a:lnTo>
                    <a:pt x="1372" y="879"/>
                  </a:lnTo>
                  <a:lnTo>
                    <a:pt x="1344" y="864"/>
                  </a:lnTo>
                  <a:lnTo>
                    <a:pt x="1317" y="843"/>
                  </a:lnTo>
                  <a:lnTo>
                    <a:pt x="1220" y="760"/>
                  </a:lnTo>
                  <a:lnTo>
                    <a:pt x="1121" y="681"/>
                  </a:lnTo>
                  <a:lnTo>
                    <a:pt x="1021" y="604"/>
                  </a:lnTo>
                  <a:lnTo>
                    <a:pt x="1121" y="1290"/>
                  </a:lnTo>
                  <a:lnTo>
                    <a:pt x="1126" y="1330"/>
                  </a:lnTo>
                  <a:lnTo>
                    <a:pt x="1126" y="1371"/>
                  </a:lnTo>
                  <a:lnTo>
                    <a:pt x="1121" y="1410"/>
                  </a:lnTo>
                  <a:lnTo>
                    <a:pt x="1114" y="1449"/>
                  </a:lnTo>
                  <a:lnTo>
                    <a:pt x="1101" y="1485"/>
                  </a:lnTo>
                  <a:lnTo>
                    <a:pt x="1084" y="1519"/>
                  </a:lnTo>
                  <a:lnTo>
                    <a:pt x="1064" y="1550"/>
                  </a:lnTo>
                  <a:lnTo>
                    <a:pt x="1037" y="1578"/>
                  </a:lnTo>
                  <a:lnTo>
                    <a:pt x="1008" y="1602"/>
                  </a:lnTo>
                  <a:lnTo>
                    <a:pt x="1029" y="1710"/>
                  </a:lnTo>
                  <a:lnTo>
                    <a:pt x="1053" y="1815"/>
                  </a:lnTo>
                  <a:lnTo>
                    <a:pt x="1080" y="1921"/>
                  </a:lnTo>
                  <a:lnTo>
                    <a:pt x="1112" y="2024"/>
                  </a:lnTo>
                  <a:lnTo>
                    <a:pt x="1147" y="2126"/>
                  </a:lnTo>
                  <a:lnTo>
                    <a:pt x="1187" y="2226"/>
                  </a:lnTo>
                  <a:lnTo>
                    <a:pt x="1231" y="2322"/>
                  </a:lnTo>
                  <a:lnTo>
                    <a:pt x="1243" y="2353"/>
                  </a:lnTo>
                  <a:lnTo>
                    <a:pt x="1249" y="2384"/>
                  </a:lnTo>
                  <a:lnTo>
                    <a:pt x="1250" y="2412"/>
                  </a:lnTo>
                  <a:lnTo>
                    <a:pt x="1248" y="2441"/>
                  </a:lnTo>
                  <a:lnTo>
                    <a:pt x="1240" y="2468"/>
                  </a:lnTo>
                  <a:lnTo>
                    <a:pt x="1231" y="2493"/>
                  </a:lnTo>
                  <a:lnTo>
                    <a:pt x="1216" y="2516"/>
                  </a:lnTo>
                  <a:lnTo>
                    <a:pt x="1199" y="2537"/>
                  </a:lnTo>
                  <a:lnTo>
                    <a:pt x="1180" y="2557"/>
                  </a:lnTo>
                  <a:lnTo>
                    <a:pt x="1159" y="2573"/>
                  </a:lnTo>
                  <a:lnTo>
                    <a:pt x="1136" y="2587"/>
                  </a:lnTo>
                  <a:lnTo>
                    <a:pt x="1112" y="2598"/>
                  </a:lnTo>
                  <a:lnTo>
                    <a:pt x="1087" y="2604"/>
                  </a:lnTo>
                  <a:lnTo>
                    <a:pt x="1061" y="2607"/>
                  </a:lnTo>
                  <a:lnTo>
                    <a:pt x="1035" y="2607"/>
                  </a:lnTo>
                  <a:lnTo>
                    <a:pt x="1011" y="2603"/>
                  </a:lnTo>
                  <a:lnTo>
                    <a:pt x="987" y="2594"/>
                  </a:lnTo>
                  <a:lnTo>
                    <a:pt x="964" y="2581"/>
                  </a:lnTo>
                  <a:lnTo>
                    <a:pt x="944" y="2564"/>
                  </a:lnTo>
                  <a:lnTo>
                    <a:pt x="924" y="2541"/>
                  </a:lnTo>
                  <a:lnTo>
                    <a:pt x="908" y="2512"/>
                  </a:lnTo>
                  <a:lnTo>
                    <a:pt x="856" y="2399"/>
                  </a:lnTo>
                  <a:lnTo>
                    <a:pt x="811" y="2284"/>
                  </a:lnTo>
                  <a:lnTo>
                    <a:pt x="768" y="2166"/>
                  </a:lnTo>
                  <a:lnTo>
                    <a:pt x="731" y="2047"/>
                  </a:lnTo>
                  <a:lnTo>
                    <a:pt x="698" y="1926"/>
                  </a:lnTo>
                  <a:lnTo>
                    <a:pt x="670" y="1805"/>
                  </a:lnTo>
                  <a:lnTo>
                    <a:pt x="645" y="1682"/>
                  </a:lnTo>
                  <a:lnTo>
                    <a:pt x="624" y="1560"/>
                  </a:lnTo>
                  <a:lnTo>
                    <a:pt x="603" y="1533"/>
                  </a:lnTo>
                  <a:lnTo>
                    <a:pt x="585" y="1505"/>
                  </a:lnTo>
                  <a:lnTo>
                    <a:pt x="572" y="1473"/>
                  </a:lnTo>
                  <a:lnTo>
                    <a:pt x="564" y="1439"/>
                  </a:lnTo>
                  <a:lnTo>
                    <a:pt x="463" y="746"/>
                  </a:lnTo>
                  <a:lnTo>
                    <a:pt x="404" y="843"/>
                  </a:lnTo>
                  <a:lnTo>
                    <a:pt x="348" y="941"/>
                  </a:lnTo>
                  <a:lnTo>
                    <a:pt x="329" y="969"/>
                  </a:lnTo>
                  <a:lnTo>
                    <a:pt x="309" y="991"/>
                  </a:lnTo>
                  <a:lnTo>
                    <a:pt x="287" y="1009"/>
                  </a:lnTo>
                  <a:lnTo>
                    <a:pt x="263" y="1021"/>
                  </a:lnTo>
                  <a:lnTo>
                    <a:pt x="238" y="1030"/>
                  </a:lnTo>
                  <a:lnTo>
                    <a:pt x="212" y="1033"/>
                  </a:lnTo>
                  <a:lnTo>
                    <a:pt x="185" y="1033"/>
                  </a:lnTo>
                  <a:lnTo>
                    <a:pt x="160" y="1030"/>
                  </a:lnTo>
                  <a:lnTo>
                    <a:pt x="134" y="1022"/>
                  </a:lnTo>
                  <a:lnTo>
                    <a:pt x="110" y="1012"/>
                  </a:lnTo>
                  <a:lnTo>
                    <a:pt x="87" y="998"/>
                  </a:lnTo>
                  <a:lnTo>
                    <a:pt x="65" y="982"/>
                  </a:lnTo>
                  <a:lnTo>
                    <a:pt x="47" y="963"/>
                  </a:lnTo>
                  <a:lnTo>
                    <a:pt x="31" y="942"/>
                  </a:lnTo>
                  <a:lnTo>
                    <a:pt x="17" y="919"/>
                  </a:lnTo>
                  <a:lnTo>
                    <a:pt x="8" y="895"/>
                  </a:lnTo>
                  <a:lnTo>
                    <a:pt x="1" y="868"/>
                  </a:lnTo>
                  <a:lnTo>
                    <a:pt x="0" y="840"/>
                  </a:lnTo>
                  <a:lnTo>
                    <a:pt x="3" y="811"/>
                  </a:lnTo>
                  <a:lnTo>
                    <a:pt x="11" y="782"/>
                  </a:lnTo>
                  <a:lnTo>
                    <a:pt x="25" y="752"/>
                  </a:lnTo>
                  <a:lnTo>
                    <a:pt x="86" y="647"/>
                  </a:lnTo>
                  <a:lnTo>
                    <a:pt x="149" y="542"/>
                  </a:lnTo>
                  <a:lnTo>
                    <a:pt x="215" y="441"/>
                  </a:lnTo>
                  <a:lnTo>
                    <a:pt x="285" y="341"/>
                  </a:lnTo>
                  <a:lnTo>
                    <a:pt x="357" y="245"/>
                  </a:lnTo>
                  <a:lnTo>
                    <a:pt x="434" y="151"/>
                  </a:lnTo>
                  <a:lnTo>
                    <a:pt x="449" y="123"/>
                  </a:lnTo>
                  <a:lnTo>
                    <a:pt x="468" y="98"/>
                  </a:lnTo>
                  <a:lnTo>
                    <a:pt x="490" y="74"/>
                  </a:lnTo>
                  <a:lnTo>
                    <a:pt x="515" y="53"/>
                  </a:lnTo>
                  <a:lnTo>
                    <a:pt x="543" y="35"/>
                  </a:lnTo>
                  <a:lnTo>
                    <a:pt x="575" y="20"/>
                  </a:lnTo>
                  <a:lnTo>
                    <a:pt x="610" y="8"/>
                  </a:lnTo>
                  <a:lnTo>
                    <a:pt x="643" y="2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4672" y="2704"/>
              <a:ext cx="65" cy="65"/>
            </a:xfrm>
            <a:custGeom>
              <a:avLst/>
              <a:gdLst>
                <a:gd name="T0" fmla="*/ 325 w 651"/>
                <a:gd name="T1" fmla="*/ 0 h 654"/>
                <a:gd name="T2" fmla="*/ 370 w 651"/>
                <a:gd name="T3" fmla="*/ 2 h 654"/>
                <a:gd name="T4" fmla="*/ 412 w 651"/>
                <a:gd name="T5" fmla="*/ 11 h 654"/>
                <a:gd name="T6" fmla="*/ 452 w 651"/>
                <a:gd name="T7" fmla="*/ 25 h 654"/>
                <a:gd name="T8" fmla="*/ 490 w 651"/>
                <a:gd name="T9" fmla="*/ 44 h 654"/>
                <a:gd name="T10" fmla="*/ 525 w 651"/>
                <a:gd name="T11" fmla="*/ 68 h 654"/>
                <a:gd name="T12" fmla="*/ 555 w 651"/>
                <a:gd name="T13" fmla="*/ 95 h 654"/>
                <a:gd name="T14" fmla="*/ 582 w 651"/>
                <a:gd name="T15" fmla="*/ 127 h 654"/>
                <a:gd name="T16" fmla="*/ 606 w 651"/>
                <a:gd name="T17" fmla="*/ 161 h 654"/>
                <a:gd name="T18" fmla="*/ 625 w 651"/>
                <a:gd name="T19" fmla="*/ 200 h 654"/>
                <a:gd name="T20" fmla="*/ 639 w 651"/>
                <a:gd name="T21" fmla="*/ 240 h 654"/>
                <a:gd name="T22" fmla="*/ 648 w 651"/>
                <a:gd name="T23" fmla="*/ 283 h 654"/>
                <a:gd name="T24" fmla="*/ 651 w 651"/>
                <a:gd name="T25" fmla="*/ 327 h 654"/>
                <a:gd name="T26" fmla="*/ 648 w 651"/>
                <a:gd name="T27" fmla="*/ 371 h 654"/>
                <a:gd name="T28" fmla="*/ 639 w 651"/>
                <a:gd name="T29" fmla="*/ 414 h 654"/>
                <a:gd name="T30" fmla="*/ 625 w 651"/>
                <a:gd name="T31" fmla="*/ 454 h 654"/>
                <a:gd name="T32" fmla="*/ 606 w 651"/>
                <a:gd name="T33" fmla="*/ 492 h 654"/>
                <a:gd name="T34" fmla="*/ 582 w 651"/>
                <a:gd name="T35" fmla="*/ 527 h 654"/>
                <a:gd name="T36" fmla="*/ 555 w 651"/>
                <a:gd name="T37" fmla="*/ 559 h 654"/>
                <a:gd name="T38" fmla="*/ 525 w 651"/>
                <a:gd name="T39" fmla="*/ 586 h 654"/>
                <a:gd name="T40" fmla="*/ 490 w 651"/>
                <a:gd name="T41" fmla="*/ 609 h 654"/>
                <a:gd name="T42" fmla="*/ 452 w 651"/>
                <a:gd name="T43" fmla="*/ 629 h 654"/>
                <a:gd name="T44" fmla="*/ 412 w 651"/>
                <a:gd name="T45" fmla="*/ 643 h 654"/>
                <a:gd name="T46" fmla="*/ 370 w 651"/>
                <a:gd name="T47" fmla="*/ 651 h 654"/>
                <a:gd name="T48" fmla="*/ 325 w 651"/>
                <a:gd name="T49" fmla="*/ 654 h 654"/>
                <a:gd name="T50" fmla="*/ 281 w 651"/>
                <a:gd name="T51" fmla="*/ 651 h 654"/>
                <a:gd name="T52" fmla="*/ 239 w 651"/>
                <a:gd name="T53" fmla="*/ 643 h 654"/>
                <a:gd name="T54" fmla="*/ 198 w 651"/>
                <a:gd name="T55" fmla="*/ 629 h 654"/>
                <a:gd name="T56" fmla="*/ 161 w 651"/>
                <a:gd name="T57" fmla="*/ 609 h 654"/>
                <a:gd name="T58" fmla="*/ 126 w 651"/>
                <a:gd name="T59" fmla="*/ 586 h 654"/>
                <a:gd name="T60" fmla="*/ 95 w 651"/>
                <a:gd name="T61" fmla="*/ 559 h 654"/>
                <a:gd name="T62" fmla="*/ 68 w 651"/>
                <a:gd name="T63" fmla="*/ 527 h 654"/>
                <a:gd name="T64" fmla="*/ 45 w 651"/>
                <a:gd name="T65" fmla="*/ 492 h 654"/>
                <a:gd name="T66" fmla="*/ 26 w 651"/>
                <a:gd name="T67" fmla="*/ 454 h 654"/>
                <a:gd name="T68" fmla="*/ 12 w 651"/>
                <a:gd name="T69" fmla="*/ 414 h 654"/>
                <a:gd name="T70" fmla="*/ 3 w 651"/>
                <a:gd name="T71" fmla="*/ 371 h 654"/>
                <a:gd name="T72" fmla="*/ 0 w 651"/>
                <a:gd name="T73" fmla="*/ 327 h 654"/>
                <a:gd name="T74" fmla="*/ 3 w 651"/>
                <a:gd name="T75" fmla="*/ 283 h 654"/>
                <a:gd name="T76" fmla="*/ 12 w 651"/>
                <a:gd name="T77" fmla="*/ 240 h 654"/>
                <a:gd name="T78" fmla="*/ 26 w 651"/>
                <a:gd name="T79" fmla="*/ 200 h 654"/>
                <a:gd name="T80" fmla="*/ 45 w 651"/>
                <a:gd name="T81" fmla="*/ 161 h 654"/>
                <a:gd name="T82" fmla="*/ 68 w 651"/>
                <a:gd name="T83" fmla="*/ 127 h 654"/>
                <a:gd name="T84" fmla="*/ 95 w 651"/>
                <a:gd name="T85" fmla="*/ 95 h 654"/>
                <a:gd name="T86" fmla="*/ 126 w 651"/>
                <a:gd name="T87" fmla="*/ 68 h 654"/>
                <a:gd name="T88" fmla="*/ 161 w 651"/>
                <a:gd name="T89" fmla="*/ 44 h 654"/>
                <a:gd name="T90" fmla="*/ 198 w 651"/>
                <a:gd name="T91" fmla="*/ 25 h 654"/>
                <a:gd name="T92" fmla="*/ 239 w 651"/>
                <a:gd name="T93" fmla="*/ 11 h 654"/>
                <a:gd name="T94" fmla="*/ 281 w 651"/>
                <a:gd name="T95" fmla="*/ 2 h 654"/>
                <a:gd name="T96" fmla="*/ 325 w 651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1" h="654">
                  <a:moveTo>
                    <a:pt x="325" y="0"/>
                  </a:moveTo>
                  <a:lnTo>
                    <a:pt x="370" y="2"/>
                  </a:lnTo>
                  <a:lnTo>
                    <a:pt x="412" y="11"/>
                  </a:lnTo>
                  <a:lnTo>
                    <a:pt x="452" y="25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5" y="95"/>
                  </a:lnTo>
                  <a:lnTo>
                    <a:pt x="582" y="127"/>
                  </a:lnTo>
                  <a:lnTo>
                    <a:pt x="606" y="161"/>
                  </a:lnTo>
                  <a:lnTo>
                    <a:pt x="625" y="200"/>
                  </a:lnTo>
                  <a:lnTo>
                    <a:pt x="639" y="240"/>
                  </a:lnTo>
                  <a:lnTo>
                    <a:pt x="648" y="283"/>
                  </a:lnTo>
                  <a:lnTo>
                    <a:pt x="651" y="327"/>
                  </a:lnTo>
                  <a:lnTo>
                    <a:pt x="648" y="371"/>
                  </a:lnTo>
                  <a:lnTo>
                    <a:pt x="639" y="414"/>
                  </a:lnTo>
                  <a:lnTo>
                    <a:pt x="625" y="454"/>
                  </a:lnTo>
                  <a:lnTo>
                    <a:pt x="606" y="492"/>
                  </a:lnTo>
                  <a:lnTo>
                    <a:pt x="582" y="527"/>
                  </a:lnTo>
                  <a:lnTo>
                    <a:pt x="555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2" y="643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1" y="651"/>
                  </a:lnTo>
                  <a:lnTo>
                    <a:pt x="239" y="643"/>
                  </a:lnTo>
                  <a:lnTo>
                    <a:pt x="198" y="629"/>
                  </a:lnTo>
                  <a:lnTo>
                    <a:pt x="161" y="609"/>
                  </a:lnTo>
                  <a:lnTo>
                    <a:pt x="126" y="586"/>
                  </a:lnTo>
                  <a:lnTo>
                    <a:pt x="95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6" y="454"/>
                  </a:lnTo>
                  <a:lnTo>
                    <a:pt x="12" y="414"/>
                  </a:lnTo>
                  <a:lnTo>
                    <a:pt x="3" y="371"/>
                  </a:lnTo>
                  <a:lnTo>
                    <a:pt x="0" y="327"/>
                  </a:lnTo>
                  <a:lnTo>
                    <a:pt x="3" y="283"/>
                  </a:lnTo>
                  <a:lnTo>
                    <a:pt x="12" y="240"/>
                  </a:lnTo>
                  <a:lnTo>
                    <a:pt x="26" y="200"/>
                  </a:lnTo>
                  <a:lnTo>
                    <a:pt x="45" y="161"/>
                  </a:lnTo>
                  <a:lnTo>
                    <a:pt x="68" y="127"/>
                  </a:lnTo>
                  <a:lnTo>
                    <a:pt x="95" y="95"/>
                  </a:lnTo>
                  <a:lnTo>
                    <a:pt x="126" y="68"/>
                  </a:lnTo>
                  <a:lnTo>
                    <a:pt x="161" y="44"/>
                  </a:lnTo>
                  <a:lnTo>
                    <a:pt x="198" y="25"/>
                  </a:lnTo>
                  <a:lnTo>
                    <a:pt x="239" y="11"/>
                  </a:lnTo>
                  <a:lnTo>
                    <a:pt x="281" y="2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4800" y="2769"/>
              <a:ext cx="193" cy="281"/>
            </a:xfrm>
            <a:custGeom>
              <a:avLst/>
              <a:gdLst>
                <a:gd name="T0" fmla="*/ 326 w 1930"/>
                <a:gd name="T1" fmla="*/ 24 h 2806"/>
                <a:gd name="T2" fmla="*/ 712 w 1930"/>
                <a:gd name="T3" fmla="*/ 113 h 2806"/>
                <a:gd name="T4" fmla="*/ 1086 w 1930"/>
                <a:gd name="T5" fmla="*/ 244 h 2806"/>
                <a:gd name="T6" fmla="*/ 1202 w 1930"/>
                <a:gd name="T7" fmla="*/ 202 h 2806"/>
                <a:gd name="T8" fmla="*/ 1320 w 1930"/>
                <a:gd name="T9" fmla="*/ 206 h 2806"/>
                <a:gd name="T10" fmla="*/ 1414 w 1930"/>
                <a:gd name="T11" fmla="*/ 250 h 2806"/>
                <a:gd name="T12" fmla="*/ 1479 w 1930"/>
                <a:gd name="T13" fmla="*/ 320 h 2806"/>
                <a:gd name="T14" fmla="*/ 1645 w 1930"/>
                <a:gd name="T15" fmla="*/ 540 h 2806"/>
                <a:gd name="T16" fmla="*/ 1843 w 1930"/>
                <a:gd name="T17" fmla="*/ 844 h 2806"/>
                <a:gd name="T18" fmla="*/ 1926 w 1930"/>
                <a:gd name="T19" fmla="*/ 1008 h 2806"/>
                <a:gd name="T20" fmla="*/ 1922 w 1930"/>
                <a:gd name="T21" fmla="*/ 1092 h 2806"/>
                <a:gd name="T22" fmla="*/ 1883 w 1930"/>
                <a:gd name="T23" fmla="*/ 1161 h 2806"/>
                <a:gd name="T24" fmla="*/ 1819 w 1930"/>
                <a:gd name="T25" fmla="*/ 1209 h 2806"/>
                <a:gd name="T26" fmla="*/ 1743 w 1930"/>
                <a:gd name="T27" fmla="*/ 1230 h 2806"/>
                <a:gd name="T28" fmla="*/ 1667 w 1930"/>
                <a:gd name="T29" fmla="*/ 1218 h 2806"/>
                <a:gd name="T30" fmla="*/ 1600 w 1930"/>
                <a:gd name="T31" fmla="*/ 1166 h 2806"/>
                <a:gd name="T32" fmla="*/ 1467 w 1930"/>
                <a:gd name="T33" fmla="*/ 944 h 2806"/>
                <a:gd name="T34" fmla="*/ 1344 w 1930"/>
                <a:gd name="T35" fmla="*/ 1702 h 2806"/>
                <a:gd name="T36" fmla="*/ 1285 w 1930"/>
                <a:gd name="T37" fmla="*/ 1880 h 2806"/>
                <a:gd name="T38" fmla="*/ 1199 w 1930"/>
                <a:gd name="T39" fmla="*/ 2244 h 2806"/>
                <a:gd name="T40" fmla="*/ 1072 w 1930"/>
                <a:gd name="T41" fmla="*/ 2596 h 2806"/>
                <a:gd name="T42" fmla="*/ 986 w 1930"/>
                <a:gd name="T43" fmla="*/ 2761 h 2806"/>
                <a:gd name="T44" fmla="*/ 918 w 1930"/>
                <a:gd name="T45" fmla="*/ 2800 h 2806"/>
                <a:gd name="T46" fmla="*/ 843 w 1930"/>
                <a:gd name="T47" fmla="*/ 2802 h 2806"/>
                <a:gd name="T48" fmla="*/ 771 w 1930"/>
                <a:gd name="T49" fmla="*/ 2771 h 2806"/>
                <a:gd name="T50" fmla="*/ 713 w 1930"/>
                <a:gd name="T51" fmla="*/ 2714 h 2806"/>
                <a:gd name="T52" fmla="*/ 682 w 1930"/>
                <a:gd name="T53" fmla="*/ 2638 h 2806"/>
                <a:gd name="T54" fmla="*/ 687 w 1930"/>
                <a:gd name="T55" fmla="*/ 2550 h 2806"/>
                <a:gd name="T56" fmla="*/ 782 w 1930"/>
                <a:gd name="T57" fmla="*/ 2323 h 2806"/>
                <a:gd name="T58" fmla="*/ 877 w 1930"/>
                <a:gd name="T59" fmla="*/ 2013 h 2806"/>
                <a:gd name="T60" fmla="*/ 891 w 1930"/>
                <a:gd name="T61" fmla="*/ 1775 h 2806"/>
                <a:gd name="T62" fmla="*/ 828 w 1930"/>
                <a:gd name="T63" fmla="*/ 1682 h 2806"/>
                <a:gd name="T64" fmla="*/ 804 w 1930"/>
                <a:gd name="T65" fmla="*/ 1568 h 2806"/>
                <a:gd name="T66" fmla="*/ 940 w 1930"/>
                <a:gd name="T67" fmla="*/ 589 h 2806"/>
                <a:gd name="T68" fmla="*/ 557 w 1930"/>
                <a:gd name="T69" fmla="*/ 460 h 2806"/>
                <a:gd name="T70" fmla="*/ 161 w 1930"/>
                <a:gd name="T71" fmla="*/ 376 h 2806"/>
                <a:gd name="T72" fmla="*/ 76 w 1930"/>
                <a:gd name="T73" fmla="*/ 342 h 2806"/>
                <a:gd name="T74" fmla="*/ 23 w 1930"/>
                <a:gd name="T75" fmla="*/ 280 h 2806"/>
                <a:gd name="T76" fmla="*/ 0 w 1930"/>
                <a:gd name="T77" fmla="*/ 203 h 2806"/>
                <a:gd name="T78" fmla="*/ 7 w 1930"/>
                <a:gd name="T79" fmla="*/ 123 h 2806"/>
                <a:gd name="T80" fmla="*/ 43 w 1930"/>
                <a:gd name="T81" fmla="*/ 55 h 2806"/>
                <a:gd name="T82" fmla="*/ 107 w 1930"/>
                <a:gd name="T83" fmla="*/ 10 h 2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0" h="2806">
                  <a:moveTo>
                    <a:pt x="163" y="0"/>
                  </a:moveTo>
                  <a:lnTo>
                    <a:pt x="196" y="2"/>
                  </a:lnTo>
                  <a:lnTo>
                    <a:pt x="326" y="24"/>
                  </a:lnTo>
                  <a:lnTo>
                    <a:pt x="456" y="50"/>
                  </a:lnTo>
                  <a:lnTo>
                    <a:pt x="584" y="80"/>
                  </a:lnTo>
                  <a:lnTo>
                    <a:pt x="712" y="113"/>
                  </a:lnTo>
                  <a:lnTo>
                    <a:pt x="839" y="151"/>
                  </a:lnTo>
                  <a:lnTo>
                    <a:pt x="963" y="195"/>
                  </a:lnTo>
                  <a:lnTo>
                    <a:pt x="1086" y="244"/>
                  </a:lnTo>
                  <a:lnTo>
                    <a:pt x="1123" y="225"/>
                  </a:lnTo>
                  <a:lnTo>
                    <a:pt x="1162" y="211"/>
                  </a:lnTo>
                  <a:lnTo>
                    <a:pt x="1202" y="202"/>
                  </a:lnTo>
                  <a:lnTo>
                    <a:pt x="1242" y="198"/>
                  </a:lnTo>
                  <a:lnTo>
                    <a:pt x="1282" y="199"/>
                  </a:lnTo>
                  <a:lnTo>
                    <a:pt x="1320" y="206"/>
                  </a:lnTo>
                  <a:lnTo>
                    <a:pt x="1355" y="217"/>
                  </a:lnTo>
                  <a:lnTo>
                    <a:pt x="1386" y="233"/>
                  </a:lnTo>
                  <a:lnTo>
                    <a:pt x="1414" y="250"/>
                  </a:lnTo>
                  <a:lnTo>
                    <a:pt x="1439" y="271"/>
                  </a:lnTo>
                  <a:lnTo>
                    <a:pt x="1460" y="295"/>
                  </a:lnTo>
                  <a:lnTo>
                    <a:pt x="1479" y="320"/>
                  </a:lnTo>
                  <a:lnTo>
                    <a:pt x="1495" y="349"/>
                  </a:lnTo>
                  <a:lnTo>
                    <a:pt x="1572" y="442"/>
                  </a:lnTo>
                  <a:lnTo>
                    <a:pt x="1645" y="540"/>
                  </a:lnTo>
                  <a:lnTo>
                    <a:pt x="1715" y="639"/>
                  </a:lnTo>
                  <a:lnTo>
                    <a:pt x="1780" y="740"/>
                  </a:lnTo>
                  <a:lnTo>
                    <a:pt x="1843" y="844"/>
                  </a:lnTo>
                  <a:lnTo>
                    <a:pt x="1903" y="949"/>
                  </a:lnTo>
                  <a:lnTo>
                    <a:pt x="1918" y="980"/>
                  </a:lnTo>
                  <a:lnTo>
                    <a:pt x="1926" y="1008"/>
                  </a:lnTo>
                  <a:lnTo>
                    <a:pt x="1930" y="1038"/>
                  </a:lnTo>
                  <a:lnTo>
                    <a:pt x="1927" y="1066"/>
                  </a:lnTo>
                  <a:lnTo>
                    <a:pt x="1922" y="1092"/>
                  </a:lnTo>
                  <a:lnTo>
                    <a:pt x="1912" y="1116"/>
                  </a:lnTo>
                  <a:lnTo>
                    <a:pt x="1899" y="1139"/>
                  </a:lnTo>
                  <a:lnTo>
                    <a:pt x="1883" y="1161"/>
                  </a:lnTo>
                  <a:lnTo>
                    <a:pt x="1863" y="1180"/>
                  </a:lnTo>
                  <a:lnTo>
                    <a:pt x="1842" y="1195"/>
                  </a:lnTo>
                  <a:lnTo>
                    <a:pt x="1819" y="1209"/>
                  </a:lnTo>
                  <a:lnTo>
                    <a:pt x="1794" y="1219"/>
                  </a:lnTo>
                  <a:lnTo>
                    <a:pt x="1769" y="1227"/>
                  </a:lnTo>
                  <a:lnTo>
                    <a:pt x="1743" y="1230"/>
                  </a:lnTo>
                  <a:lnTo>
                    <a:pt x="1717" y="1231"/>
                  </a:lnTo>
                  <a:lnTo>
                    <a:pt x="1692" y="1227"/>
                  </a:lnTo>
                  <a:lnTo>
                    <a:pt x="1667" y="1218"/>
                  </a:lnTo>
                  <a:lnTo>
                    <a:pt x="1643" y="1206"/>
                  </a:lnTo>
                  <a:lnTo>
                    <a:pt x="1620" y="1188"/>
                  </a:lnTo>
                  <a:lnTo>
                    <a:pt x="1600" y="1166"/>
                  </a:lnTo>
                  <a:lnTo>
                    <a:pt x="1582" y="1139"/>
                  </a:lnTo>
                  <a:lnTo>
                    <a:pt x="1526" y="1040"/>
                  </a:lnTo>
                  <a:lnTo>
                    <a:pt x="1467" y="944"/>
                  </a:lnTo>
                  <a:lnTo>
                    <a:pt x="1364" y="1637"/>
                  </a:lnTo>
                  <a:lnTo>
                    <a:pt x="1357" y="1671"/>
                  </a:lnTo>
                  <a:lnTo>
                    <a:pt x="1344" y="1702"/>
                  </a:lnTo>
                  <a:lnTo>
                    <a:pt x="1326" y="1731"/>
                  </a:lnTo>
                  <a:lnTo>
                    <a:pt x="1304" y="1757"/>
                  </a:lnTo>
                  <a:lnTo>
                    <a:pt x="1285" y="1880"/>
                  </a:lnTo>
                  <a:lnTo>
                    <a:pt x="1260" y="2003"/>
                  </a:lnTo>
                  <a:lnTo>
                    <a:pt x="1231" y="2124"/>
                  </a:lnTo>
                  <a:lnTo>
                    <a:pt x="1199" y="2244"/>
                  </a:lnTo>
                  <a:lnTo>
                    <a:pt x="1160" y="2364"/>
                  </a:lnTo>
                  <a:lnTo>
                    <a:pt x="1119" y="2481"/>
                  </a:lnTo>
                  <a:lnTo>
                    <a:pt x="1072" y="2596"/>
                  </a:lnTo>
                  <a:lnTo>
                    <a:pt x="1021" y="2709"/>
                  </a:lnTo>
                  <a:lnTo>
                    <a:pt x="1004" y="2738"/>
                  </a:lnTo>
                  <a:lnTo>
                    <a:pt x="986" y="2761"/>
                  </a:lnTo>
                  <a:lnTo>
                    <a:pt x="965" y="2780"/>
                  </a:lnTo>
                  <a:lnTo>
                    <a:pt x="942" y="2793"/>
                  </a:lnTo>
                  <a:lnTo>
                    <a:pt x="918" y="2800"/>
                  </a:lnTo>
                  <a:lnTo>
                    <a:pt x="893" y="2805"/>
                  </a:lnTo>
                  <a:lnTo>
                    <a:pt x="868" y="2806"/>
                  </a:lnTo>
                  <a:lnTo>
                    <a:pt x="843" y="2802"/>
                  </a:lnTo>
                  <a:lnTo>
                    <a:pt x="818" y="2795"/>
                  </a:lnTo>
                  <a:lnTo>
                    <a:pt x="794" y="2784"/>
                  </a:lnTo>
                  <a:lnTo>
                    <a:pt x="771" y="2771"/>
                  </a:lnTo>
                  <a:lnTo>
                    <a:pt x="749" y="2754"/>
                  </a:lnTo>
                  <a:lnTo>
                    <a:pt x="730" y="2736"/>
                  </a:lnTo>
                  <a:lnTo>
                    <a:pt x="713" y="2714"/>
                  </a:lnTo>
                  <a:lnTo>
                    <a:pt x="699" y="2691"/>
                  </a:lnTo>
                  <a:lnTo>
                    <a:pt x="688" y="2665"/>
                  </a:lnTo>
                  <a:lnTo>
                    <a:pt x="682" y="2638"/>
                  </a:lnTo>
                  <a:lnTo>
                    <a:pt x="678" y="2611"/>
                  </a:lnTo>
                  <a:lnTo>
                    <a:pt x="680" y="2581"/>
                  </a:lnTo>
                  <a:lnTo>
                    <a:pt x="687" y="2550"/>
                  </a:lnTo>
                  <a:lnTo>
                    <a:pt x="699" y="2519"/>
                  </a:lnTo>
                  <a:lnTo>
                    <a:pt x="743" y="2423"/>
                  </a:lnTo>
                  <a:lnTo>
                    <a:pt x="782" y="2323"/>
                  </a:lnTo>
                  <a:lnTo>
                    <a:pt x="818" y="2221"/>
                  </a:lnTo>
                  <a:lnTo>
                    <a:pt x="850" y="2118"/>
                  </a:lnTo>
                  <a:lnTo>
                    <a:pt x="877" y="2013"/>
                  </a:lnTo>
                  <a:lnTo>
                    <a:pt x="901" y="1907"/>
                  </a:lnTo>
                  <a:lnTo>
                    <a:pt x="922" y="1801"/>
                  </a:lnTo>
                  <a:lnTo>
                    <a:pt x="891" y="1775"/>
                  </a:lnTo>
                  <a:lnTo>
                    <a:pt x="866" y="1748"/>
                  </a:lnTo>
                  <a:lnTo>
                    <a:pt x="845" y="1716"/>
                  </a:lnTo>
                  <a:lnTo>
                    <a:pt x="828" y="1682"/>
                  </a:lnTo>
                  <a:lnTo>
                    <a:pt x="816" y="1646"/>
                  </a:lnTo>
                  <a:lnTo>
                    <a:pt x="808" y="1608"/>
                  </a:lnTo>
                  <a:lnTo>
                    <a:pt x="804" y="1568"/>
                  </a:lnTo>
                  <a:lnTo>
                    <a:pt x="804" y="1528"/>
                  </a:lnTo>
                  <a:lnTo>
                    <a:pt x="808" y="1487"/>
                  </a:lnTo>
                  <a:lnTo>
                    <a:pt x="940" y="589"/>
                  </a:lnTo>
                  <a:lnTo>
                    <a:pt x="814" y="540"/>
                  </a:lnTo>
                  <a:lnTo>
                    <a:pt x="686" y="497"/>
                  </a:lnTo>
                  <a:lnTo>
                    <a:pt x="557" y="460"/>
                  </a:lnTo>
                  <a:lnTo>
                    <a:pt x="426" y="427"/>
                  </a:lnTo>
                  <a:lnTo>
                    <a:pt x="294" y="399"/>
                  </a:lnTo>
                  <a:lnTo>
                    <a:pt x="161" y="376"/>
                  </a:lnTo>
                  <a:lnTo>
                    <a:pt x="130" y="370"/>
                  </a:lnTo>
                  <a:lnTo>
                    <a:pt x="101" y="358"/>
                  </a:lnTo>
                  <a:lnTo>
                    <a:pt x="76" y="342"/>
                  </a:lnTo>
                  <a:lnTo>
                    <a:pt x="54" y="325"/>
                  </a:lnTo>
                  <a:lnTo>
                    <a:pt x="37" y="304"/>
                  </a:lnTo>
                  <a:lnTo>
                    <a:pt x="23" y="280"/>
                  </a:lnTo>
                  <a:lnTo>
                    <a:pt x="12" y="256"/>
                  </a:lnTo>
                  <a:lnTo>
                    <a:pt x="4" y="229"/>
                  </a:lnTo>
                  <a:lnTo>
                    <a:pt x="0" y="203"/>
                  </a:lnTo>
                  <a:lnTo>
                    <a:pt x="0" y="176"/>
                  </a:lnTo>
                  <a:lnTo>
                    <a:pt x="2" y="149"/>
                  </a:lnTo>
                  <a:lnTo>
                    <a:pt x="7" y="123"/>
                  </a:lnTo>
                  <a:lnTo>
                    <a:pt x="16" y="99"/>
                  </a:lnTo>
                  <a:lnTo>
                    <a:pt x="28" y="76"/>
                  </a:lnTo>
                  <a:lnTo>
                    <a:pt x="43" y="55"/>
                  </a:lnTo>
                  <a:lnTo>
                    <a:pt x="61" y="36"/>
                  </a:lnTo>
                  <a:lnTo>
                    <a:pt x="83" y="21"/>
                  </a:lnTo>
                  <a:lnTo>
                    <a:pt x="107" y="10"/>
                  </a:lnTo>
                  <a:lnTo>
                    <a:pt x="133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>
              <a:off x="4927" y="2951"/>
              <a:ext cx="63" cy="85"/>
            </a:xfrm>
            <a:custGeom>
              <a:avLst/>
              <a:gdLst>
                <a:gd name="T0" fmla="*/ 107 w 634"/>
                <a:gd name="T1" fmla="*/ 2 h 848"/>
                <a:gd name="T2" fmla="*/ 123 w 634"/>
                <a:gd name="T3" fmla="*/ 16 h 848"/>
                <a:gd name="T4" fmla="*/ 152 w 634"/>
                <a:gd name="T5" fmla="*/ 44 h 848"/>
                <a:gd name="T6" fmla="*/ 191 w 634"/>
                <a:gd name="T7" fmla="*/ 81 h 848"/>
                <a:gd name="T8" fmla="*/ 239 w 634"/>
                <a:gd name="T9" fmla="*/ 128 h 848"/>
                <a:gd name="T10" fmla="*/ 294 w 634"/>
                <a:gd name="T11" fmla="*/ 183 h 848"/>
                <a:gd name="T12" fmla="*/ 351 w 634"/>
                <a:gd name="T13" fmla="*/ 242 h 848"/>
                <a:gd name="T14" fmla="*/ 408 w 634"/>
                <a:gd name="T15" fmla="*/ 305 h 848"/>
                <a:gd name="T16" fmla="*/ 465 w 634"/>
                <a:gd name="T17" fmla="*/ 369 h 848"/>
                <a:gd name="T18" fmla="*/ 518 w 634"/>
                <a:gd name="T19" fmla="*/ 432 h 848"/>
                <a:gd name="T20" fmla="*/ 563 w 634"/>
                <a:gd name="T21" fmla="*/ 494 h 848"/>
                <a:gd name="T22" fmla="*/ 600 w 634"/>
                <a:gd name="T23" fmla="*/ 551 h 848"/>
                <a:gd name="T24" fmla="*/ 624 w 634"/>
                <a:gd name="T25" fmla="*/ 606 h 848"/>
                <a:gd name="T26" fmla="*/ 634 w 634"/>
                <a:gd name="T27" fmla="*/ 662 h 848"/>
                <a:gd name="T28" fmla="*/ 628 w 634"/>
                <a:gd name="T29" fmla="*/ 718 h 848"/>
                <a:gd name="T30" fmla="*/ 604 w 634"/>
                <a:gd name="T31" fmla="*/ 769 h 848"/>
                <a:gd name="T32" fmla="*/ 561 w 634"/>
                <a:gd name="T33" fmla="*/ 813 h 848"/>
                <a:gd name="T34" fmla="*/ 515 w 634"/>
                <a:gd name="T35" fmla="*/ 837 h 848"/>
                <a:gd name="T36" fmla="*/ 463 w 634"/>
                <a:gd name="T37" fmla="*/ 848 h 848"/>
                <a:gd name="T38" fmla="*/ 408 w 634"/>
                <a:gd name="T39" fmla="*/ 845 h 848"/>
                <a:gd name="T40" fmla="*/ 358 w 634"/>
                <a:gd name="T41" fmla="*/ 827 h 848"/>
                <a:gd name="T42" fmla="*/ 316 w 634"/>
                <a:gd name="T43" fmla="*/ 795 h 848"/>
                <a:gd name="T44" fmla="*/ 279 w 634"/>
                <a:gd name="T45" fmla="*/ 740 h 848"/>
                <a:gd name="T46" fmla="*/ 233 w 634"/>
                <a:gd name="T47" fmla="*/ 676 h 848"/>
                <a:gd name="T48" fmla="*/ 184 w 634"/>
                <a:gd name="T49" fmla="*/ 618 h 848"/>
                <a:gd name="T50" fmla="*/ 134 w 634"/>
                <a:gd name="T51" fmla="*/ 567 h 848"/>
                <a:gd name="T52" fmla="*/ 88 w 634"/>
                <a:gd name="T53" fmla="*/ 524 h 848"/>
                <a:gd name="T54" fmla="*/ 48 w 634"/>
                <a:gd name="T55" fmla="*/ 490 h 848"/>
                <a:gd name="T56" fmla="*/ 19 w 634"/>
                <a:gd name="T57" fmla="*/ 466 h 848"/>
                <a:gd name="T58" fmla="*/ 3 w 634"/>
                <a:gd name="T59" fmla="*/ 454 h 848"/>
                <a:gd name="T60" fmla="*/ 2 w 634"/>
                <a:gd name="T61" fmla="*/ 450 h 848"/>
                <a:gd name="T62" fmla="*/ 10 w 634"/>
                <a:gd name="T63" fmla="*/ 428 h 848"/>
                <a:gd name="T64" fmla="*/ 26 w 634"/>
                <a:gd name="T65" fmla="*/ 384 h 848"/>
                <a:gd name="T66" fmla="*/ 45 w 634"/>
                <a:gd name="T67" fmla="*/ 319 h 848"/>
                <a:gd name="T68" fmla="*/ 67 w 634"/>
                <a:gd name="T69" fmla="*/ 233 h 848"/>
                <a:gd name="T70" fmla="*/ 88 w 634"/>
                <a:gd name="T71" fmla="*/ 126 h 848"/>
                <a:gd name="T72" fmla="*/ 105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105" y="0"/>
                  </a:moveTo>
                  <a:lnTo>
                    <a:pt x="107" y="2"/>
                  </a:lnTo>
                  <a:lnTo>
                    <a:pt x="114" y="8"/>
                  </a:lnTo>
                  <a:lnTo>
                    <a:pt x="123" y="16"/>
                  </a:lnTo>
                  <a:lnTo>
                    <a:pt x="136" y="28"/>
                  </a:lnTo>
                  <a:lnTo>
                    <a:pt x="152" y="44"/>
                  </a:lnTo>
                  <a:lnTo>
                    <a:pt x="171" y="61"/>
                  </a:lnTo>
                  <a:lnTo>
                    <a:pt x="191" y="81"/>
                  </a:lnTo>
                  <a:lnTo>
                    <a:pt x="215" y="104"/>
                  </a:lnTo>
                  <a:lnTo>
                    <a:pt x="239" y="128"/>
                  </a:lnTo>
                  <a:lnTo>
                    <a:pt x="267" y="155"/>
                  </a:lnTo>
                  <a:lnTo>
                    <a:pt x="294" y="183"/>
                  </a:lnTo>
                  <a:lnTo>
                    <a:pt x="322" y="212"/>
                  </a:lnTo>
                  <a:lnTo>
                    <a:pt x="351" y="242"/>
                  </a:lnTo>
                  <a:lnTo>
                    <a:pt x="380" y="273"/>
                  </a:lnTo>
                  <a:lnTo>
                    <a:pt x="408" y="305"/>
                  </a:lnTo>
                  <a:lnTo>
                    <a:pt x="438" y="337"/>
                  </a:lnTo>
                  <a:lnTo>
                    <a:pt x="465" y="369"/>
                  </a:lnTo>
                  <a:lnTo>
                    <a:pt x="492" y="400"/>
                  </a:lnTo>
                  <a:lnTo>
                    <a:pt x="518" y="432"/>
                  </a:lnTo>
                  <a:lnTo>
                    <a:pt x="542" y="463"/>
                  </a:lnTo>
                  <a:lnTo>
                    <a:pt x="563" y="494"/>
                  </a:lnTo>
                  <a:lnTo>
                    <a:pt x="583" y="522"/>
                  </a:lnTo>
                  <a:lnTo>
                    <a:pt x="600" y="551"/>
                  </a:lnTo>
                  <a:lnTo>
                    <a:pt x="615" y="577"/>
                  </a:lnTo>
                  <a:lnTo>
                    <a:pt x="624" y="606"/>
                  </a:lnTo>
                  <a:lnTo>
                    <a:pt x="632" y="634"/>
                  </a:lnTo>
                  <a:lnTo>
                    <a:pt x="634" y="662"/>
                  </a:lnTo>
                  <a:lnTo>
                    <a:pt x="633" y="690"/>
                  </a:lnTo>
                  <a:lnTo>
                    <a:pt x="628" y="718"/>
                  </a:lnTo>
                  <a:lnTo>
                    <a:pt x="618" y="744"/>
                  </a:lnTo>
                  <a:lnTo>
                    <a:pt x="604" y="769"/>
                  </a:lnTo>
                  <a:lnTo>
                    <a:pt x="585" y="792"/>
                  </a:lnTo>
                  <a:lnTo>
                    <a:pt x="561" y="813"/>
                  </a:lnTo>
                  <a:lnTo>
                    <a:pt x="539" y="827"/>
                  </a:lnTo>
                  <a:lnTo>
                    <a:pt x="515" y="837"/>
                  </a:lnTo>
                  <a:lnTo>
                    <a:pt x="489" y="844"/>
                  </a:lnTo>
                  <a:lnTo>
                    <a:pt x="463" y="848"/>
                  </a:lnTo>
                  <a:lnTo>
                    <a:pt x="436" y="848"/>
                  </a:lnTo>
                  <a:lnTo>
                    <a:pt x="408" y="845"/>
                  </a:lnTo>
                  <a:lnTo>
                    <a:pt x="382" y="838"/>
                  </a:lnTo>
                  <a:lnTo>
                    <a:pt x="358" y="827"/>
                  </a:lnTo>
                  <a:lnTo>
                    <a:pt x="335" y="813"/>
                  </a:lnTo>
                  <a:lnTo>
                    <a:pt x="316" y="795"/>
                  </a:lnTo>
                  <a:lnTo>
                    <a:pt x="300" y="774"/>
                  </a:lnTo>
                  <a:lnTo>
                    <a:pt x="279" y="740"/>
                  </a:lnTo>
                  <a:lnTo>
                    <a:pt x="257" y="707"/>
                  </a:lnTo>
                  <a:lnTo>
                    <a:pt x="233" y="676"/>
                  </a:lnTo>
                  <a:lnTo>
                    <a:pt x="209" y="646"/>
                  </a:lnTo>
                  <a:lnTo>
                    <a:pt x="184" y="618"/>
                  </a:lnTo>
                  <a:lnTo>
                    <a:pt x="159" y="591"/>
                  </a:lnTo>
                  <a:lnTo>
                    <a:pt x="134" y="567"/>
                  </a:lnTo>
                  <a:lnTo>
                    <a:pt x="111" y="544"/>
                  </a:lnTo>
                  <a:lnTo>
                    <a:pt x="88" y="524"/>
                  </a:lnTo>
                  <a:lnTo>
                    <a:pt x="67" y="506"/>
                  </a:lnTo>
                  <a:lnTo>
                    <a:pt x="48" y="490"/>
                  </a:lnTo>
                  <a:lnTo>
                    <a:pt x="32" y="477"/>
                  </a:lnTo>
                  <a:lnTo>
                    <a:pt x="19" y="466"/>
                  </a:lnTo>
                  <a:lnTo>
                    <a:pt x="9" y="460"/>
                  </a:lnTo>
                  <a:lnTo>
                    <a:pt x="3" y="454"/>
                  </a:lnTo>
                  <a:lnTo>
                    <a:pt x="0" y="453"/>
                  </a:lnTo>
                  <a:lnTo>
                    <a:pt x="2" y="450"/>
                  </a:lnTo>
                  <a:lnTo>
                    <a:pt x="5" y="442"/>
                  </a:lnTo>
                  <a:lnTo>
                    <a:pt x="10" y="428"/>
                  </a:lnTo>
                  <a:lnTo>
                    <a:pt x="18" y="409"/>
                  </a:lnTo>
                  <a:lnTo>
                    <a:pt x="26" y="384"/>
                  </a:lnTo>
                  <a:lnTo>
                    <a:pt x="35" y="354"/>
                  </a:lnTo>
                  <a:lnTo>
                    <a:pt x="45" y="319"/>
                  </a:lnTo>
                  <a:lnTo>
                    <a:pt x="56" y="279"/>
                  </a:lnTo>
                  <a:lnTo>
                    <a:pt x="67" y="233"/>
                  </a:lnTo>
                  <a:lnTo>
                    <a:pt x="78" y="182"/>
                  </a:lnTo>
                  <a:lnTo>
                    <a:pt x="88" y="126"/>
                  </a:lnTo>
                  <a:lnTo>
                    <a:pt x="96" y="6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4892" y="2716"/>
              <a:ext cx="65" cy="65"/>
            </a:xfrm>
            <a:custGeom>
              <a:avLst/>
              <a:gdLst>
                <a:gd name="T0" fmla="*/ 325 w 652"/>
                <a:gd name="T1" fmla="*/ 0 h 654"/>
                <a:gd name="T2" fmla="*/ 370 w 652"/>
                <a:gd name="T3" fmla="*/ 4 h 654"/>
                <a:gd name="T4" fmla="*/ 413 w 652"/>
                <a:gd name="T5" fmla="*/ 11 h 654"/>
                <a:gd name="T6" fmla="*/ 452 w 652"/>
                <a:gd name="T7" fmla="*/ 26 h 654"/>
                <a:gd name="T8" fmla="*/ 490 w 652"/>
                <a:gd name="T9" fmla="*/ 44 h 654"/>
                <a:gd name="T10" fmla="*/ 525 w 652"/>
                <a:gd name="T11" fmla="*/ 68 h 654"/>
                <a:gd name="T12" fmla="*/ 556 w 652"/>
                <a:gd name="T13" fmla="*/ 96 h 654"/>
                <a:gd name="T14" fmla="*/ 583 w 652"/>
                <a:gd name="T15" fmla="*/ 128 h 654"/>
                <a:gd name="T16" fmla="*/ 607 w 652"/>
                <a:gd name="T17" fmla="*/ 162 h 654"/>
                <a:gd name="T18" fmla="*/ 625 w 652"/>
                <a:gd name="T19" fmla="*/ 200 h 654"/>
                <a:gd name="T20" fmla="*/ 640 w 652"/>
                <a:gd name="T21" fmla="*/ 241 h 654"/>
                <a:gd name="T22" fmla="*/ 648 w 652"/>
                <a:gd name="T23" fmla="*/ 282 h 654"/>
                <a:gd name="T24" fmla="*/ 652 w 652"/>
                <a:gd name="T25" fmla="*/ 327 h 654"/>
                <a:gd name="T26" fmla="*/ 648 w 652"/>
                <a:gd name="T27" fmla="*/ 371 h 654"/>
                <a:gd name="T28" fmla="*/ 640 w 652"/>
                <a:gd name="T29" fmla="*/ 414 h 654"/>
                <a:gd name="T30" fmla="*/ 625 w 652"/>
                <a:gd name="T31" fmla="*/ 455 h 654"/>
                <a:gd name="T32" fmla="*/ 607 w 652"/>
                <a:gd name="T33" fmla="*/ 492 h 654"/>
                <a:gd name="T34" fmla="*/ 583 w 652"/>
                <a:gd name="T35" fmla="*/ 527 h 654"/>
                <a:gd name="T36" fmla="*/ 556 w 652"/>
                <a:gd name="T37" fmla="*/ 559 h 654"/>
                <a:gd name="T38" fmla="*/ 525 w 652"/>
                <a:gd name="T39" fmla="*/ 586 h 654"/>
                <a:gd name="T40" fmla="*/ 490 w 652"/>
                <a:gd name="T41" fmla="*/ 609 h 654"/>
                <a:gd name="T42" fmla="*/ 452 w 652"/>
                <a:gd name="T43" fmla="*/ 629 h 654"/>
                <a:gd name="T44" fmla="*/ 413 w 652"/>
                <a:gd name="T45" fmla="*/ 642 h 654"/>
                <a:gd name="T46" fmla="*/ 370 w 652"/>
                <a:gd name="T47" fmla="*/ 651 h 654"/>
                <a:gd name="T48" fmla="*/ 325 w 652"/>
                <a:gd name="T49" fmla="*/ 654 h 654"/>
                <a:gd name="T50" fmla="*/ 282 w 652"/>
                <a:gd name="T51" fmla="*/ 651 h 654"/>
                <a:gd name="T52" fmla="*/ 239 w 652"/>
                <a:gd name="T53" fmla="*/ 642 h 654"/>
                <a:gd name="T54" fmla="*/ 199 w 652"/>
                <a:gd name="T55" fmla="*/ 629 h 654"/>
                <a:gd name="T56" fmla="*/ 162 w 652"/>
                <a:gd name="T57" fmla="*/ 609 h 654"/>
                <a:gd name="T58" fmla="*/ 127 w 652"/>
                <a:gd name="T59" fmla="*/ 586 h 654"/>
                <a:gd name="T60" fmla="*/ 96 w 652"/>
                <a:gd name="T61" fmla="*/ 559 h 654"/>
                <a:gd name="T62" fmla="*/ 68 w 652"/>
                <a:gd name="T63" fmla="*/ 527 h 654"/>
                <a:gd name="T64" fmla="*/ 45 w 652"/>
                <a:gd name="T65" fmla="*/ 492 h 654"/>
                <a:gd name="T66" fmla="*/ 27 w 652"/>
                <a:gd name="T67" fmla="*/ 455 h 654"/>
                <a:gd name="T68" fmla="*/ 12 w 652"/>
                <a:gd name="T69" fmla="*/ 414 h 654"/>
                <a:gd name="T70" fmla="*/ 4 w 652"/>
                <a:gd name="T71" fmla="*/ 371 h 654"/>
                <a:gd name="T72" fmla="*/ 0 w 652"/>
                <a:gd name="T73" fmla="*/ 327 h 654"/>
                <a:gd name="T74" fmla="*/ 4 w 652"/>
                <a:gd name="T75" fmla="*/ 282 h 654"/>
                <a:gd name="T76" fmla="*/ 12 w 652"/>
                <a:gd name="T77" fmla="*/ 241 h 654"/>
                <a:gd name="T78" fmla="*/ 27 w 652"/>
                <a:gd name="T79" fmla="*/ 200 h 654"/>
                <a:gd name="T80" fmla="*/ 45 w 652"/>
                <a:gd name="T81" fmla="*/ 162 h 654"/>
                <a:gd name="T82" fmla="*/ 68 w 652"/>
                <a:gd name="T83" fmla="*/ 128 h 654"/>
                <a:gd name="T84" fmla="*/ 96 w 652"/>
                <a:gd name="T85" fmla="*/ 96 h 654"/>
                <a:gd name="T86" fmla="*/ 127 w 652"/>
                <a:gd name="T87" fmla="*/ 68 h 654"/>
                <a:gd name="T88" fmla="*/ 162 w 652"/>
                <a:gd name="T89" fmla="*/ 44 h 654"/>
                <a:gd name="T90" fmla="*/ 199 w 652"/>
                <a:gd name="T91" fmla="*/ 26 h 654"/>
                <a:gd name="T92" fmla="*/ 239 w 652"/>
                <a:gd name="T93" fmla="*/ 11 h 654"/>
                <a:gd name="T94" fmla="*/ 282 w 652"/>
                <a:gd name="T95" fmla="*/ 4 h 654"/>
                <a:gd name="T96" fmla="*/ 325 w 652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654">
                  <a:moveTo>
                    <a:pt x="325" y="0"/>
                  </a:moveTo>
                  <a:lnTo>
                    <a:pt x="370" y="4"/>
                  </a:lnTo>
                  <a:lnTo>
                    <a:pt x="413" y="11"/>
                  </a:lnTo>
                  <a:lnTo>
                    <a:pt x="452" y="26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6" y="96"/>
                  </a:lnTo>
                  <a:lnTo>
                    <a:pt x="583" y="128"/>
                  </a:lnTo>
                  <a:lnTo>
                    <a:pt x="607" y="162"/>
                  </a:lnTo>
                  <a:lnTo>
                    <a:pt x="625" y="200"/>
                  </a:lnTo>
                  <a:lnTo>
                    <a:pt x="640" y="241"/>
                  </a:lnTo>
                  <a:lnTo>
                    <a:pt x="648" y="282"/>
                  </a:lnTo>
                  <a:lnTo>
                    <a:pt x="652" y="327"/>
                  </a:lnTo>
                  <a:lnTo>
                    <a:pt x="648" y="371"/>
                  </a:lnTo>
                  <a:lnTo>
                    <a:pt x="640" y="414"/>
                  </a:lnTo>
                  <a:lnTo>
                    <a:pt x="625" y="455"/>
                  </a:lnTo>
                  <a:lnTo>
                    <a:pt x="607" y="492"/>
                  </a:lnTo>
                  <a:lnTo>
                    <a:pt x="583" y="527"/>
                  </a:lnTo>
                  <a:lnTo>
                    <a:pt x="556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3" y="642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2" y="651"/>
                  </a:lnTo>
                  <a:lnTo>
                    <a:pt x="239" y="642"/>
                  </a:lnTo>
                  <a:lnTo>
                    <a:pt x="199" y="629"/>
                  </a:lnTo>
                  <a:lnTo>
                    <a:pt x="162" y="609"/>
                  </a:lnTo>
                  <a:lnTo>
                    <a:pt x="127" y="586"/>
                  </a:lnTo>
                  <a:lnTo>
                    <a:pt x="96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7" y="455"/>
                  </a:lnTo>
                  <a:lnTo>
                    <a:pt x="12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2"/>
                  </a:lnTo>
                  <a:lnTo>
                    <a:pt x="12" y="241"/>
                  </a:lnTo>
                  <a:lnTo>
                    <a:pt x="27" y="200"/>
                  </a:lnTo>
                  <a:lnTo>
                    <a:pt x="45" y="162"/>
                  </a:lnTo>
                  <a:lnTo>
                    <a:pt x="68" y="128"/>
                  </a:lnTo>
                  <a:lnTo>
                    <a:pt x="96" y="96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199" y="26"/>
                  </a:lnTo>
                  <a:lnTo>
                    <a:pt x="239" y="11"/>
                  </a:lnTo>
                  <a:lnTo>
                    <a:pt x="282" y="4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50" name="Picture 2" descr="C:\Users\Jo\Downloads\two-settings-cogwhe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329" y="2659544"/>
            <a:ext cx="1190328" cy="109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\Downloads\co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44" y="2738341"/>
            <a:ext cx="1085469" cy="100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23"/>
          <p:cNvSpPr>
            <a:spLocks/>
          </p:cNvSpPr>
          <p:nvPr/>
        </p:nvSpPr>
        <p:spPr bwMode="auto">
          <a:xfrm>
            <a:off x="7567078" y="2697294"/>
            <a:ext cx="677330" cy="900000"/>
          </a:xfrm>
          <a:custGeom>
            <a:avLst/>
            <a:gdLst>
              <a:gd name="T0" fmla="*/ 1200 w 3051"/>
              <a:gd name="T1" fmla="*/ 13 h 3472"/>
              <a:gd name="T2" fmla="*/ 1324 w 3051"/>
              <a:gd name="T3" fmla="*/ 74 h 3472"/>
              <a:gd name="T4" fmla="*/ 1413 w 3051"/>
              <a:gd name="T5" fmla="*/ 177 h 3472"/>
              <a:gd name="T6" fmla="*/ 1459 w 3051"/>
              <a:gd name="T7" fmla="*/ 308 h 3472"/>
              <a:gd name="T8" fmla="*/ 1495 w 3051"/>
              <a:gd name="T9" fmla="*/ 1174 h 3472"/>
              <a:gd name="T10" fmla="*/ 1604 w 3051"/>
              <a:gd name="T11" fmla="*/ 1143 h 3472"/>
              <a:gd name="T12" fmla="*/ 1731 w 3051"/>
              <a:gd name="T13" fmla="*/ 1153 h 3472"/>
              <a:gd name="T14" fmla="*/ 1847 w 3051"/>
              <a:gd name="T15" fmla="*/ 1206 h 3472"/>
              <a:gd name="T16" fmla="*/ 1936 w 3051"/>
              <a:gd name="T17" fmla="*/ 1295 h 3472"/>
              <a:gd name="T18" fmla="*/ 2010 w 3051"/>
              <a:gd name="T19" fmla="*/ 1350 h 3472"/>
              <a:gd name="T20" fmla="*/ 2125 w 3051"/>
              <a:gd name="T21" fmla="*/ 1315 h 3472"/>
              <a:gd name="T22" fmla="*/ 2258 w 3051"/>
              <a:gd name="T23" fmla="*/ 1324 h 3472"/>
              <a:gd name="T24" fmla="*/ 2379 w 3051"/>
              <a:gd name="T25" fmla="*/ 1382 h 3472"/>
              <a:gd name="T26" fmla="*/ 2467 w 3051"/>
              <a:gd name="T27" fmla="*/ 1479 h 3472"/>
              <a:gd name="T28" fmla="*/ 2517 w 3051"/>
              <a:gd name="T29" fmla="*/ 1602 h 3472"/>
              <a:gd name="T30" fmla="*/ 2647 w 3051"/>
              <a:gd name="T31" fmla="*/ 1558 h 3472"/>
              <a:gd name="T32" fmla="*/ 2789 w 3051"/>
              <a:gd name="T33" fmla="*/ 1568 h 3472"/>
              <a:gd name="T34" fmla="*/ 2913 w 3051"/>
              <a:gd name="T35" fmla="*/ 1630 h 3472"/>
              <a:gd name="T36" fmla="*/ 3002 w 3051"/>
              <a:gd name="T37" fmla="*/ 1732 h 3472"/>
              <a:gd name="T38" fmla="*/ 3048 w 3051"/>
              <a:gd name="T39" fmla="*/ 1864 h 3472"/>
              <a:gd name="T40" fmla="*/ 3048 w 3051"/>
              <a:gd name="T41" fmla="*/ 2849 h 3472"/>
              <a:gd name="T42" fmla="*/ 3003 w 3051"/>
              <a:gd name="T43" fmla="*/ 3026 h 3472"/>
              <a:gd name="T44" fmla="*/ 2911 w 3051"/>
              <a:gd name="T45" fmla="*/ 3182 h 3472"/>
              <a:gd name="T46" fmla="*/ 2778 w 3051"/>
              <a:gd name="T47" fmla="*/ 3311 h 3472"/>
              <a:gd name="T48" fmla="*/ 2613 w 3051"/>
              <a:gd name="T49" fmla="*/ 3407 h 3472"/>
              <a:gd name="T50" fmla="*/ 2423 w 3051"/>
              <a:gd name="T51" fmla="*/ 3462 h 3472"/>
              <a:gd name="T52" fmla="*/ 1519 w 3051"/>
              <a:gd name="T53" fmla="*/ 3472 h 3472"/>
              <a:gd name="T54" fmla="*/ 1343 w 3051"/>
              <a:gd name="T55" fmla="*/ 3448 h 3472"/>
              <a:gd name="T56" fmla="*/ 1166 w 3051"/>
              <a:gd name="T57" fmla="*/ 3381 h 3472"/>
              <a:gd name="T58" fmla="*/ 1003 w 3051"/>
              <a:gd name="T59" fmla="*/ 3286 h 3472"/>
              <a:gd name="T60" fmla="*/ 867 w 3051"/>
              <a:gd name="T61" fmla="*/ 3175 h 3472"/>
              <a:gd name="T62" fmla="*/ 40 w 3051"/>
              <a:gd name="T63" fmla="*/ 2226 h 3472"/>
              <a:gd name="T64" fmla="*/ 2 w 3051"/>
              <a:gd name="T65" fmla="*/ 2103 h 3472"/>
              <a:gd name="T66" fmla="*/ 10 w 3051"/>
              <a:gd name="T67" fmla="*/ 1978 h 3472"/>
              <a:gd name="T68" fmla="*/ 61 w 3051"/>
              <a:gd name="T69" fmla="*/ 1861 h 3472"/>
              <a:gd name="T70" fmla="*/ 155 w 3051"/>
              <a:gd name="T71" fmla="*/ 1767 h 3472"/>
              <a:gd name="T72" fmla="*/ 273 w 3051"/>
              <a:gd name="T73" fmla="*/ 1715 h 3472"/>
              <a:gd name="T74" fmla="*/ 399 w 3051"/>
              <a:gd name="T75" fmla="*/ 1707 h 3472"/>
              <a:gd name="T76" fmla="*/ 519 w 3051"/>
              <a:gd name="T77" fmla="*/ 1744 h 3472"/>
              <a:gd name="T78" fmla="*/ 623 w 3051"/>
              <a:gd name="T79" fmla="*/ 1825 h 3472"/>
              <a:gd name="T80" fmla="*/ 753 w 3051"/>
              <a:gd name="T81" fmla="*/ 308 h 3472"/>
              <a:gd name="T82" fmla="*/ 797 w 3051"/>
              <a:gd name="T83" fmla="*/ 177 h 3472"/>
              <a:gd name="T84" fmla="*/ 888 w 3051"/>
              <a:gd name="T85" fmla="*/ 74 h 3472"/>
              <a:gd name="T86" fmla="*/ 1011 w 3051"/>
              <a:gd name="T87" fmla="*/ 13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51" h="3472">
                <a:moveTo>
                  <a:pt x="1106" y="0"/>
                </a:moveTo>
                <a:lnTo>
                  <a:pt x="1153" y="4"/>
                </a:lnTo>
                <a:lnTo>
                  <a:pt x="1200" y="13"/>
                </a:lnTo>
                <a:lnTo>
                  <a:pt x="1244" y="28"/>
                </a:lnTo>
                <a:lnTo>
                  <a:pt x="1286" y="49"/>
                </a:lnTo>
                <a:lnTo>
                  <a:pt x="1324" y="74"/>
                </a:lnTo>
                <a:lnTo>
                  <a:pt x="1357" y="105"/>
                </a:lnTo>
                <a:lnTo>
                  <a:pt x="1387" y="139"/>
                </a:lnTo>
                <a:lnTo>
                  <a:pt x="1413" y="177"/>
                </a:lnTo>
                <a:lnTo>
                  <a:pt x="1434" y="218"/>
                </a:lnTo>
                <a:lnTo>
                  <a:pt x="1449" y="262"/>
                </a:lnTo>
                <a:lnTo>
                  <a:pt x="1459" y="308"/>
                </a:lnTo>
                <a:lnTo>
                  <a:pt x="1462" y="357"/>
                </a:lnTo>
                <a:lnTo>
                  <a:pt x="1462" y="1192"/>
                </a:lnTo>
                <a:lnTo>
                  <a:pt x="1495" y="1174"/>
                </a:lnTo>
                <a:lnTo>
                  <a:pt x="1530" y="1160"/>
                </a:lnTo>
                <a:lnTo>
                  <a:pt x="1566" y="1150"/>
                </a:lnTo>
                <a:lnTo>
                  <a:pt x="1604" y="1143"/>
                </a:lnTo>
                <a:lnTo>
                  <a:pt x="1643" y="1141"/>
                </a:lnTo>
                <a:lnTo>
                  <a:pt x="1688" y="1144"/>
                </a:lnTo>
                <a:lnTo>
                  <a:pt x="1731" y="1153"/>
                </a:lnTo>
                <a:lnTo>
                  <a:pt x="1772" y="1165"/>
                </a:lnTo>
                <a:lnTo>
                  <a:pt x="1810" y="1183"/>
                </a:lnTo>
                <a:lnTo>
                  <a:pt x="1847" y="1206"/>
                </a:lnTo>
                <a:lnTo>
                  <a:pt x="1880" y="1231"/>
                </a:lnTo>
                <a:lnTo>
                  <a:pt x="1909" y="1261"/>
                </a:lnTo>
                <a:lnTo>
                  <a:pt x="1936" y="1295"/>
                </a:lnTo>
                <a:lnTo>
                  <a:pt x="1957" y="1331"/>
                </a:lnTo>
                <a:lnTo>
                  <a:pt x="1975" y="1369"/>
                </a:lnTo>
                <a:lnTo>
                  <a:pt x="2010" y="1350"/>
                </a:lnTo>
                <a:lnTo>
                  <a:pt x="2047" y="1334"/>
                </a:lnTo>
                <a:lnTo>
                  <a:pt x="2085" y="1322"/>
                </a:lnTo>
                <a:lnTo>
                  <a:pt x="2125" y="1315"/>
                </a:lnTo>
                <a:lnTo>
                  <a:pt x="2167" y="1313"/>
                </a:lnTo>
                <a:lnTo>
                  <a:pt x="2214" y="1316"/>
                </a:lnTo>
                <a:lnTo>
                  <a:pt x="2258" y="1324"/>
                </a:lnTo>
                <a:lnTo>
                  <a:pt x="2301" y="1339"/>
                </a:lnTo>
                <a:lnTo>
                  <a:pt x="2342" y="1358"/>
                </a:lnTo>
                <a:lnTo>
                  <a:pt x="2379" y="1382"/>
                </a:lnTo>
                <a:lnTo>
                  <a:pt x="2411" y="1411"/>
                </a:lnTo>
                <a:lnTo>
                  <a:pt x="2442" y="1443"/>
                </a:lnTo>
                <a:lnTo>
                  <a:pt x="2467" y="1479"/>
                </a:lnTo>
                <a:lnTo>
                  <a:pt x="2490" y="1517"/>
                </a:lnTo>
                <a:lnTo>
                  <a:pt x="2505" y="1559"/>
                </a:lnTo>
                <a:lnTo>
                  <a:pt x="2517" y="1602"/>
                </a:lnTo>
                <a:lnTo>
                  <a:pt x="2557" y="1582"/>
                </a:lnTo>
                <a:lnTo>
                  <a:pt x="2601" y="1568"/>
                </a:lnTo>
                <a:lnTo>
                  <a:pt x="2647" y="1558"/>
                </a:lnTo>
                <a:lnTo>
                  <a:pt x="2695" y="1555"/>
                </a:lnTo>
                <a:lnTo>
                  <a:pt x="2742" y="1558"/>
                </a:lnTo>
                <a:lnTo>
                  <a:pt x="2789" y="1568"/>
                </a:lnTo>
                <a:lnTo>
                  <a:pt x="2833" y="1583"/>
                </a:lnTo>
                <a:lnTo>
                  <a:pt x="2874" y="1604"/>
                </a:lnTo>
                <a:lnTo>
                  <a:pt x="2913" y="1630"/>
                </a:lnTo>
                <a:lnTo>
                  <a:pt x="2946" y="1660"/>
                </a:lnTo>
                <a:lnTo>
                  <a:pt x="2977" y="1693"/>
                </a:lnTo>
                <a:lnTo>
                  <a:pt x="3002" y="1732"/>
                </a:lnTo>
                <a:lnTo>
                  <a:pt x="3022" y="1773"/>
                </a:lnTo>
                <a:lnTo>
                  <a:pt x="3038" y="1817"/>
                </a:lnTo>
                <a:lnTo>
                  <a:pt x="3048" y="1864"/>
                </a:lnTo>
                <a:lnTo>
                  <a:pt x="3051" y="1911"/>
                </a:lnTo>
                <a:lnTo>
                  <a:pt x="3051" y="2787"/>
                </a:lnTo>
                <a:lnTo>
                  <a:pt x="3048" y="2849"/>
                </a:lnTo>
                <a:lnTo>
                  <a:pt x="3038" y="2909"/>
                </a:lnTo>
                <a:lnTo>
                  <a:pt x="3024" y="2969"/>
                </a:lnTo>
                <a:lnTo>
                  <a:pt x="3003" y="3026"/>
                </a:lnTo>
                <a:lnTo>
                  <a:pt x="2977" y="3081"/>
                </a:lnTo>
                <a:lnTo>
                  <a:pt x="2946" y="3133"/>
                </a:lnTo>
                <a:lnTo>
                  <a:pt x="2911" y="3182"/>
                </a:lnTo>
                <a:lnTo>
                  <a:pt x="2871" y="3229"/>
                </a:lnTo>
                <a:lnTo>
                  <a:pt x="2827" y="3271"/>
                </a:lnTo>
                <a:lnTo>
                  <a:pt x="2778" y="3311"/>
                </a:lnTo>
                <a:lnTo>
                  <a:pt x="2726" y="3347"/>
                </a:lnTo>
                <a:lnTo>
                  <a:pt x="2671" y="3379"/>
                </a:lnTo>
                <a:lnTo>
                  <a:pt x="2613" y="3407"/>
                </a:lnTo>
                <a:lnTo>
                  <a:pt x="2552" y="3430"/>
                </a:lnTo>
                <a:lnTo>
                  <a:pt x="2489" y="3448"/>
                </a:lnTo>
                <a:lnTo>
                  <a:pt x="2423" y="3462"/>
                </a:lnTo>
                <a:lnTo>
                  <a:pt x="2355" y="3470"/>
                </a:lnTo>
                <a:lnTo>
                  <a:pt x="2286" y="3472"/>
                </a:lnTo>
                <a:lnTo>
                  <a:pt x="1519" y="3472"/>
                </a:lnTo>
                <a:lnTo>
                  <a:pt x="1462" y="3470"/>
                </a:lnTo>
                <a:lnTo>
                  <a:pt x="1403" y="3462"/>
                </a:lnTo>
                <a:lnTo>
                  <a:pt x="1343" y="3448"/>
                </a:lnTo>
                <a:lnTo>
                  <a:pt x="1283" y="3430"/>
                </a:lnTo>
                <a:lnTo>
                  <a:pt x="1224" y="3407"/>
                </a:lnTo>
                <a:lnTo>
                  <a:pt x="1166" y="3381"/>
                </a:lnTo>
                <a:lnTo>
                  <a:pt x="1110" y="3352"/>
                </a:lnTo>
                <a:lnTo>
                  <a:pt x="1055" y="3320"/>
                </a:lnTo>
                <a:lnTo>
                  <a:pt x="1003" y="3286"/>
                </a:lnTo>
                <a:lnTo>
                  <a:pt x="954" y="3250"/>
                </a:lnTo>
                <a:lnTo>
                  <a:pt x="909" y="3213"/>
                </a:lnTo>
                <a:lnTo>
                  <a:pt x="867" y="3175"/>
                </a:lnTo>
                <a:lnTo>
                  <a:pt x="90" y="2299"/>
                </a:lnTo>
                <a:lnTo>
                  <a:pt x="62" y="2263"/>
                </a:lnTo>
                <a:lnTo>
                  <a:pt x="40" y="2226"/>
                </a:lnTo>
                <a:lnTo>
                  <a:pt x="22" y="2186"/>
                </a:lnTo>
                <a:lnTo>
                  <a:pt x="10" y="2145"/>
                </a:lnTo>
                <a:lnTo>
                  <a:pt x="2" y="2103"/>
                </a:lnTo>
                <a:lnTo>
                  <a:pt x="0" y="2062"/>
                </a:lnTo>
                <a:lnTo>
                  <a:pt x="2" y="2019"/>
                </a:lnTo>
                <a:lnTo>
                  <a:pt x="10" y="1978"/>
                </a:lnTo>
                <a:lnTo>
                  <a:pt x="22" y="1937"/>
                </a:lnTo>
                <a:lnTo>
                  <a:pt x="39" y="1899"/>
                </a:lnTo>
                <a:lnTo>
                  <a:pt x="61" y="1861"/>
                </a:lnTo>
                <a:lnTo>
                  <a:pt x="88" y="1827"/>
                </a:lnTo>
                <a:lnTo>
                  <a:pt x="119" y="1795"/>
                </a:lnTo>
                <a:lnTo>
                  <a:pt x="155" y="1767"/>
                </a:lnTo>
                <a:lnTo>
                  <a:pt x="192" y="1744"/>
                </a:lnTo>
                <a:lnTo>
                  <a:pt x="232" y="1727"/>
                </a:lnTo>
                <a:lnTo>
                  <a:pt x="273" y="1715"/>
                </a:lnTo>
                <a:lnTo>
                  <a:pt x="314" y="1707"/>
                </a:lnTo>
                <a:lnTo>
                  <a:pt x="356" y="1705"/>
                </a:lnTo>
                <a:lnTo>
                  <a:pt x="399" y="1707"/>
                </a:lnTo>
                <a:lnTo>
                  <a:pt x="440" y="1715"/>
                </a:lnTo>
                <a:lnTo>
                  <a:pt x="480" y="1727"/>
                </a:lnTo>
                <a:lnTo>
                  <a:pt x="519" y="1744"/>
                </a:lnTo>
                <a:lnTo>
                  <a:pt x="556" y="1767"/>
                </a:lnTo>
                <a:lnTo>
                  <a:pt x="591" y="1793"/>
                </a:lnTo>
                <a:lnTo>
                  <a:pt x="623" y="1825"/>
                </a:lnTo>
                <a:lnTo>
                  <a:pt x="748" y="1967"/>
                </a:lnTo>
                <a:lnTo>
                  <a:pt x="748" y="357"/>
                </a:lnTo>
                <a:lnTo>
                  <a:pt x="753" y="308"/>
                </a:lnTo>
                <a:lnTo>
                  <a:pt x="761" y="262"/>
                </a:lnTo>
                <a:lnTo>
                  <a:pt x="777" y="218"/>
                </a:lnTo>
                <a:lnTo>
                  <a:pt x="797" y="177"/>
                </a:lnTo>
                <a:lnTo>
                  <a:pt x="824" y="139"/>
                </a:lnTo>
                <a:lnTo>
                  <a:pt x="853" y="105"/>
                </a:lnTo>
                <a:lnTo>
                  <a:pt x="888" y="74"/>
                </a:lnTo>
                <a:lnTo>
                  <a:pt x="925" y="49"/>
                </a:lnTo>
                <a:lnTo>
                  <a:pt x="966" y="28"/>
                </a:lnTo>
                <a:lnTo>
                  <a:pt x="1011" y="13"/>
                </a:lnTo>
                <a:lnTo>
                  <a:pt x="1057" y="4"/>
                </a:lnTo>
                <a:lnTo>
                  <a:pt x="110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29798" y="1879459"/>
            <a:ext cx="246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sz="3600" spc="3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환경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6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rgbClr val="5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-4140968" y="625252"/>
            <a:ext cx="2376264" cy="4032448"/>
            <a:chOff x="4644008" y="841276"/>
            <a:chExt cx="2376264" cy="4032448"/>
          </a:xfrm>
        </p:grpSpPr>
        <p:sp>
          <p:nvSpPr>
            <p:cNvPr id="28" name="직사각형 27"/>
            <p:cNvSpPr/>
            <p:nvPr/>
          </p:nvSpPr>
          <p:spPr>
            <a:xfrm>
              <a:off x="4644008" y="841276"/>
              <a:ext cx="1944216" cy="40324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5400000">
              <a:off x="6480212" y="2533464"/>
              <a:ext cx="648072" cy="432048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6085184" y="625252"/>
            <a:ext cx="2376264" cy="4032448"/>
            <a:chOff x="2699792" y="841276"/>
            <a:chExt cx="2376264" cy="4032448"/>
          </a:xfrm>
        </p:grpSpPr>
        <p:sp>
          <p:nvSpPr>
            <p:cNvPr id="27" name="직사각형 26"/>
            <p:cNvSpPr/>
            <p:nvPr/>
          </p:nvSpPr>
          <p:spPr>
            <a:xfrm>
              <a:off x="2699792" y="841276"/>
              <a:ext cx="1944216" cy="40324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5400000">
              <a:off x="4535996" y="2533464"/>
              <a:ext cx="648072" cy="432048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0607" y="337220"/>
            <a:ext cx="204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제작의</a:t>
            </a:r>
            <a:r>
              <a:rPr lang="ko-KR" altLang="en-US" sz="3600" spc="3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408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5400000">
            <a:off x="4535996" y="2029408"/>
            <a:ext cx="936104" cy="864096"/>
          </a:xfrm>
          <a:prstGeom prst="triangle">
            <a:avLst/>
          </a:prstGeom>
          <a:solidFill>
            <a:srgbClr val="408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3671900" y="2965512"/>
            <a:ext cx="936104" cy="864096"/>
          </a:xfrm>
          <a:prstGeom prst="triangle">
            <a:avLst/>
          </a:prstGeom>
          <a:solidFill>
            <a:srgbClr val="5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38004" y="1131049"/>
            <a:ext cx="214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제작의도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70652" y="1275065"/>
            <a:ext cx="308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[Hi-story]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6629" y="1935162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배운 기술을 토대로 기존의 </a:t>
            </a:r>
            <a:r>
              <a:rPr lang="ko-KR" altLang="en-US" sz="2400" dirty="0" err="1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블로그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서비스를 구축하는데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기존의 </a:t>
            </a:r>
            <a:r>
              <a:rPr lang="ko-KR" altLang="en-US" sz="2400" dirty="0" err="1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블로그에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통계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부분을 좀 더 강화 하여 개발</a:t>
            </a:r>
            <a:endParaRPr lang="ko-KR" altLang="en-US" sz="24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88632" y="1963787"/>
            <a:ext cx="341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당신의 이야기를 반기다</a:t>
            </a:r>
            <a:endParaRPr lang="ko-KR" altLang="en-US" sz="24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42660" y="2859241"/>
            <a:ext cx="308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 History ]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28592" y="353294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내가 적는 것이 후에 기록이 된다</a:t>
            </a:r>
          </a:p>
        </p:txBody>
      </p:sp>
    </p:spTree>
    <p:extLst>
      <p:ext uri="{BB962C8B-B14F-4D97-AF65-F5344CB8AC3E}">
        <p14:creationId xmlns:p14="http://schemas.microsoft.com/office/powerpoint/2010/main" val="1140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 4"/>
          <p:cNvSpPr/>
          <p:nvPr/>
        </p:nvSpPr>
        <p:spPr>
          <a:xfrm>
            <a:off x="2699792" y="2488168"/>
            <a:ext cx="1944216" cy="1656184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4377571" y="1561356"/>
            <a:ext cx="1944216" cy="1656184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>
            <a:off x="4427984" y="3433564"/>
            <a:ext cx="1944216" cy="1656184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 descr="C:\Users\Jo\Downloads\checkbox-pen-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61" y="2713484"/>
            <a:ext cx="1029707" cy="102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Jo\Downloads\photo-came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74" y="1724130"/>
            <a:ext cx="1277386" cy="12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Jo\Downloads\line-ch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58298"/>
            <a:ext cx="1143418" cy="114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꺾인 연결선 6"/>
          <p:cNvCxnSpPr>
            <a:stCxn id="5" idx="3"/>
          </p:cNvCxnSpPr>
          <p:nvPr/>
        </p:nvCxnSpPr>
        <p:spPr>
          <a:xfrm rot="10800000" flipV="1">
            <a:off x="1259632" y="3316260"/>
            <a:ext cx="1440160" cy="68407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3528" y="37215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12260" y="1018391"/>
            <a:ext cx="147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FILE</a:t>
            </a: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UPLOAD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6174178" y="1830224"/>
            <a:ext cx="1494166" cy="883260"/>
          </a:xfrm>
          <a:prstGeom prst="bentConnector3">
            <a:avLst>
              <a:gd name="adj1" fmla="val 100042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>
            <a:off x="5940152" y="3935879"/>
            <a:ext cx="1224136" cy="628501"/>
          </a:xfrm>
          <a:prstGeom prst="bentConnector3">
            <a:avLst>
              <a:gd name="adj1" fmla="val 61671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36296" y="429766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9" name="육각형 68"/>
          <p:cNvSpPr/>
          <p:nvPr/>
        </p:nvSpPr>
        <p:spPr>
          <a:xfrm>
            <a:off x="2699792" y="625252"/>
            <a:ext cx="1944216" cy="1656184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6" name="TextBox 4095"/>
          <p:cNvSpPr txBox="1"/>
          <p:nvPr/>
        </p:nvSpPr>
        <p:spPr>
          <a:xfrm>
            <a:off x="2843808" y="118215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Hi-story</a:t>
            </a:r>
            <a:endParaRPr lang="ko-KR" altLang="en-US" sz="2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4105" name="꺾인 연결선 4104"/>
          <p:cNvCxnSpPr/>
          <p:nvPr/>
        </p:nvCxnSpPr>
        <p:spPr>
          <a:xfrm rot="10800000" flipV="1">
            <a:off x="1547664" y="985292"/>
            <a:ext cx="1440160" cy="458470"/>
          </a:xfrm>
          <a:prstGeom prst="bentConnector3">
            <a:avLst>
              <a:gd name="adj1" fmla="val 99935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15616" y="141734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BLOG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4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625252"/>
            <a:ext cx="3744416" cy="2016224"/>
          </a:xfrm>
          <a:prstGeom prst="roundRect">
            <a:avLst>
              <a:gd name="adj" fmla="val 9108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69726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메인페이지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05730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인기검색어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테마별보기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이웃새글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Best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블로거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 descr="C:\Users\Jo\Downloads\1492067447_Responsive_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94584"/>
            <a:ext cx="1265238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932040" y="76926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검색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2040" y="121409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내용 검색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&lt;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해쉬태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그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검색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9" name="Picture 3" descr="C:\Users\Jo\Downloads\1492067543_magnifier_gl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057300"/>
            <a:ext cx="1068481" cy="106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568" y="313624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내블로그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3433564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포스팅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 방문자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 descr="C:\Users\Jo\Downloads\1492067721_compo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17924"/>
            <a:ext cx="1211784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932040" y="320824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블로그관리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1" name="Picture 5" descr="C:\Users\Jo\Downloads\1492067804_gea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536007"/>
            <a:ext cx="1193701" cy="11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932040" y="360138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카테고리 편집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이웃관리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공감한 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통계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엑셀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16016" y="625252"/>
            <a:ext cx="3744416" cy="2016224"/>
          </a:xfrm>
          <a:prstGeom prst="roundRect">
            <a:avLst>
              <a:gd name="adj" fmla="val 9108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3001516"/>
            <a:ext cx="3744416" cy="2088232"/>
          </a:xfrm>
          <a:prstGeom prst="roundRect">
            <a:avLst>
              <a:gd name="adj" fmla="val 9108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16016" y="3001516"/>
            <a:ext cx="3744416" cy="2088232"/>
          </a:xfrm>
          <a:prstGeom prst="roundRect">
            <a:avLst>
              <a:gd name="adj" fmla="val 9108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2286386" cy="5745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86386" y="1"/>
            <a:ext cx="2268000" cy="5730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55502" y="0"/>
            <a:ext cx="2268000" cy="5745608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23502" y="0"/>
            <a:ext cx="2320498" cy="5745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366" y="1879459"/>
            <a:ext cx="86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3574" y="1879459"/>
            <a:ext cx="18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6102" y="1886718"/>
            <a:ext cx="138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 현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9" name="Group 31"/>
          <p:cNvGrpSpPr>
            <a:grpSpLocks noChangeAspect="1"/>
          </p:cNvGrpSpPr>
          <p:nvPr/>
        </p:nvGrpSpPr>
        <p:grpSpPr bwMode="auto">
          <a:xfrm>
            <a:off x="611560" y="2740129"/>
            <a:ext cx="924758" cy="759510"/>
            <a:chOff x="4636" y="2704"/>
            <a:chExt cx="357" cy="346"/>
          </a:xfrm>
          <a:solidFill>
            <a:schemeClr val="bg1"/>
          </a:solidFill>
        </p:grpSpPr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4639" y="2939"/>
              <a:ext cx="63" cy="85"/>
            </a:xfrm>
            <a:custGeom>
              <a:avLst/>
              <a:gdLst>
                <a:gd name="T0" fmla="*/ 537 w 634"/>
                <a:gd name="T1" fmla="*/ 65 h 848"/>
                <a:gd name="T2" fmla="*/ 557 w 634"/>
                <a:gd name="T3" fmla="*/ 182 h 848"/>
                <a:gd name="T4" fmla="*/ 578 w 634"/>
                <a:gd name="T5" fmla="*/ 278 h 848"/>
                <a:gd name="T6" fmla="*/ 599 w 634"/>
                <a:gd name="T7" fmla="*/ 354 h 848"/>
                <a:gd name="T8" fmla="*/ 617 w 634"/>
                <a:gd name="T9" fmla="*/ 409 h 848"/>
                <a:gd name="T10" fmla="*/ 629 w 634"/>
                <a:gd name="T11" fmla="*/ 442 h 848"/>
                <a:gd name="T12" fmla="*/ 634 w 634"/>
                <a:gd name="T13" fmla="*/ 453 h 848"/>
                <a:gd name="T14" fmla="*/ 625 w 634"/>
                <a:gd name="T15" fmla="*/ 459 h 848"/>
                <a:gd name="T16" fmla="*/ 601 w 634"/>
                <a:gd name="T17" fmla="*/ 477 h 848"/>
                <a:gd name="T18" fmla="*/ 566 w 634"/>
                <a:gd name="T19" fmla="*/ 505 h 848"/>
                <a:gd name="T20" fmla="*/ 524 w 634"/>
                <a:gd name="T21" fmla="*/ 544 h 848"/>
                <a:gd name="T22" fmla="*/ 476 w 634"/>
                <a:gd name="T23" fmla="*/ 591 h 848"/>
                <a:gd name="T24" fmla="*/ 426 w 634"/>
                <a:gd name="T25" fmla="*/ 646 h 848"/>
                <a:gd name="T26" fmla="*/ 378 w 634"/>
                <a:gd name="T27" fmla="*/ 706 h 848"/>
                <a:gd name="T28" fmla="*/ 334 w 634"/>
                <a:gd name="T29" fmla="*/ 773 h 848"/>
                <a:gd name="T30" fmla="*/ 298 w 634"/>
                <a:gd name="T31" fmla="*/ 813 h 848"/>
                <a:gd name="T32" fmla="*/ 252 w 634"/>
                <a:gd name="T33" fmla="*/ 838 h 848"/>
                <a:gd name="T34" fmla="*/ 199 w 634"/>
                <a:gd name="T35" fmla="*/ 848 h 848"/>
                <a:gd name="T36" fmla="*/ 145 w 634"/>
                <a:gd name="T37" fmla="*/ 843 h 848"/>
                <a:gd name="T38" fmla="*/ 95 w 634"/>
                <a:gd name="T39" fmla="*/ 826 h 848"/>
                <a:gd name="T40" fmla="*/ 49 w 634"/>
                <a:gd name="T41" fmla="*/ 792 h 848"/>
                <a:gd name="T42" fmla="*/ 16 w 634"/>
                <a:gd name="T43" fmla="*/ 744 h 848"/>
                <a:gd name="T44" fmla="*/ 1 w 634"/>
                <a:gd name="T45" fmla="*/ 690 h 848"/>
                <a:gd name="T46" fmla="*/ 2 w 634"/>
                <a:gd name="T47" fmla="*/ 633 h 848"/>
                <a:gd name="T48" fmla="*/ 20 w 634"/>
                <a:gd name="T49" fmla="*/ 577 h 848"/>
                <a:gd name="T50" fmla="*/ 50 w 634"/>
                <a:gd name="T51" fmla="*/ 522 h 848"/>
                <a:gd name="T52" fmla="*/ 92 w 634"/>
                <a:gd name="T53" fmla="*/ 463 h 848"/>
                <a:gd name="T54" fmla="*/ 142 w 634"/>
                <a:gd name="T55" fmla="*/ 400 h 848"/>
                <a:gd name="T56" fmla="*/ 197 w 634"/>
                <a:gd name="T57" fmla="*/ 336 h 848"/>
                <a:gd name="T58" fmla="*/ 254 w 634"/>
                <a:gd name="T59" fmla="*/ 273 h 848"/>
                <a:gd name="T60" fmla="*/ 312 w 634"/>
                <a:gd name="T61" fmla="*/ 211 h 848"/>
                <a:gd name="T62" fmla="*/ 368 w 634"/>
                <a:gd name="T63" fmla="*/ 154 h 848"/>
                <a:gd name="T64" fmla="*/ 419 w 634"/>
                <a:gd name="T65" fmla="*/ 104 h 848"/>
                <a:gd name="T66" fmla="*/ 464 w 634"/>
                <a:gd name="T67" fmla="*/ 61 h 848"/>
                <a:gd name="T68" fmla="*/ 498 w 634"/>
                <a:gd name="T69" fmla="*/ 28 h 848"/>
                <a:gd name="T70" fmla="*/ 521 w 634"/>
                <a:gd name="T71" fmla="*/ 7 h 848"/>
                <a:gd name="T72" fmla="*/ 529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529" y="0"/>
                  </a:moveTo>
                  <a:lnTo>
                    <a:pt x="537" y="65"/>
                  </a:lnTo>
                  <a:lnTo>
                    <a:pt x="547" y="126"/>
                  </a:lnTo>
                  <a:lnTo>
                    <a:pt x="557" y="182"/>
                  </a:lnTo>
                  <a:lnTo>
                    <a:pt x="568" y="232"/>
                  </a:lnTo>
                  <a:lnTo>
                    <a:pt x="578" y="278"/>
                  </a:lnTo>
                  <a:lnTo>
                    <a:pt x="588" y="319"/>
                  </a:lnTo>
                  <a:lnTo>
                    <a:pt x="599" y="354"/>
                  </a:lnTo>
                  <a:lnTo>
                    <a:pt x="608" y="384"/>
                  </a:lnTo>
                  <a:lnTo>
                    <a:pt x="617" y="409"/>
                  </a:lnTo>
                  <a:lnTo>
                    <a:pt x="623" y="428"/>
                  </a:lnTo>
                  <a:lnTo>
                    <a:pt x="629" y="442"/>
                  </a:lnTo>
                  <a:lnTo>
                    <a:pt x="632" y="449"/>
                  </a:lnTo>
                  <a:lnTo>
                    <a:pt x="634" y="453"/>
                  </a:lnTo>
                  <a:lnTo>
                    <a:pt x="632" y="454"/>
                  </a:lnTo>
                  <a:lnTo>
                    <a:pt x="625" y="459"/>
                  </a:lnTo>
                  <a:lnTo>
                    <a:pt x="616" y="466"/>
                  </a:lnTo>
                  <a:lnTo>
                    <a:pt x="601" y="477"/>
                  </a:lnTo>
                  <a:lnTo>
                    <a:pt x="586" y="490"/>
                  </a:lnTo>
                  <a:lnTo>
                    <a:pt x="566" y="505"/>
                  </a:lnTo>
                  <a:lnTo>
                    <a:pt x="546" y="524"/>
                  </a:lnTo>
                  <a:lnTo>
                    <a:pt x="524" y="544"/>
                  </a:lnTo>
                  <a:lnTo>
                    <a:pt x="500" y="567"/>
                  </a:lnTo>
                  <a:lnTo>
                    <a:pt x="476" y="591"/>
                  </a:lnTo>
                  <a:lnTo>
                    <a:pt x="451" y="617"/>
                  </a:lnTo>
                  <a:lnTo>
                    <a:pt x="426" y="646"/>
                  </a:lnTo>
                  <a:lnTo>
                    <a:pt x="402" y="676"/>
                  </a:lnTo>
                  <a:lnTo>
                    <a:pt x="378" y="706"/>
                  </a:lnTo>
                  <a:lnTo>
                    <a:pt x="355" y="739"/>
                  </a:lnTo>
                  <a:lnTo>
                    <a:pt x="334" y="773"/>
                  </a:lnTo>
                  <a:lnTo>
                    <a:pt x="318" y="795"/>
                  </a:lnTo>
                  <a:lnTo>
                    <a:pt x="298" y="813"/>
                  </a:lnTo>
                  <a:lnTo>
                    <a:pt x="276" y="827"/>
                  </a:lnTo>
                  <a:lnTo>
                    <a:pt x="252" y="838"/>
                  </a:lnTo>
                  <a:lnTo>
                    <a:pt x="226" y="845"/>
                  </a:lnTo>
                  <a:lnTo>
                    <a:pt x="199" y="848"/>
                  </a:lnTo>
                  <a:lnTo>
                    <a:pt x="172" y="848"/>
                  </a:lnTo>
                  <a:lnTo>
                    <a:pt x="145" y="843"/>
                  </a:lnTo>
                  <a:lnTo>
                    <a:pt x="119" y="837"/>
                  </a:lnTo>
                  <a:lnTo>
                    <a:pt x="95" y="826"/>
                  </a:lnTo>
                  <a:lnTo>
                    <a:pt x="73" y="813"/>
                  </a:lnTo>
                  <a:lnTo>
                    <a:pt x="49" y="792"/>
                  </a:lnTo>
                  <a:lnTo>
                    <a:pt x="30" y="769"/>
                  </a:lnTo>
                  <a:lnTo>
                    <a:pt x="16" y="744"/>
                  </a:lnTo>
                  <a:lnTo>
                    <a:pt x="6" y="717"/>
                  </a:lnTo>
                  <a:lnTo>
                    <a:pt x="1" y="690"/>
                  </a:lnTo>
                  <a:lnTo>
                    <a:pt x="0" y="661"/>
                  </a:lnTo>
                  <a:lnTo>
                    <a:pt x="2" y="633"/>
                  </a:lnTo>
                  <a:lnTo>
                    <a:pt x="9" y="605"/>
                  </a:lnTo>
                  <a:lnTo>
                    <a:pt x="20" y="577"/>
                  </a:lnTo>
                  <a:lnTo>
                    <a:pt x="33" y="550"/>
                  </a:lnTo>
                  <a:lnTo>
                    <a:pt x="50" y="522"/>
                  </a:lnTo>
                  <a:lnTo>
                    <a:pt x="70" y="493"/>
                  </a:lnTo>
                  <a:lnTo>
                    <a:pt x="92" y="463"/>
                  </a:lnTo>
                  <a:lnTo>
                    <a:pt x="116" y="432"/>
                  </a:lnTo>
                  <a:lnTo>
                    <a:pt x="142" y="400"/>
                  </a:lnTo>
                  <a:lnTo>
                    <a:pt x="168" y="368"/>
                  </a:lnTo>
                  <a:lnTo>
                    <a:pt x="197" y="336"/>
                  </a:lnTo>
                  <a:lnTo>
                    <a:pt x="225" y="305"/>
                  </a:lnTo>
                  <a:lnTo>
                    <a:pt x="254" y="273"/>
                  </a:lnTo>
                  <a:lnTo>
                    <a:pt x="284" y="242"/>
                  </a:lnTo>
                  <a:lnTo>
                    <a:pt x="312" y="211"/>
                  </a:lnTo>
                  <a:lnTo>
                    <a:pt x="341" y="182"/>
                  </a:lnTo>
                  <a:lnTo>
                    <a:pt x="368" y="154"/>
                  </a:lnTo>
                  <a:lnTo>
                    <a:pt x="394" y="128"/>
                  </a:lnTo>
                  <a:lnTo>
                    <a:pt x="419" y="104"/>
                  </a:lnTo>
                  <a:lnTo>
                    <a:pt x="442" y="81"/>
                  </a:lnTo>
                  <a:lnTo>
                    <a:pt x="464" y="61"/>
                  </a:lnTo>
                  <a:lnTo>
                    <a:pt x="482" y="43"/>
                  </a:lnTo>
                  <a:lnTo>
                    <a:pt x="498" y="28"/>
                  </a:lnTo>
                  <a:lnTo>
                    <a:pt x="511" y="16"/>
                  </a:lnTo>
                  <a:lnTo>
                    <a:pt x="521" y="7"/>
                  </a:lnTo>
                  <a:lnTo>
                    <a:pt x="527" y="1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4636" y="2778"/>
              <a:ext cx="164" cy="260"/>
            </a:xfrm>
            <a:custGeom>
              <a:avLst/>
              <a:gdLst>
                <a:gd name="T0" fmla="*/ 712 w 1640"/>
                <a:gd name="T1" fmla="*/ 2 h 2607"/>
                <a:gd name="T2" fmla="*/ 778 w 1640"/>
                <a:gd name="T3" fmla="*/ 17 h 2607"/>
                <a:gd name="T4" fmla="*/ 841 w 1640"/>
                <a:gd name="T5" fmla="*/ 45 h 2607"/>
                <a:gd name="T6" fmla="*/ 979 w 1640"/>
                <a:gd name="T7" fmla="*/ 128 h 2607"/>
                <a:gd name="T8" fmla="*/ 1188 w 1640"/>
                <a:gd name="T9" fmla="*/ 264 h 2607"/>
                <a:gd name="T10" fmla="*/ 1389 w 1640"/>
                <a:gd name="T11" fmla="*/ 415 h 2607"/>
                <a:gd name="T12" fmla="*/ 1580 w 1640"/>
                <a:gd name="T13" fmla="*/ 577 h 2607"/>
                <a:gd name="T14" fmla="*/ 1621 w 1640"/>
                <a:gd name="T15" fmla="*/ 628 h 2607"/>
                <a:gd name="T16" fmla="*/ 1639 w 1640"/>
                <a:gd name="T17" fmla="*/ 682 h 2607"/>
                <a:gd name="T18" fmla="*/ 1636 w 1640"/>
                <a:gd name="T19" fmla="*/ 735 h 2607"/>
                <a:gd name="T20" fmla="*/ 1617 w 1640"/>
                <a:gd name="T21" fmla="*/ 787 h 2607"/>
                <a:gd name="T22" fmla="*/ 1583 w 1640"/>
                <a:gd name="T23" fmla="*/ 831 h 2607"/>
                <a:gd name="T24" fmla="*/ 1538 w 1640"/>
                <a:gd name="T25" fmla="*/ 865 h 2607"/>
                <a:gd name="T26" fmla="*/ 1486 w 1640"/>
                <a:gd name="T27" fmla="*/ 887 h 2607"/>
                <a:gd name="T28" fmla="*/ 1430 w 1640"/>
                <a:gd name="T29" fmla="*/ 892 h 2607"/>
                <a:gd name="T30" fmla="*/ 1372 w 1640"/>
                <a:gd name="T31" fmla="*/ 879 h 2607"/>
                <a:gd name="T32" fmla="*/ 1317 w 1640"/>
                <a:gd name="T33" fmla="*/ 843 h 2607"/>
                <a:gd name="T34" fmla="*/ 1121 w 1640"/>
                <a:gd name="T35" fmla="*/ 681 h 2607"/>
                <a:gd name="T36" fmla="*/ 1121 w 1640"/>
                <a:gd name="T37" fmla="*/ 1290 h 2607"/>
                <a:gd name="T38" fmla="*/ 1126 w 1640"/>
                <a:gd name="T39" fmla="*/ 1371 h 2607"/>
                <a:gd name="T40" fmla="*/ 1114 w 1640"/>
                <a:gd name="T41" fmla="*/ 1449 h 2607"/>
                <a:gd name="T42" fmla="*/ 1084 w 1640"/>
                <a:gd name="T43" fmla="*/ 1519 h 2607"/>
                <a:gd name="T44" fmla="*/ 1037 w 1640"/>
                <a:gd name="T45" fmla="*/ 1578 h 2607"/>
                <a:gd name="T46" fmla="*/ 1029 w 1640"/>
                <a:gd name="T47" fmla="*/ 1710 h 2607"/>
                <a:gd name="T48" fmla="*/ 1080 w 1640"/>
                <a:gd name="T49" fmla="*/ 1921 h 2607"/>
                <a:gd name="T50" fmla="*/ 1147 w 1640"/>
                <a:gd name="T51" fmla="*/ 2126 h 2607"/>
                <a:gd name="T52" fmla="*/ 1231 w 1640"/>
                <a:gd name="T53" fmla="*/ 2322 h 2607"/>
                <a:gd name="T54" fmla="*/ 1249 w 1640"/>
                <a:gd name="T55" fmla="*/ 2384 h 2607"/>
                <a:gd name="T56" fmla="*/ 1248 w 1640"/>
                <a:gd name="T57" fmla="*/ 2441 h 2607"/>
                <a:gd name="T58" fmla="*/ 1231 w 1640"/>
                <a:gd name="T59" fmla="*/ 2493 h 2607"/>
                <a:gd name="T60" fmla="*/ 1199 w 1640"/>
                <a:gd name="T61" fmla="*/ 2537 h 2607"/>
                <a:gd name="T62" fmla="*/ 1159 w 1640"/>
                <a:gd name="T63" fmla="*/ 2573 h 2607"/>
                <a:gd name="T64" fmla="*/ 1112 w 1640"/>
                <a:gd name="T65" fmla="*/ 2598 h 2607"/>
                <a:gd name="T66" fmla="*/ 1061 w 1640"/>
                <a:gd name="T67" fmla="*/ 2607 h 2607"/>
                <a:gd name="T68" fmla="*/ 1011 w 1640"/>
                <a:gd name="T69" fmla="*/ 2603 h 2607"/>
                <a:gd name="T70" fmla="*/ 964 w 1640"/>
                <a:gd name="T71" fmla="*/ 2581 h 2607"/>
                <a:gd name="T72" fmla="*/ 924 w 1640"/>
                <a:gd name="T73" fmla="*/ 2541 h 2607"/>
                <a:gd name="T74" fmla="*/ 856 w 1640"/>
                <a:gd name="T75" fmla="*/ 2399 h 2607"/>
                <a:gd name="T76" fmla="*/ 768 w 1640"/>
                <a:gd name="T77" fmla="*/ 2166 h 2607"/>
                <a:gd name="T78" fmla="*/ 698 w 1640"/>
                <a:gd name="T79" fmla="*/ 1926 h 2607"/>
                <a:gd name="T80" fmla="*/ 645 w 1640"/>
                <a:gd name="T81" fmla="*/ 1682 h 2607"/>
                <a:gd name="T82" fmla="*/ 603 w 1640"/>
                <a:gd name="T83" fmla="*/ 1533 h 2607"/>
                <a:gd name="T84" fmla="*/ 572 w 1640"/>
                <a:gd name="T85" fmla="*/ 1473 h 2607"/>
                <a:gd name="T86" fmla="*/ 463 w 1640"/>
                <a:gd name="T87" fmla="*/ 746 h 2607"/>
                <a:gd name="T88" fmla="*/ 348 w 1640"/>
                <a:gd name="T89" fmla="*/ 941 h 2607"/>
                <a:gd name="T90" fmla="*/ 309 w 1640"/>
                <a:gd name="T91" fmla="*/ 991 h 2607"/>
                <a:gd name="T92" fmla="*/ 263 w 1640"/>
                <a:gd name="T93" fmla="*/ 1021 h 2607"/>
                <a:gd name="T94" fmla="*/ 212 w 1640"/>
                <a:gd name="T95" fmla="*/ 1033 h 2607"/>
                <a:gd name="T96" fmla="*/ 160 w 1640"/>
                <a:gd name="T97" fmla="*/ 1030 h 2607"/>
                <a:gd name="T98" fmla="*/ 110 w 1640"/>
                <a:gd name="T99" fmla="*/ 1012 h 2607"/>
                <a:gd name="T100" fmla="*/ 65 w 1640"/>
                <a:gd name="T101" fmla="*/ 982 h 2607"/>
                <a:gd name="T102" fmla="*/ 31 w 1640"/>
                <a:gd name="T103" fmla="*/ 942 h 2607"/>
                <a:gd name="T104" fmla="*/ 8 w 1640"/>
                <a:gd name="T105" fmla="*/ 895 h 2607"/>
                <a:gd name="T106" fmla="*/ 0 w 1640"/>
                <a:gd name="T107" fmla="*/ 840 h 2607"/>
                <a:gd name="T108" fmla="*/ 11 w 1640"/>
                <a:gd name="T109" fmla="*/ 782 h 2607"/>
                <a:gd name="T110" fmla="*/ 86 w 1640"/>
                <a:gd name="T111" fmla="*/ 647 h 2607"/>
                <a:gd name="T112" fmla="*/ 215 w 1640"/>
                <a:gd name="T113" fmla="*/ 441 h 2607"/>
                <a:gd name="T114" fmla="*/ 357 w 1640"/>
                <a:gd name="T115" fmla="*/ 245 h 2607"/>
                <a:gd name="T116" fmla="*/ 449 w 1640"/>
                <a:gd name="T117" fmla="*/ 123 h 2607"/>
                <a:gd name="T118" fmla="*/ 490 w 1640"/>
                <a:gd name="T119" fmla="*/ 74 h 2607"/>
                <a:gd name="T120" fmla="*/ 543 w 1640"/>
                <a:gd name="T121" fmla="*/ 35 h 2607"/>
                <a:gd name="T122" fmla="*/ 610 w 1640"/>
                <a:gd name="T123" fmla="*/ 8 h 2607"/>
                <a:gd name="T124" fmla="*/ 677 w 1640"/>
                <a:gd name="T125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0" h="2607">
                  <a:moveTo>
                    <a:pt x="677" y="0"/>
                  </a:moveTo>
                  <a:lnTo>
                    <a:pt x="712" y="2"/>
                  </a:lnTo>
                  <a:lnTo>
                    <a:pt x="745" y="6"/>
                  </a:lnTo>
                  <a:lnTo>
                    <a:pt x="778" y="17"/>
                  </a:lnTo>
                  <a:lnTo>
                    <a:pt x="811" y="29"/>
                  </a:lnTo>
                  <a:lnTo>
                    <a:pt x="841" y="45"/>
                  </a:lnTo>
                  <a:lnTo>
                    <a:pt x="869" y="65"/>
                  </a:lnTo>
                  <a:lnTo>
                    <a:pt x="979" y="128"/>
                  </a:lnTo>
                  <a:lnTo>
                    <a:pt x="1084" y="193"/>
                  </a:lnTo>
                  <a:lnTo>
                    <a:pt x="1188" y="264"/>
                  </a:lnTo>
                  <a:lnTo>
                    <a:pt x="1289" y="338"/>
                  </a:lnTo>
                  <a:lnTo>
                    <a:pt x="1389" y="415"/>
                  </a:lnTo>
                  <a:lnTo>
                    <a:pt x="1486" y="495"/>
                  </a:lnTo>
                  <a:lnTo>
                    <a:pt x="1580" y="577"/>
                  </a:lnTo>
                  <a:lnTo>
                    <a:pt x="1604" y="602"/>
                  </a:lnTo>
                  <a:lnTo>
                    <a:pt x="1621" y="628"/>
                  </a:lnTo>
                  <a:lnTo>
                    <a:pt x="1633" y="655"/>
                  </a:lnTo>
                  <a:lnTo>
                    <a:pt x="1639" y="682"/>
                  </a:lnTo>
                  <a:lnTo>
                    <a:pt x="1640" y="709"/>
                  </a:lnTo>
                  <a:lnTo>
                    <a:pt x="1636" y="735"/>
                  </a:lnTo>
                  <a:lnTo>
                    <a:pt x="1629" y="762"/>
                  </a:lnTo>
                  <a:lnTo>
                    <a:pt x="1617" y="787"/>
                  </a:lnTo>
                  <a:lnTo>
                    <a:pt x="1601" y="810"/>
                  </a:lnTo>
                  <a:lnTo>
                    <a:pt x="1583" y="831"/>
                  </a:lnTo>
                  <a:lnTo>
                    <a:pt x="1562" y="850"/>
                  </a:lnTo>
                  <a:lnTo>
                    <a:pt x="1538" y="865"/>
                  </a:lnTo>
                  <a:lnTo>
                    <a:pt x="1513" y="878"/>
                  </a:lnTo>
                  <a:lnTo>
                    <a:pt x="1486" y="887"/>
                  </a:lnTo>
                  <a:lnTo>
                    <a:pt x="1459" y="891"/>
                  </a:lnTo>
                  <a:lnTo>
                    <a:pt x="1430" y="892"/>
                  </a:lnTo>
                  <a:lnTo>
                    <a:pt x="1401" y="888"/>
                  </a:lnTo>
                  <a:lnTo>
                    <a:pt x="1372" y="879"/>
                  </a:lnTo>
                  <a:lnTo>
                    <a:pt x="1344" y="864"/>
                  </a:lnTo>
                  <a:lnTo>
                    <a:pt x="1317" y="843"/>
                  </a:lnTo>
                  <a:lnTo>
                    <a:pt x="1220" y="760"/>
                  </a:lnTo>
                  <a:lnTo>
                    <a:pt x="1121" y="681"/>
                  </a:lnTo>
                  <a:lnTo>
                    <a:pt x="1021" y="604"/>
                  </a:lnTo>
                  <a:lnTo>
                    <a:pt x="1121" y="1290"/>
                  </a:lnTo>
                  <a:lnTo>
                    <a:pt x="1126" y="1330"/>
                  </a:lnTo>
                  <a:lnTo>
                    <a:pt x="1126" y="1371"/>
                  </a:lnTo>
                  <a:lnTo>
                    <a:pt x="1121" y="1410"/>
                  </a:lnTo>
                  <a:lnTo>
                    <a:pt x="1114" y="1449"/>
                  </a:lnTo>
                  <a:lnTo>
                    <a:pt x="1101" y="1485"/>
                  </a:lnTo>
                  <a:lnTo>
                    <a:pt x="1084" y="1519"/>
                  </a:lnTo>
                  <a:lnTo>
                    <a:pt x="1064" y="1550"/>
                  </a:lnTo>
                  <a:lnTo>
                    <a:pt x="1037" y="1578"/>
                  </a:lnTo>
                  <a:lnTo>
                    <a:pt x="1008" y="1602"/>
                  </a:lnTo>
                  <a:lnTo>
                    <a:pt x="1029" y="1710"/>
                  </a:lnTo>
                  <a:lnTo>
                    <a:pt x="1053" y="1815"/>
                  </a:lnTo>
                  <a:lnTo>
                    <a:pt x="1080" y="1921"/>
                  </a:lnTo>
                  <a:lnTo>
                    <a:pt x="1112" y="2024"/>
                  </a:lnTo>
                  <a:lnTo>
                    <a:pt x="1147" y="2126"/>
                  </a:lnTo>
                  <a:lnTo>
                    <a:pt x="1187" y="2226"/>
                  </a:lnTo>
                  <a:lnTo>
                    <a:pt x="1231" y="2322"/>
                  </a:lnTo>
                  <a:lnTo>
                    <a:pt x="1243" y="2353"/>
                  </a:lnTo>
                  <a:lnTo>
                    <a:pt x="1249" y="2384"/>
                  </a:lnTo>
                  <a:lnTo>
                    <a:pt x="1250" y="2412"/>
                  </a:lnTo>
                  <a:lnTo>
                    <a:pt x="1248" y="2441"/>
                  </a:lnTo>
                  <a:lnTo>
                    <a:pt x="1240" y="2468"/>
                  </a:lnTo>
                  <a:lnTo>
                    <a:pt x="1231" y="2493"/>
                  </a:lnTo>
                  <a:lnTo>
                    <a:pt x="1216" y="2516"/>
                  </a:lnTo>
                  <a:lnTo>
                    <a:pt x="1199" y="2537"/>
                  </a:lnTo>
                  <a:lnTo>
                    <a:pt x="1180" y="2557"/>
                  </a:lnTo>
                  <a:lnTo>
                    <a:pt x="1159" y="2573"/>
                  </a:lnTo>
                  <a:lnTo>
                    <a:pt x="1136" y="2587"/>
                  </a:lnTo>
                  <a:lnTo>
                    <a:pt x="1112" y="2598"/>
                  </a:lnTo>
                  <a:lnTo>
                    <a:pt x="1087" y="2604"/>
                  </a:lnTo>
                  <a:lnTo>
                    <a:pt x="1061" y="2607"/>
                  </a:lnTo>
                  <a:lnTo>
                    <a:pt x="1035" y="2607"/>
                  </a:lnTo>
                  <a:lnTo>
                    <a:pt x="1011" y="2603"/>
                  </a:lnTo>
                  <a:lnTo>
                    <a:pt x="987" y="2594"/>
                  </a:lnTo>
                  <a:lnTo>
                    <a:pt x="964" y="2581"/>
                  </a:lnTo>
                  <a:lnTo>
                    <a:pt x="944" y="2564"/>
                  </a:lnTo>
                  <a:lnTo>
                    <a:pt x="924" y="2541"/>
                  </a:lnTo>
                  <a:lnTo>
                    <a:pt x="908" y="2512"/>
                  </a:lnTo>
                  <a:lnTo>
                    <a:pt x="856" y="2399"/>
                  </a:lnTo>
                  <a:lnTo>
                    <a:pt x="811" y="2284"/>
                  </a:lnTo>
                  <a:lnTo>
                    <a:pt x="768" y="2166"/>
                  </a:lnTo>
                  <a:lnTo>
                    <a:pt x="731" y="2047"/>
                  </a:lnTo>
                  <a:lnTo>
                    <a:pt x="698" y="1926"/>
                  </a:lnTo>
                  <a:lnTo>
                    <a:pt x="670" y="1805"/>
                  </a:lnTo>
                  <a:lnTo>
                    <a:pt x="645" y="1682"/>
                  </a:lnTo>
                  <a:lnTo>
                    <a:pt x="624" y="1560"/>
                  </a:lnTo>
                  <a:lnTo>
                    <a:pt x="603" y="1533"/>
                  </a:lnTo>
                  <a:lnTo>
                    <a:pt x="585" y="1505"/>
                  </a:lnTo>
                  <a:lnTo>
                    <a:pt x="572" y="1473"/>
                  </a:lnTo>
                  <a:lnTo>
                    <a:pt x="564" y="1439"/>
                  </a:lnTo>
                  <a:lnTo>
                    <a:pt x="463" y="746"/>
                  </a:lnTo>
                  <a:lnTo>
                    <a:pt x="404" y="843"/>
                  </a:lnTo>
                  <a:lnTo>
                    <a:pt x="348" y="941"/>
                  </a:lnTo>
                  <a:lnTo>
                    <a:pt x="329" y="969"/>
                  </a:lnTo>
                  <a:lnTo>
                    <a:pt x="309" y="991"/>
                  </a:lnTo>
                  <a:lnTo>
                    <a:pt x="287" y="1009"/>
                  </a:lnTo>
                  <a:lnTo>
                    <a:pt x="263" y="1021"/>
                  </a:lnTo>
                  <a:lnTo>
                    <a:pt x="238" y="1030"/>
                  </a:lnTo>
                  <a:lnTo>
                    <a:pt x="212" y="1033"/>
                  </a:lnTo>
                  <a:lnTo>
                    <a:pt x="185" y="1033"/>
                  </a:lnTo>
                  <a:lnTo>
                    <a:pt x="160" y="1030"/>
                  </a:lnTo>
                  <a:lnTo>
                    <a:pt x="134" y="1022"/>
                  </a:lnTo>
                  <a:lnTo>
                    <a:pt x="110" y="1012"/>
                  </a:lnTo>
                  <a:lnTo>
                    <a:pt x="87" y="998"/>
                  </a:lnTo>
                  <a:lnTo>
                    <a:pt x="65" y="982"/>
                  </a:lnTo>
                  <a:lnTo>
                    <a:pt x="47" y="963"/>
                  </a:lnTo>
                  <a:lnTo>
                    <a:pt x="31" y="942"/>
                  </a:lnTo>
                  <a:lnTo>
                    <a:pt x="17" y="919"/>
                  </a:lnTo>
                  <a:lnTo>
                    <a:pt x="8" y="895"/>
                  </a:lnTo>
                  <a:lnTo>
                    <a:pt x="1" y="868"/>
                  </a:lnTo>
                  <a:lnTo>
                    <a:pt x="0" y="840"/>
                  </a:lnTo>
                  <a:lnTo>
                    <a:pt x="3" y="811"/>
                  </a:lnTo>
                  <a:lnTo>
                    <a:pt x="11" y="782"/>
                  </a:lnTo>
                  <a:lnTo>
                    <a:pt x="25" y="752"/>
                  </a:lnTo>
                  <a:lnTo>
                    <a:pt x="86" y="647"/>
                  </a:lnTo>
                  <a:lnTo>
                    <a:pt x="149" y="542"/>
                  </a:lnTo>
                  <a:lnTo>
                    <a:pt x="215" y="441"/>
                  </a:lnTo>
                  <a:lnTo>
                    <a:pt x="285" y="341"/>
                  </a:lnTo>
                  <a:lnTo>
                    <a:pt x="357" y="245"/>
                  </a:lnTo>
                  <a:lnTo>
                    <a:pt x="434" y="151"/>
                  </a:lnTo>
                  <a:lnTo>
                    <a:pt x="449" y="123"/>
                  </a:lnTo>
                  <a:lnTo>
                    <a:pt x="468" y="98"/>
                  </a:lnTo>
                  <a:lnTo>
                    <a:pt x="490" y="74"/>
                  </a:lnTo>
                  <a:lnTo>
                    <a:pt x="515" y="53"/>
                  </a:lnTo>
                  <a:lnTo>
                    <a:pt x="543" y="35"/>
                  </a:lnTo>
                  <a:lnTo>
                    <a:pt x="575" y="20"/>
                  </a:lnTo>
                  <a:lnTo>
                    <a:pt x="610" y="8"/>
                  </a:lnTo>
                  <a:lnTo>
                    <a:pt x="643" y="2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4672" y="2704"/>
              <a:ext cx="65" cy="65"/>
            </a:xfrm>
            <a:custGeom>
              <a:avLst/>
              <a:gdLst>
                <a:gd name="T0" fmla="*/ 325 w 651"/>
                <a:gd name="T1" fmla="*/ 0 h 654"/>
                <a:gd name="T2" fmla="*/ 370 w 651"/>
                <a:gd name="T3" fmla="*/ 2 h 654"/>
                <a:gd name="T4" fmla="*/ 412 w 651"/>
                <a:gd name="T5" fmla="*/ 11 h 654"/>
                <a:gd name="T6" fmla="*/ 452 w 651"/>
                <a:gd name="T7" fmla="*/ 25 h 654"/>
                <a:gd name="T8" fmla="*/ 490 w 651"/>
                <a:gd name="T9" fmla="*/ 44 h 654"/>
                <a:gd name="T10" fmla="*/ 525 w 651"/>
                <a:gd name="T11" fmla="*/ 68 h 654"/>
                <a:gd name="T12" fmla="*/ 555 w 651"/>
                <a:gd name="T13" fmla="*/ 95 h 654"/>
                <a:gd name="T14" fmla="*/ 582 w 651"/>
                <a:gd name="T15" fmla="*/ 127 h 654"/>
                <a:gd name="T16" fmla="*/ 606 w 651"/>
                <a:gd name="T17" fmla="*/ 161 h 654"/>
                <a:gd name="T18" fmla="*/ 625 w 651"/>
                <a:gd name="T19" fmla="*/ 200 h 654"/>
                <a:gd name="T20" fmla="*/ 639 w 651"/>
                <a:gd name="T21" fmla="*/ 240 h 654"/>
                <a:gd name="T22" fmla="*/ 648 w 651"/>
                <a:gd name="T23" fmla="*/ 283 h 654"/>
                <a:gd name="T24" fmla="*/ 651 w 651"/>
                <a:gd name="T25" fmla="*/ 327 h 654"/>
                <a:gd name="T26" fmla="*/ 648 w 651"/>
                <a:gd name="T27" fmla="*/ 371 h 654"/>
                <a:gd name="T28" fmla="*/ 639 w 651"/>
                <a:gd name="T29" fmla="*/ 414 h 654"/>
                <a:gd name="T30" fmla="*/ 625 w 651"/>
                <a:gd name="T31" fmla="*/ 454 h 654"/>
                <a:gd name="T32" fmla="*/ 606 w 651"/>
                <a:gd name="T33" fmla="*/ 492 h 654"/>
                <a:gd name="T34" fmla="*/ 582 w 651"/>
                <a:gd name="T35" fmla="*/ 527 h 654"/>
                <a:gd name="T36" fmla="*/ 555 w 651"/>
                <a:gd name="T37" fmla="*/ 559 h 654"/>
                <a:gd name="T38" fmla="*/ 525 w 651"/>
                <a:gd name="T39" fmla="*/ 586 h 654"/>
                <a:gd name="T40" fmla="*/ 490 w 651"/>
                <a:gd name="T41" fmla="*/ 609 h 654"/>
                <a:gd name="T42" fmla="*/ 452 w 651"/>
                <a:gd name="T43" fmla="*/ 629 h 654"/>
                <a:gd name="T44" fmla="*/ 412 w 651"/>
                <a:gd name="T45" fmla="*/ 643 h 654"/>
                <a:gd name="T46" fmla="*/ 370 w 651"/>
                <a:gd name="T47" fmla="*/ 651 h 654"/>
                <a:gd name="T48" fmla="*/ 325 w 651"/>
                <a:gd name="T49" fmla="*/ 654 h 654"/>
                <a:gd name="T50" fmla="*/ 281 w 651"/>
                <a:gd name="T51" fmla="*/ 651 h 654"/>
                <a:gd name="T52" fmla="*/ 239 w 651"/>
                <a:gd name="T53" fmla="*/ 643 h 654"/>
                <a:gd name="T54" fmla="*/ 198 w 651"/>
                <a:gd name="T55" fmla="*/ 629 h 654"/>
                <a:gd name="T56" fmla="*/ 161 w 651"/>
                <a:gd name="T57" fmla="*/ 609 h 654"/>
                <a:gd name="T58" fmla="*/ 126 w 651"/>
                <a:gd name="T59" fmla="*/ 586 h 654"/>
                <a:gd name="T60" fmla="*/ 95 w 651"/>
                <a:gd name="T61" fmla="*/ 559 h 654"/>
                <a:gd name="T62" fmla="*/ 68 w 651"/>
                <a:gd name="T63" fmla="*/ 527 h 654"/>
                <a:gd name="T64" fmla="*/ 45 w 651"/>
                <a:gd name="T65" fmla="*/ 492 h 654"/>
                <a:gd name="T66" fmla="*/ 26 w 651"/>
                <a:gd name="T67" fmla="*/ 454 h 654"/>
                <a:gd name="T68" fmla="*/ 12 w 651"/>
                <a:gd name="T69" fmla="*/ 414 h 654"/>
                <a:gd name="T70" fmla="*/ 3 w 651"/>
                <a:gd name="T71" fmla="*/ 371 h 654"/>
                <a:gd name="T72" fmla="*/ 0 w 651"/>
                <a:gd name="T73" fmla="*/ 327 h 654"/>
                <a:gd name="T74" fmla="*/ 3 w 651"/>
                <a:gd name="T75" fmla="*/ 283 h 654"/>
                <a:gd name="T76" fmla="*/ 12 w 651"/>
                <a:gd name="T77" fmla="*/ 240 h 654"/>
                <a:gd name="T78" fmla="*/ 26 w 651"/>
                <a:gd name="T79" fmla="*/ 200 h 654"/>
                <a:gd name="T80" fmla="*/ 45 w 651"/>
                <a:gd name="T81" fmla="*/ 161 h 654"/>
                <a:gd name="T82" fmla="*/ 68 w 651"/>
                <a:gd name="T83" fmla="*/ 127 h 654"/>
                <a:gd name="T84" fmla="*/ 95 w 651"/>
                <a:gd name="T85" fmla="*/ 95 h 654"/>
                <a:gd name="T86" fmla="*/ 126 w 651"/>
                <a:gd name="T87" fmla="*/ 68 h 654"/>
                <a:gd name="T88" fmla="*/ 161 w 651"/>
                <a:gd name="T89" fmla="*/ 44 h 654"/>
                <a:gd name="T90" fmla="*/ 198 w 651"/>
                <a:gd name="T91" fmla="*/ 25 h 654"/>
                <a:gd name="T92" fmla="*/ 239 w 651"/>
                <a:gd name="T93" fmla="*/ 11 h 654"/>
                <a:gd name="T94" fmla="*/ 281 w 651"/>
                <a:gd name="T95" fmla="*/ 2 h 654"/>
                <a:gd name="T96" fmla="*/ 325 w 651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1" h="654">
                  <a:moveTo>
                    <a:pt x="325" y="0"/>
                  </a:moveTo>
                  <a:lnTo>
                    <a:pt x="370" y="2"/>
                  </a:lnTo>
                  <a:lnTo>
                    <a:pt x="412" y="11"/>
                  </a:lnTo>
                  <a:lnTo>
                    <a:pt x="452" y="25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5" y="95"/>
                  </a:lnTo>
                  <a:lnTo>
                    <a:pt x="582" y="127"/>
                  </a:lnTo>
                  <a:lnTo>
                    <a:pt x="606" y="161"/>
                  </a:lnTo>
                  <a:lnTo>
                    <a:pt x="625" y="200"/>
                  </a:lnTo>
                  <a:lnTo>
                    <a:pt x="639" y="240"/>
                  </a:lnTo>
                  <a:lnTo>
                    <a:pt x="648" y="283"/>
                  </a:lnTo>
                  <a:lnTo>
                    <a:pt x="651" y="327"/>
                  </a:lnTo>
                  <a:lnTo>
                    <a:pt x="648" y="371"/>
                  </a:lnTo>
                  <a:lnTo>
                    <a:pt x="639" y="414"/>
                  </a:lnTo>
                  <a:lnTo>
                    <a:pt x="625" y="454"/>
                  </a:lnTo>
                  <a:lnTo>
                    <a:pt x="606" y="492"/>
                  </a:lnTo>
                  <a:lnTo>
                    <a:pt x="582" y="527"/>
                  </a:lnTo>
                  <a:lnTo>
                    <a:pt x="555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2" y="643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1" y="651"/>
                  </a:lnTo>
                  <a:lnTo>
                    <a:pt x="239" y="643"/>
                  </a:lnTo>
                  <a:lnTo>
                    <a:pt x="198" y="629"/>
                  </a:lnTo>
                  <a:lnTo>
                    <a:pt x="161" y="609"/>
                  </a:lnTo>
                  <a:lnTo>
                    <a:pt x="126" y="586"/>
                  </a:lnTo>
                  <a:lnTo>
                    <a:pt x="95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6" y="454"/>
                  </a:lnTo>
                  <a:lnTo>
                    <a:pt x="12" y="414"/>
                  </a:lnTo>
                  <a:lnTo>
                    <a:pt x="3" y="371"/>
                  </a:lnTo>
                  <a:lnTo>
                    <a:pt x="0" y="327"/>
                  </a:lnTo>
                  <a:lnTo>
                    <a:pt x="3" y="283"/>
                  </a:lnTo>
                  <a:lnTo>
                    <a:pt x="12" y="240"/>
                  </a:lnTo>
                  <a:lnTo>
                    <a:pt x="26" y="200"/>
                  </a:lnTo>
                  <a:lnTo>
                    <a:pt x="45" y="161"/>
                  </a:lnTo>
                  <a:lnTo>
                    <a:pt x="68" y="127"/>
                  </a:lnTo>
                  <a:lnTo>
                    <a:pt x="95" y="95"/>
                  </a:lnTo>
                  <a:lnTo>
                    <a:pt x="126" y="68"/>
                  </a:lnTo>
                  <a:lnTo>
                    <a:pt x="161" y="44"/>
                  </a:lnTo>
                  <a:lnTo>
                    <a:pt x="198" y="25"/>
                  </a:lnTo>
                  <a:lnTo>
                    <a:pt x="239" y="11"/>
                  </a:lnTo>
                  <a:lnTo>
                    <a:pt x="281" y="2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4800" y="2769"/>
              <a:ext cx="193" cy="281"/>
            </a:xfrm>
            <a:custGeom>
              <a:avLst/>
              <a:gdLst>
                <a:gd name="T0" fmla="*/ 326 w 1930"/>
                <a:gd name="T1" fmla="*/ 24 h 2806"/>
                <a:gd name="T2" fmla="*/ 712 w 1930"/>
                <a:gd name="T3" fmla="*/ 113 h 2806"/>
                <a:gd name="T4" fmla="*/ 1086 w 1930"/>
                <a:gd name="T5" fmla="*/ 244 h 2806"/>
                <a:gd name="T6" fmla="*/ 1202 w 1930"/>
                <a:gd name="T7" fmla="*/ 202 h 2806"/>
                <a:gd name="T8" fmla="*/ 1320 w 1930"/>
                <a:gd name="T9" fmla="*/ 206 h 2806"/>
                <a:gd name="T10" fmla="*/ 1414 w 1930"/>
                <a:gd name="T11" fmla="*/ 250 h 2806"/>
                <a:gd name="T12" fmla="*/ 1479 w 1930"/>
                <a:gd name="T13" fmla="*/ 320 h 2806"/>
                <a:gd name="T14" fmla="*/ 1645 w 1930"/>
                <a:gd name="T15" fmla="*/ 540 h 2806"/>
                <a:gd name="T16" fmla="*/ 1843 w 1930"/>
                <a:gd name="T17" fmla="*/ 844 h 2806"/>
                <a:gd name="T18" fmla="*/ 1926 w 1930"/>
                <a:gd name="T19" fmla="*/ 1008 h 2806"/>
                <a:gd name="T20" fmla="*/ 1922 w 1930"/>
                <a:gd name="T21" fmla="*/ 1092 h 2806"/>
                <a:gd name="T22" fmla="*/ 1883 w 1930"/>
                <a:gd name="T23" fmla="*/ 1161 h 2806"/>
                <a:gd name="T24" fmla="*/ 1819 w 1930"/>
                <a:gd name="T25" fmla="*/ 1209 h 2806"/>
                <a:gd name="T26" fmla="*/ 1743 w 1930"/>
                <a:gd name="T27" fmla="*/ 1230 h 2806"/>
                <a:gd name="T28" fmla="*/ 1667 w 1930"/>
                <a:gd name="T29" fmla="*/ 1218 h 2806"/>
                <a:gd name="T30" fmla="*/ 1600 w 1930"/>
                <a:gd name="T31" fmla="*/ 1166 h 2806"/>
                <a:gd name="T32" fmla="*/ 1467 w 1930"/>
                <a:gd name="T33" fmla="*/ 944 h 2806"/>
                <a:gd name="T34" fmla="*/ 1344 w 1930"/>
                <a:gd name="T35" fmla="*/ 1702 h 2806"/>
                <a:gd name="T36" fmla="*/ 1285 w 1930"/>
                <a:gd name="T37" fmla="*/ 1880 h 2806"/>
                <a:gd name="T38" fmla="*/ 1199 w 1930"/>
                <a:gd name="T39" fmla="*/ 2244 h 2806"/>
                <a:gd name="T40" fmla="*/ 1072 w 1930"/>
                <a:gd name="T41" fmla="*/ 2596 h 2806"/>
                <a:gd name="T42" fmla="*/ 986 w 1930"/>
                <a:gd name="T43" fmla="*/ 2761 h 2806"/>
                <a:gd name="T44" fmla="*/ 918 w 1930"/>
                <a:gd name="T45" fmla="*/ 2800 h 2806"/>
                <a:gd name="T46" fmla="*/ 843 w 1930"/>
                <a:gd name="T47" fmla="*/ 2802 h 2806"/>
                <a:gd name="T48" fmla="*/ 771 w 1930"/>
                <a:gd name="T49" fmla="*/ 2771 h 2806"/>
                <a:gd name="T50" fmla="*/ 713 w 1930"/>
                <a:gd name="T51" fmla="*/ 2714 h 2806"/>
                <a:gd name="T52" fmla="*/ 682 w 1930"/>
                <a:gd name="T53" fmla="*/ 2638 h 2806"/>
                <a:gd name="T54" fmla="*/ 687 w 1930"/>
                <a:gd name="T55" fmla="*/ 2550 h 2806"/>
                <a:gd name="T56" fmla="*/ 782 w 1930"/>
                <a:gd name="T57" fmla="*/ 2323 h 2806"/>
                <a:gd name="T58" fmla="*/ 877 w 1930"/>
                <a:gd name="T59" fmla="*/ 2013 h 2806"/>
                <a:gd name="T60" fmla="*/ 891 w 1930"/>
                <a:gd name="T61" fmla="*/ 1775 h 2806"/>
                <a:gd name="T62" fmla="*/ 828 w 1930"/>
                <a:gd name="T63" fmla="*/ 1682 h 2806"/>
                <a:gd name="T64" fmla="*/ 804 w 1930"/>
                <a:gd name="T65" fmla="*/ 1568 h 2806"/>
                <a:gd name="T66" fmla="*/ 940 w 1930"/>
                <a:gd name="T67" fmla="*/ 589 h 2806"/>
                <a:gd name="T68" fmla="*/ 557 w 1930"/>
                <a:gd name="T69" fmla="*/ 460 h 2806"/>
                <a:gd name="T70" fmla="*/ 161 w 1930"/>
                <a:gd name="T71" fmla="*/ 376 h 2806"/>
                <a:gd name="T72" fmla="*/ 76 w 1930"/>
                <a:gd name="T73" fmla="*/ 342 h 2806"/>
                <a:gd name="T74" fmla="*/ 23 w 1930"/>
                <a:gd name="T75" fmla="*/ 280 h 2806"/>
                <a:gd name="T76" fmla="*/ 0 w 1930"/>
                <a:gd name="T77" fmla="*/ 203 h 2806"/>
                <a:gd name="T78" fmla="*/ 7 w 1930"/>
                <a:gd name="T79" fmla="*/ 123 h 2806"/>
                <a:gd name="T80" fmla="*/ 43 w 1930"/>
                <a:gd name="T81" fmla="*/ 55 h 2806"/>
                <a:gd name="T82" fmla="*/ 107 w 1930"/>
                <a:gd name="T83" fmla="*/ 10 h 2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0" h="2806">
                  <a:moveTo>
                    <a:pt x="163" y="0"/>
                  </a:moveTo>
                  <a:lnTo>
                    <a:pt x="196" y="2"/>
                  </a:lnTo>
                  <a:lnTo>
                    <a:pt x="326" y="24"/>
                  </a:lnTo>
                  <a:lnTo>
                    <a:pt x="456" y="50"/>
                  </a:lnTo>
                  <a:lnTo>
                    <a:pt x="584" y="80"/>
                  </a:lnTo>
                  <a:lnTo>
                    <a:pt x="712" y="113"/>
                  </a:lnTo>
                  <a:lnTo>
                    <a:pt x="839" y="151"/>
                  </a:lnTo>
                  <a:lnTo>
                    <a:pt x="963" y="195"/>
                  </a:lnTo>
                  <a:lnTo>
                    <a:pt x="1086" y="244"/>
                  </a:lnTo>
                  <a:lnTo>
                    <a:pt x="1123" y="225"/>
                  </a:lnTo>
                  <a:lnTo>
                    <a:pt x="1162" y="211"/>
                  </a:lnTo>
                  <a:lnTo>
                    <a:pt x="1202" y="202"/>
                  </a:lnTo>
                  <a:lnTo>
                    <a:pt x="1242" y="198"/>
                  </a:lnTo>
                  <a:lnTo>
                    <a:pt x="1282" y="199"/>
                  </a:lnTo>
                  <a:lnTo>
                    <a:pt x="1320" y="206"/>
                  </a:lnTo>
                  <a:lnTo>
                    <a:pt x="1355" y="217"/>
                  </a:lnTo>
                  <a:lnTo>
                    <a:pt x="1386" y="233"/>
                  </a:lnTo>
                  <a:lnTo>
                    <a:pt x="1414" y="250"/>
                  </a:lnTo>
                  <a:lnTo>
                    <a:pt x="1439" y="271"/>
                  </a:lnTo>
                  <a:lnTo>
                    <a:pt x="1460" y="295"/>
                  </a:lnTo>
                  <a:lnTo>
                    <a:pt x="1479" y="320"/>
                  </a:lnTo>
                  <a:lnTo>
                    <a:pt x="1495" y="349"/>
                  </a:lnTo>
                  <a:lnTo>
                    <a:pt x="1572" y="442"/>
                  </a:lnTo>
                  <a:lnTo>
                    <a:pt x="1645" y="540"/>
                  </a:lnTo>
                  <a:lnTo>
                    <a:pt x="1715" y="639"/>
                  </a:lnTo>
                  <a:lnTo>
                    <a:pt x="1780" y="740"/>
                  </a:lnTo>
                  <a:lnTo>
                    <a:pt x="1843" y="844"/>
                  </a:lnTo>
                  <a:lnTo>
                    <a:pt x="1903" y="949"/>
                  </a:lnTo>
                  <a:lnTo>
                    <a:pt x="1918" y="980"/>
                  </a:lnTo>
                  <a:lnTo>
                    <a:pt x="1926" y="1008"/>
                  </a:lnTo>
                  <a:lnTo>
                    <a:pt x="1930" y="1038"/>
                  </a:lnTo>
                  <a:lnTo>
                    <a:pt x="1927" y="1066"/>
                  </a:lnTo>
                  <a:lnTo>
                    <a:pt x="1922" y="1092"/>
                  </a:lnTo>
                  <a:lnTo>
                    <a:pt x="1912" y="1116"/>
                  </a:lnTo>
                  <a:lnTo>
                    <a:pt x="1899" y="1139"/>
                  </a:lnTo>
                  <a:lnTo>
                    <a:pt x="1883" y="1161"/>
                  </a:lnTo>
                  <a:lnTo>
                    <a:pt x="1863" y="1180"/>
                  </a:lnTo>
                  <a:lnTo>
                    <a:pt x="1842" y="1195"/>
                  </a:lnTo>
                  <a:lnTo>
                    <a:pt x="1819" y="1209"/>
                  </a:lnTo>
                  <a:lnTo>
                    <a:pt x="1794" y="1219"/>
                  </a:lnTo>
                  <a:lnTo>
                    <a:pt x="1769" y="1227"/>
                  </a:lnTo>
                  <a:lnTo>
                    <a:pt x="1743" y="1230"/>
                  </a:lnTo>
                  <a:lnTo>
                    <a:pt x="1717" y="1231"/>
                  </a:lnTo>
                  <a:lnTo>
                    <a:pt x="1692" y="1227"/>
                  </a:lnTo>
                  <a:lnTo>
                    <a:pt x="1667" y="1218"/>
                  </a:lnTo>
                  <a:lnTo>
                    <a:pt x="1643" y="1206"/>
                  </a:lnTo>
                  <a:lnTo>
                    <a:pt x="1620" y="1188"/>
                  </a:lnTo>
                  <a:lnTo>
                    <a:pt x="1600" y="1166"/>
                  </a:lnTo>
                  <a:lnTo>
                    <a:pt x="1582" y="1139"/>
                  </a:lnTo>
                  <a:lnTo>
                    <a:pt x="1526" y="1040"/>
                  </a:lnTo>
                  <a:lnTo>
                    <a:pt x="1467" y="944"/>
                  </a:lnTo>
                  <a:lnTo>
                    <a:pt x="1364" y="1637"/>
                  </a:lnTo>
                  <a:lnTo>
                    <a:pt x="1357" y="1671"/>
                  </a:lnTo>
                  <a:lnTo>
                    <a:pt x="1344" y="1702"/>
                  </a:lnTo>
                  <a:lnTo>
                    <a:pt x="1326" y="1731"/>
                  </a:lnTo>
                  <a:lnTo>
                    <a:pt x="1304" y="1757"/>
                  </a:lnTo>
                  <a:lnTo>
                    <a:pt x="1285" y="1880"/>
                  </a:lnTo>
                  <a:lnTo>
                    <a:pt x="1260" y="2003"/>
                  </a:lnTo>
                  <a:lnTo>
                    <a:pt x="1231" y="2124"/>
                  </a:lnTo>
                  <a:lnTo>
                    <a:pt x="1199" y="2244"/>
                  </a:lnTo>
                  <a:lnTo>
                    <a:pt x="1160" y="2364"/>
                  </a:lnTo>
                  <a:lnTo>
                    <a:pt x="1119" y="2481"/>
                  </a:lnTo>
                  <a:lnTo>
                    <a:pt x="1072" y="2596"/>
                  </a:lnTo>
                  <a:lnTo>
                    <a:pt x="1021" y="2709"/>
                  </a:lnTo>
                  <a:lnTo>
                    <a:pt x="1004" y="2738"/>
                  </a:lnTo>
                  <a:lnTo>
                    <a:pt x="986" y="2761"/>
                  </a:lnTo>
                  <a:lnTo>
                    <a:pt x="965" y="2780"/>
                  </a:lnTo>
                  <a:lnTo>
                    <a:pt x="942" y="2793"/>
                  </a:lnTo>
                  <a:lnTo>
                    <a:pt x="918" y="2800"/>
                  </a:lnTo>
                  <a:lnTo>
                    <a:pt x="893" y="2805"/>
                  </a:lnTo>
                  <a:lnTo>
                    <a:pt x="868" y="2806"/>
                  </a:lnTo>
                  <a:lnTo>
                    <a:pt x="843" y="2802"/>
                  </a:lnTo>
                  <a:lnTo>
                    <a:pt x="818" y="2795"/>
                  </a:lnTo>
                  <a:lnTo>
                    <a:pt x="794" y="2784"/>
                  </a:lnTo>
                  <a:lnTo>
                    <a:pt x="771" y="2771"/>
                  </a:lnTo>
                  <a:lnTo>
                    <a:pt x="749" y="2754"/>
                  </a:lnTo>
                  <a:lnTo>
                    <a:pt x="730" y="2736"/>
                  </a:lnTo>
                  <a:lnTo>
                    <a:pt x="713" y="2714"/>
                  </a:lnTo>
                  <a:lnTo>
                    <a:pt x="699" y="2691"/>
                  </a:lnTo>
                  <a:lnTo>
                    <a:pt x="688" y="2665"/>
                  </a:lnTo>
                  <a:lnTo>
                    <a:pt x="682" y="2638"/>
                  </a:lnTo>
                  <a:lnTo>
                    <a:pt x="678" y="2611"/>
                  </a:lnTo>
                  <a:lnTo>
                    <a:pt x="680" y="2581"/>
                  </a:lnTo>
                  <a:lnTo>
                    <a:pt x="687" y="2550"/>
                  </a:lnTo>
                  <a:lnTo>
                    <a:pt x="699" y="2519"/>
                  </a:lnTo>
                  <a:lnTo>
                    <a:pt x="743" y="2423"/>
                  </a:lnTo>
                  <a:lnTo>
                    <a:pt x="782" y="2323"/>
                  </a:lnTo>
                  <a:lnTo>
                    <a:pt x="818" y="2221"/>
                  </a:lnTo>
                  <a:lnTo>
                    <a:pt x="850" y="2118"/>
                  </a:lnTo>
                  <a:lnTo>
                    <a:pt x="877" y="2013"/>
                  </a:lnTo>
                  <a:lnTo>
                    <a:pt x="901" y="1907"/>
                  </a:lnTo>
                  <a:lnTo>
                    <a:pt x="922" y="1801"/>
                  </a:lnTo>
                  <a:lnTo>
                    <a:pt x="891" y="1775"/>
                  </a:lnTo>
                  <a:lnTo>
                    <a:pt x="866" y="1748"/>
                  </a:lnTo>
                  <a:lnTo>
                    <a:pt x="845" y="1716"/>
                  </a:lnTo>
                  <a:lnTo>
                    <a:pt x="828" y="1682"/>
                  </a:lnTo>
                  <a:lnTo>
                    <a:pt x="816" y="1646"/>
                  </a:lnTo>
                  <a:lnTo>
                    <a:pt x="808" y="1608"/>
                  </a:lnTo>
                  <a:lnTo>
                    <a:pt x="804" y="1568"/>
                  </a:lnTo>
                  <a:lnTo>
                    <a:pt x="804" y="1528"/>
                  </a:lnTo>
                  <a:lnTo>
                    <a:pt x="808" y="1487"/>
                  </a:lnTo>
                  <a:lnTo>
                    <a:pt x="940" y="589"/>
                  </a:lnTo>
                  <a:lnTo>
                    <a:pt x="814" y="540"/>
                  </a:lnTo>
                  <a:lnTo>
                    <a:pt x="686" y="497"/>
                  </a:lnTo>
                  <a:lnTo>
                    <a:pt x="557" y="460"/>
                  </a:lnTo>
                  <a:lnTo>
                    <a:pt x="426" y="427"/>
                  </a:lnTo>
                  <a:lnTo>
                    <a:pt x="294" y="399"/>
                  </a:lnTo>
                  <a:lnTo>
                    <a:pt x="161" y="376"/>
                  </a:lnTo>
                  <a:lnTo>
                    <a:pt x="130" y="370"/>
                  </a:lnTo>
                  <a:lnTo>
                    <a:pt x="101" y="358"/>
                  </a:lnTo>
                  <a:lnTo>
                    <a:pt x="76" y="342"/>
                  </a:lnTo>
                  <a:lnTo>
                    <a:pt x="54" y="325"/>
                  </a:lnTo>
                  <a:lnTo>
                    <a:pt x="37" y="304"/>
                  </a:lnTo>
                  <a:lnTo>
                    <a:pt x="23" y="280"/>
                  </a:lnTo>
                  <a:lnTo>
                    <a:pt x="12" y="256"/>
                  </a:lnTo>
                  <a:lnTo>
                    <a:pt x="4" y="229"/>
                  </a:lnTo>
                  <a:lnTo>
                    <a:pt x="0" y="203"/>
                  </a:lnTo>
                  <a:lnTo>
                    <a:pt x="0" y="176"/>
                  </a:lnTo>
                  <a:lnTo>
                    <a:pt x="2" y="149"/>
                  </a:lnTo>
                  <a:lnTo>
                    <a:pt x="7" y="123"/>
                  </a:lnTo>
                  <a:lnTo>
                    <a:pt x="16" y="99"/>
                  </a:lnTo>
                  <a:lnTo>
                    <a:pt x="28" y="76"/>
                  </a:lnTo>
                  <a:lnTo>
                    <a:pt x="43" y="55"/>
                  </a:lnTo>
                  <a:lnTo>
                    <a:pt x="61" y="36"/>
                  </a:lnTo>
                  <a:lnTo>
                    <a:pt x="83" y="21"/>
                  </a:lnTo>
                  <a:lnTo>
                    <a:pt x="107" y="10"/>
                  </a:lnTo>
                  <a:lnTo>
                    <a:pt x="133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>
              <a:off x="4927" y="2951"/>
              <a:ext cx="63" cy="85"/>
            </a:xfrm>
            <a:custGeom>
              <a:avLst/>
              <a:gdLst>
                <a:gd name="T0" fmla="*/ 107 w 634"/>
                <a:gd name="T1" fmla="*/ 2 h 848"/>
                <a:gd name="T2" fmla="*/ 123 w 634"/>
                <a:gd name="T3" fmla="*/ 16 h 848"/>
                <a:gd name="T4" fmla="*/ 152 w 634"/>
                <a:gd name="T5" fmla="*/ 44 h 848"/>
                <a:gd name="T6" fmla="*/ 191 w 634"/>
                <a:gd name="T7" fmla="*/ 81 h 848"/>
                <a:gd name="T8" fmla="*/ 239 w 634"/>
                <a:gd name="T9" fmla="*/ 128 h 848"/>
                <a:gd name="T10" fmla="*/ 294 w 634"/>
                <a:gd name="T11" fmla="*/ 183 h 848"/>
                <a:gd name="T12" fmla="*/ 351 w 634"/>
                <a:gd name="T13" fmla="*/ 242 h 848"/>
                <a:gd name="T14" fmla="*/ 408 w 634"/>
                <a:gd name="T15" fmla="*/ 305 h 848"/>
                <a:gd name="T16" fmla="*/ 465 w 634"/>
                <a:gd name="T17" fmla="*/ 369 h 848"/>
                <a:gd name="T18" fmla="*/ 518 w 634"/>
                <a:gd name="T19" fmla="*/ 432 h 848"/>
                <a:gd name="T20" fmla="*/ 563 w 634"/>
                <a:gd name="T21" fmla="*/ 494 h 848"/>
                <a:gd name="T22" fmla="*/ 600 w 634"/>
                <a:gd name="T23" fmla="*/ 551 h 848"/>
                <a:gd name="T24" fmla="*/ 624 w 634"/>
                <a:gd name="T25" fmla="*/ 606 h 848"/>
                <a:gd name="T26" fmla="*/ 634 w 634"/>
                <a:gd name="T27" fmla="*/ 662 h 848"/>
                <a:gd name="T28" fmla="*/ 628 w 634"/>
                <a:gd name="T29" fmla="*/ 718 h 848"/>
                <a:gd name="T30" fmla="*/ 604 w 634"/>
                <a:gd name="T31" fmla="*/ 769 h 848"/>
                <a:gd name="T32" fmla="*/ 561 w 634"/>
                <a:gd name="T33" fmla="*/ 813 h 848"/>
                <a:gd name="T34" fmla="*/ 515 w 634"/>
                <a:gd name="T35" fmla="*/ 837 h 848"/>
                <a:gd name="T36" fmla="*/ 463 w 634"/>
                <a:gd name="T37" fmla="*/ 848 h 848"/>
                <a:gd name="T38" fmla="*/ 408 w 634"/>
                <a:gd name="T39" fmla="*/ 845 h 848"/>
                <a:gd name="T40" fmla="*/ 358 w 634"/>
                <a:gd name="T41" fmla="*/ 827 h 848"/>
                <a:gd name="T42" fmla="*/ 316 w 634"/>
                <a:gd name="T43" fmla="*/ 795 h 848"/>
                <a:gd name="T44" fmla="*/ 279 w 634"/>
                <a:gd name="T45" fmla="*/ 740 h 848"/>
                <a:gd name="T46" fmla="*/ 233 w 634"/>
                <a:gd name="T47" fmla="*/ 676 h 848"/>
                <a:gd name="T48" fmla="*/ 184 w 634"/>
                <a:gd name="T49" fmla="*/ 618 h 848"/>
                <a:gd name="T50" fmla="*/ 134 w 634"/>
                <a:gd name="T51" fmla="*/ 567 h 848"/>
                <a:gd name="T52" fmla="*/ 88 w 634"/>
                <a:gd name="T53" fmla="*/ 524 h 848"/>
                <a:gd name="T54" fmla="*/ 48 w 634"/>
                <a:gd name="T55" fmla="*/ 490 h 848"/>
                <a:gd name="T56" fmla="*/ 19 w 634"/>
                <a:gd name="T57" fmla="*/ 466 h 848"/>
                <a:gd name="T58" fmla="*/ 3 w 634"/>
                <a:gd name="T59" fmla="*/ 454 h 848"/>
                <a:gd name="T60" fmla="*/ 2 w 634"/>
                <a:gd name="T61" fmla="*/ 450 h 848"/>
                <a:gd name="T62" fmla="*/ 10 w 634"/>
                <a:gd name="T63" fmla="*/ 428 h 848"/>
                <a:gd name="T64" fmla="*/ 26 w 634"/>
                <a:gd name="T65" fmla="*/ 384 h 848"/>
                <a:gd name="T66" fmla="*/ 45 w 634"/>
                <a:gd name="T67" fmla="*/ 319 h 848"/>
                <a:gd name="T68" fmla="*/ 67 w 634"/>
                <a:gd name="T69" fmla="*/ 233 h 848"/>
                <a:gd name="T70" fmla="*/ 88 w 634"/>
                <a:gd name="T71" fmla="*/ 126 h 848"/>
                <a:gd name="T72" fmla="*/ 105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105" y="0"/>
                  </a:moveTo>
                  <a:lnTo>
                    <a:pt x="107" y="2"/>
                  </a:lnTo>
                  <a:lnTo>
                    <a:pt x="114" y="8"/>
                  </a:lnTo>
                  <a:lnTo>
                    <a:pt x="123" y="16"/>
                  </a:lnTo>
                  <a:lnTo>
                    <a:pt x="136" y="28"/>
                  </a:lnTo>
                  <a:lnTo>
                    <a:pt x="152" y="44"/>
                  </a:lnTo>
                  <a:lnTo>
                    <a:pt x="171" y="61"/>
                  </a:lnTo>
                  <a:lnTo>
                    <a:pt x="191" y="81"/>
                  </a:lnTo>
                  <a:lnTo>
                    <a:pt x="215" y="104"/>
                  </a:lnTo>
                  <a:lnTo>
                    <a:pt x="239" y="128"/>
                  </a:lnTo>
                  <a:lnTo>
                    <a:pt x="267" y="155"/>
                  </a:lnTo>
                  <a:lnTo>
                    <a:pt x="294" y="183"/>
                  </a:lnTo>
                  <a:lnTo>
                    <a:pt x="322" y="212"/>
                  </a:lnTo>
                  <a:lnTo>
                    <a:pt x="351" y="242"/>
                  </a:lnTo>
                  <a:lnTo>
                    <a:pt x="380" y="273"/>
                  </a:lnTo>
                  <a:lnTo>
                    <a:pt x="408" y="305"/>
                  </a:lnTo>
                  <a:lnTo>
                    <a:pt x="438" y="337"/>
                  </a:lnTo>
                  <a:lnTo>
                    <a:pt x="465" y="369"/>
                  </a:lnTo>
                  <a:lnTo>
                    <a:pt x="492" y="400"/>
                  </a:lnTo>
                  <a:lnTo>
                    <a:pt x="518" y="432"/>
                  </a:lnTo>
                  <a:lnTo>
                    <a:pt x="542" y="463"/>
                  </a:lnTo>
                  <a:lnTo>
                    <a:pt x="563" y="494"/>
                  </a:lnTo>
                  <a:lnTo>
                    <a:pt x="583" y="522"/>
                  </a:lnTo>
                  <a:lnTo>
                    <a:pt x="600" y="551"/>
                  </a:lnTo>
                  <a:lnTo>
                    <a:pt x="615" y="577"/>
                  </a:lnTo>
                  <a:lnTo>
                    <a:pt x="624" y="606"/>
                  </a:lnTo>
                  <a:lnTo>
                    <a:pt x="632" y="634"/>
                  </a:lnTo>
                  <a:lnTo>
                    <a:pt x="634" y="662"/>
                  </a:lnTo>
                  <a:lnTo>
                    <a:pt x="633" y="690"/>
                  </a:lnTo>
                  <a:lnTo>
                    <a:pt x="628" y="718"/>
                  </a:lnTo>
                  <a:lnTo>
                    <a:pt x="618" y="744"/>
                  </a:lnTo>
                  <a:lnTo>
                    <a:pt x="604" y="769"/>
                  </a:lnTo>
                  <a:lnTo>
                    <a:pt x="585" y="792"/>
                  </a:lnTo>
                  <a:lnTo>
                    <a:pt x="561" y="813"/>
                  </a:lnTo>
                  <a:lnTo>
                    <a:pt x="539" y="827"/>
                  </a:lnTo>
                  <a:lnTo>
                    <a:pt x="515" y="837"/>
                  </a:lnTo>
                  <a:lnTo>
                    <a:pt x="489" y="844"/>
                  </a:lnTo>
                  <a:lnTo>
                    <a:pt x="463" y="848"/>
                  </a:lnTo>
                  <a:lnTo>
                    <a:pt x="436" y="848"/>
                  </a:lnTo>
                  <a:lnTo>
                    <a:pt x="408" y="845"/>
                  </a:lnTo>
                  <a:lnTo>
                    <a:pt x="382" y="838"/>
                  </a:lnTo>
                  <a:lnTo>
                    <a:pt x="358" y="827"/>
                  </a:lnTo>
                  <a:lnTo>
                    <a:pt x="335" y="813"/>
                  </a:lnTo>
                  <a:lnTo>
                    <a:pt x="316" y="795"/>
                  </a:lnTo>
                  <a:lnTo>
                    <a:pt x="300" y="774"/>
                  </a:lnTo>
                  <a:lnTo>
                    <a:pt x="279" y="740"/>
                  </a:lnTo>
                  <a:lnTo>
                    <a:pt x="257" y="707"/>
                  </a:lnTo>
                  <a:lnTo>
                    <a:pt x="233" y="676"/>
                  </a:lnTo>
                  <a:lnTo>
                    <a:pt x="209" y="646"/>
                  </a:lnTo>
                  <a:lnTo>
                    <a:pt x="184" y="618"/>
                  </a:lnTo>
                  <a:lnTo>
                    <a:pt x="159" y="591"/>
                  </a:lnTo>
                  <a:lnTo>
                    <a:pt x="134" y="567"/>
                  </a:lnTo>
                  <a:lnTo>
                    <a:pt x="111" y="544"/>
                  </a:lnTo>
                  <a:lnTo>
                    <a:pt x="88" y="524"/>
                  </a:lnTo>
                  <a:lnTo>
                    <a:pt x="67" y="506"/>
                  </a:lnTo>
                  <a:lnTo>
                    <a:pt x="48" y="490"/>
                  </a:lnTo>
                  <a:lnTo>
                    <a:pt x="32" y="477"/>
                  </a:lnTo>
                  <a:lnTo>
                    <a:pt x="19" y="466"/>
                  </a:lnTo>
                  <a:lnTo>
                    <a:pt x="9" y="460"/>
                  </a:lnTo>
                  <a:lnTo>
                    <a:pt x="3" y="454"/>
                  </a:lnTo>
                  <a:lnTo>
                    <a:pt x="0" y="453"/>
                  </a:lnTo>
                  <a:lnTo>
                    <a:pt x="2" y="450"/>
                  </a:lnTo>
                  <a:lnTo>
                    <a:pt x="5" y="442"/>
                  </a:lnTo>
                  <a:lnTo>
                    <a:pt x="10" y="428"/>
                  </a:lnTo>
                  <a:lnTo>
                    <a:pt x="18" y="409"/>
                  </a:lnTo>
                  <a:lnTo>
                    <a:pt x="26" y="384"/>
                  </a:lnTo>
                  <a:lnTo>
                    <a:pt x="35" y="354"/>
                  </a:lnTo>
                  <a:lnTo>
                    <a:pt x="45" y="319"/>
                  </a:lnTo>
                  <a:lnTo>
                    <a:pt x="56" y="279"/>
                  </a:lnTo>
                  <a:lnTo>
                    <a:pt x="67" y="233"/>
                  </a:lnTo>
                  <a:lnTo>
                    <a:pt x="78" y="182"/>
                  </a:lnTo>
                  <a:lnTo>
                    <a:pt x="88" y="126"/>
                  </a:lnTo>
                  <a:lnTo>
                    <a:pt x="96" y="6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4892" y="2716"/>
              <a:ext cx="65" cy="65"/>
            </a:xfrm>
            <a:custGeom>
              <a:avLst/>
              <a:gdLst>
                <a:gd name="T0" fmla="*/ 325 w 652"/>
                <a:gd name="T1" fmla="*/ 0 h 654"/>
                <a:gd name="T2" fmla="*/ 370 w 652"/>
                <a:gd name="T3" fmla="*/ 4 h 654"/>
                <a:gd name="T4" fmla="*/ 413 w 652"/>
                <a:gd name="T5" fmla="*/ 11 h 654"/>
                <a:gd name="T6" fmla="*/ 452 w 652"/>
                <a:gd name="T7" fmla="*/ 26 h 654"/>
                <a:gd name="T8" fmla="*/ 490 w 652"/>
                <a:gd name="T9" fmla="*/ 44 h 654"/>
                <a:gd name="T10" fmla="*/ 525 w 652"/>
                <a:gd name="T11" fmla="*/ 68 h 654"/>
                <a:gd name="T12" fmla="*/ 556 w 652"/>
                <a:gd name="T13" fmla="*/ 96 h 654"/>
                <a:gd name="T14" fmla="*/ 583 w 652"/>
                <a:gd name="T15" fmla="*/ 128 h 654"/>
                <a:gd name="T16" fmla="*/ 607 w 652"/>
                <a:gd name="T17" fmla="*/ 162 h 654"/>
                <a:gd name="T18" fmla="*/ 625 w 652"/>
                <a:gd name="T19" fmla="*/ 200 h 654"/>
                <a:gd name="T20" fmla="*/ 640 w 652"/>
                <a:gd name="T21" fmla="*/ 241 h 654"/>
                <a:gd name="T22" fmla="*/ 648 w 652"/>
                <a:gd name="T23" fmla="*/ 282 h 654"/>
                <a:gd name="T24" fmla="*/ 652 w 652"/>
                <a:gd name="T25" fmla="*/ 327 h 654"/>
                <a:gd name="T26" fmla="*/ 648 w 652"/>
                <a:gd name="T27" fmla="*/ 371 h 654"/>
                <a:gd name="T28" fmla="*/ 640 w 652"/>
                <a:gd name="T29" fmla="*/ 414 h 654"/>
                <a:gd name="T30" fmla="*/ 625 w 652"/>
                <a:gd name="T31" fmla="*/ 455 h 654"/>
                <a:gd name="T32" fmla="*/ 607 w 652"/>
                <a:gd name="T33" fmla="*/ 492 h 654"/>
                <a:gd name="T34" fmla="*/ 583 w 652"/>
                <a:gd name="T35" fmla="*/ 527 h 654"/>
                <a:gd name="T36" fmla="*/ 556 w 652"/>
                <a:gd name="T37" fmla="*/ 559 h 654"/>
                <a:gd name="T38" fmla="*/ 525 w 652"/>
                <a:gd name="T39" fmla="*/ 586 h 654"/>
                <a:gd name="T40" fmla="*/ 490 w 652"/>
                <a:gd name="T41" fmla="*/ 609 h 654"/>
                <a:gd name="T42" fmla="*/ 452 w 652"/>
                <a:gd name="T43" fmla="*/ 629 h 654"/>
                <a:gd name="T44" fmla="*/ 413 w 652"/>
                <a:gd name="T45" fmla="*/ 642 h 654"/>
                <a:gd name="T46" fmla="*/ 370 w 652"/>
                <a:gd name="T47" fmla="*/ 651 h 654"/>
                <a:gd name="T48" fmla="*/ 325 w 652"/>
                <a:gd name="T49" fmla="*/ 654 h 654"/>
                <a:gd name="T50" fmla="*/ 282 w 652"/>
                <a:gd name="T51" fmla="*/ 651 h 654"/>
                <a:gd name="T52" fmla="*/ 239 w 652"/>
                <a:gd name="T53" fmla="*/ 642 h 654"/>
                <a:gd name="T54" fmla="*/ 199 w 652"/>
                <a:gd name="T55" fmla="*/ 629 h 654"/>
                <a:gd name="T56" fmla="*/ 162 w 652"/>
                <a:gd name="T57" fmla="*/ 609 h 654"/>
                <a:gd name="T58" fmla="*/ 127 w 652"/>
                <a:gd name="T59" fmla="*/ 586 h 654"/>
                <a:gd name="T60" fmla="*/ 96 w 652"/>
                <a:gd name="T61" fmla="*/ 559 h 654"/>
                <a:gd name="T62" fmla="*/ 68 w 652"/>
                <a:gd name="T63" fmla="*/ 527 h 654"/>
                <a:gd name="T64" fmla="*/ 45 w 652"/>
                <a:gd name="T65" fmla="*/ 492 h 654"/>
                <a:gd name="T66" fmla="*/ 27 w 652"/>
                <a:gd name="T67" fmla="*/ 455 h 654"/>
                <a:gd name="T68" fmla="*/ 12 w 652"/>
                <a:gd name="T69" fmla="*/ 414 h 654"/>
                <a:gd name="T70" fmla="*/ 4 w 652"/>
                <a:gd name="T71" fmla="*/ 371 h 654"/>
                <a:gd name="T72" fmla="*/ 0 w 652"/>
                <a:gd name="T73" fmla="*/ 327 h 654"/>
                <a:gd name="T74" fmla="*/ 4 w 652"/>
                <a:gd name="T75" fmla="*/ 282 h 654"/>
                <a:gd name="T76" fmla="*/ 12 w 652"/>
                <a:gd name="T77" fmla="*/ 241 h 654"/>
                <a:gd name="T78" fmla="*/ 27 w 652"/>
                <a:gd name="T79" fmla="*/ 200 h 654"/>
                <a:gd name="T80" fmla="*/ 45 w 652"/>
                <a:gd name="T81" fmla="*/ 162 h 654"/>
                <a:gd name="T82" fmla="*/ 68 w 652"/>
                <a:gd name="T83" fmla="*/ 128 h 654"/>
                <a:gd name="T84" fmla="*/ 96 w 652"/>
                <a:gd name="T85" fmla="*/ 96 h 654"/>
                <a:gd name="T86" fmla="*/ 127 w 652"/>
                <a:gd name="T87" fmla="*/ 68 h 654"/>
                <a:gd name="T88" fmla="*/ 162 w 652"/>
                <a:gd name="T89" fmla="*/ 44 h 654"/>
                <a:gd name="T90" fmla="*/ 199 w 652"/>
                <a:gd name="T91" fmla="*/ 26 h 654"/>
                <a:gd name="T92" fmla="*/ 239 w 652"/>
                <a:gd name="T93" fmla="*/ 11 h 654"/>
                <a:gd name="T94" fmla="*/ 282 w 652"/>
                <a:gd name="T95" fmla="*/ 4 h 654"/>
                <a:gd name="T96" fmla="*/ 325 w 652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654">
                  <a:moveTo>
                    <a:pt x="325" y="0"/>
                  </a:moveTo>
                  <a:lnTo>
                    <a:pt x="370" y="4"/>
                  </a:lnTo>
                  <a:lnTo>
                    <a:pt x="413" y="11"/>
                  </a:lnTo>
                  <a:lnTo>
                    <a:pt x="452" y="26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6" y="96"/>
                  </a:lnTo>
                  <a:lnTo>
                    <a:pt x="583" y="128"/>
                  </a:lnTo>
                  <a:lnTo>
                    <a:pt x="607" y="162"/>
                  </a:lnTo>
                  <a:lnTo>
                    <a:pt x="625" y="200"/>
                  </a:lnTo>
                  <a:lnTo>
                    <a:pt x="640" y="241"/>
                  </a:lnTo>
                  <a:lnTo>
                    <a:pt x="648" y="282"/>
                  </a:lnTo>
                  <a:lnTo>
                    <a:pt x="652" y="327"/>
                  </a:lnTo>
                  <a:lnTo>
                    <a:pt x="648" y="371"/>
                  </a:lnTo>
                  <a:lnTo>
                    <a:pt x="640" y="414"/>
                  </a:lnTo>
                  <a:lnTo>
                    <a:pt x="625" y="455"/>
                  </a:lnTo>
                  <a:lnTo>
                    <a:pt x="607" y="492"/>
                  </a:lnTo>
                  <a:lnTo>
                    <a:pt x="583" y="527"/>
                  </a:lnTo>
                  <a:lnTo>
                    <a:pt x="556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3" y="642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2" y="651"/>
                  </a:lnTo>
                  <a:lnTo>
                    <a:pt x="239" y="642"/>
                  </a:lnTo>
                  <a:lnTo>
                    <a:pt x="199" y="629"/>
                  </a:lnTo>
                  <a:lnTo>
                    <a:pt x="162" y="609"/>
                  </a:lnTo>
                  <a:lnTo>
                    <a:pt x="127" y="586"/>
                  </a:lnTo>
                  <a:lnTo>
                    <a:pt x="96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7" y="455"/>
                  </a:lnTo>
                  <a:lnTo>
                    <a:pt x="12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2"/>
                  </a:lnTo>
                  <a:lnTo>
                    <a:pt x="12" y="241"/>
                  </a:lnTo>
                  <a:lnTo>
                    <a:pt x="27" y="200"/>
                  </a:lnTo>
                  <a:lnTo>
                    <a:pt x="45" y="162"/>
                  </a:lnTo>
                  <a:lnTo>
                    <a:pt x="68" y="128"/>
                  </a:lnTo>
                  <a:lnTo>
                    <a:pt x="96" y="96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199" y="26"/>
                  </a:lnTo>
                  <a:lnTo>
                    <a:pt x="239" y="11"/>
                  </a:lnTo>
                  <a:lnTo>
                    <a:pt x="282" y="4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50" name="Picture 2" descr="C:\Users\Jo\Downloads\two-settings-cogwhe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38" y="2659544"/>
            <a:ext cx="1128262" cy="109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\Downloads\cod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87" y="2738341"/>
            <a:ext cx="1028870" cy="100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23"/>
          <p:cNvSpPr>
            <a:spLocks/>
          </p:cNvSpPr>
          <p:nvPr/>
        </p:nvSpPr>
        <p:spPr bwMode="auto">
          <a:xfrm>
            <a:off x="7567078" y="2697294"/>
            <a:ext cx="677330" cy="900000"/>
          </a:xfrm>
          <a:custGeom>
            <a:avLst/>
            <a:gdLst>
              <a:gd name="T0" fmla="*/ 1200 w 3051"/>
              <a:gd name="T1" fmla="*/ 13 h 3472"/>
              <a:gd name="T2" fmla="*/ 1324 w 3051"/>
              <a:gd name="T3" fmla="*/ 74 h 3472"/>
              <a:gd name="T4" fmla="*/ 1413 w 3051"/>
              <a:gd name="T5" fmla="*/ 177 h 3472"/>
              <a:gd name="T6" fmla="*/ 1459 w 3051"/>
              <a:gd name="T7" fmla="*/ 308 h 3472"/>
              <a:gd name="T8" fmla="*/ 1495 w 3051"/>
              <a:gd name="T9" fmla="*/ 1174 h 3472"/>
              <a:gd name="T10" fmla="*/ 1604 w 3051"/>
              <a:gd name="T11" fmla="*/ 1143 h 3472"/>
              <a:gd name="T12" fmla="*/ 1731 w 3051"/>
              <a:gd name="T13" fmla="*/ 1153 h 3472"/>
              <a:gd name="T14" fmla="*/ 1847 w 3051"/>
              <a:gd name="T15" fmla="*/ 1206 h 3472"/>
              <a:gd name="T16" fmla="*/ 1936 w 3051"/>
              <a:gd name="T17" fmla="*/ 1295 h 3472"/>
              <a:gd name="T18" fmla="*/ 2010 w 3051"/>
              <a:gd name="T19" fmla="*/ 1350 h 3472"/>
              <a:gd name="T20" fmla="*/ 2125 w 3051"/>
              <a:gd name="T21" fmla="*/ 1315 h 3472"/>
              <a:gd name="T22" fmla="*/ 2258 w 3051"/>
              <a:gd name="T23" fmla="*/ 1324 h 3472"/>
              <a:gd name="T24" fmla="*/ 2379 w 3051"/>
              <a:gd name="T25" fmla="*/ 1382 h 3472"/>
              <a:gd name="T26" fmla="*/ 2467 w 3051"/>
              <a:gd name="T27" fmla="*/ 1479 h 3472"/>
              <a:gd name="T28" fmla="*/ 2517 w 3051"/>
              <a:gd name="T29" fmla="*/ 1602 h 3472"/>
              <a:gd name="T30" fmla="*/ 2647 w 3051"/>
              <a:gd name="T31" fmla="*/ 1558 h 3472"/>
              <a:gd name="T32" fmla="*/ 2789 w 3051"/>
              <a:gd name="T33" fmla="*/ 1568 h 3472"/>
              <a:gd name="T34" fmla="*/ 2913 w 3051"/>
              <a:gd name="T35" fmla="*/ 1630 h 3472"/>
              <a:gd name="T36" fmla="*/ 3002 w 3051"/>
              <a:gd name="T37" fmla="*/ 1732 h 3472"/>
              <a:gd name="T38" fmla="*/ 3048 w 3051"/>
              <a:gd name="T39" fmla="*/ 1864 h 3472"/>
              <a:gd name="T40" fmla="*/ 3048 w 3051"/>
              <a:gd name="T41" fmla="*/ 2849 h 3472"/>
              <a:gd name="T42" fmla="*/ 3003 w 3051"/>
              <a:gd name="T43" fmla="*/ 3026 h 3472"/>
              <a:gd name="T44" fmla="*/ 2911 w 3051"/>
              <a:gd name="T45" fmla="*/ 3182 h 3472"/>
              <a:gd name="T46" fmla="*/ 2778 w 3051"/>
              <a:gd name="T47" fmla="*/ 3311 h 3472"/>
              <a:gd name="T48" fmla="*/ 2613 w 3051"/>
              <a:gd name="T49" fmla="*/ 3407 h 3472"/>
              <a:gd name="T50" fmla="*/ 2423 w 3051"/>
              <a:gd name="T51" fmla="*/ 3462 h 3472"/>
              <a:gd name="T52" fmla="*/ 1519 w 3051"/>
              <a:gd name="T53" fmla="*/ 3472 h 3472"/>
              <a:gd name="T54" fmla="*/ 1343 w 3051"/>
              <a:gd name="T55" fmla="*/ 3448 h 3472"/>
              <a:gd name="T56" fmla="*/ 1166 w 3051"/>
              <a:gd name="T57" fmla="*/ 3381 h 3472"/>
              <a:gd name="T58" fmla="*/ 1003 w 3051"/>
              <a:gd name="T59" fmla="*/ 3286 h 3472"/>
              <a:gd name="T60" fmla="*/ 867 w 3051"/>
              <a:gd name="T61" fmla="*/ 3175 h 3472"/>
              <a:gd name="T62" fmla="*/ 40 w 3051"/>
              <a:gd name="T63" fmla="*/ 2226 h 3472"/>
              <a:gd name="T64" fmla="*/ 2 w 3051"/>
              <a:gd name="T65" fmla="*/ 2103 h 3472"/>
              <a:gd name="T66" fmla="*/ 10 w 3051"/>
              <a:gd name="T67" fmla="*/ 1978 h 3472"/>
              <a:gd name="T68" fmla="*/ 61 w 3051"/>
              <a:gd name="T69" fmla="*/ 1861 h 3472"/>
              <a:gd name="T70" fmla="*/ 155 w 3051"/>
              <a:gd name="T71" fmla="*/ 1767 h 3472"/>
              <a:gd name="T72" fmla="*/ 273 w 3051"/>
              <a:gd name="T73" fmla="*/ 1715 h 3472"/>
              <a:gd name="T74" fmla="*/ 399 w 3051"/>
              <a:gd name="T75" fmla="*/ 1707 h 3472"/>
              <a:gd name="T76" fmla="*/ 519 w 3051"/>
              <a:gd name="T77" fmla="*/ 1744 h 3472"/>
              <a:gd name="T78" fmla="*/ 623 w 3051"/>
              <a:gd name="T79" fmla="*/ 1825 h 3472"/>
              <a:gd name="T80" fmla="*/ 753 w 3051"/>
              <a:gd name="T81" fmla="*/ 308 h 3472"/>
              <a:gd name="T82" fmla="*/ 797 w 3051"/>
              <a:gd name="T83" fmla="*/ 177 h 3472"/>
              <a:gd name="T84" fmla="*/ 888 w 3051"/>
              <a:gd name="T85" fmla="*/ 74 h 3472"/>
              <a:gd name="T86" fmla="*/ 1011 w 3051"/>
              <a:gd name="T87" fmla="*/ 13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51" h="3472">
                <a:moveTo>
                  <a:pt x="1106" y="0"/>
                </a:moveTo>
                <a:lnTo>
                  <a:pt x="1153" y="4"/>
                </a:lnTo>
                <a:lnTo>
                  <a:pt x="1200" y="13"/>
                </a:lnTo>
                <a:lnTo>
                  <a:pt x="1244" y="28"/>
                </a:lnTo>
                <a:lnTo>
                  <a:pt x="1286" y="49"/>
                </a:lnTo>
                <a:lnTo>
                  <a:pt x="1324" y="74"/>
                </a:lnTo>
                <a:lnTo>
                  <a:pt x="1357" y="105"/>
                </a:lnTo>
                <a:lnTo>
                  <a:pt x="1387" y="139"/>
                </a:lnTo>
                <a:lnTo>
                  <a:pt x="1413" y="177"/>
                </a:lnTo>
                <a:lnTo>
                  <a:pt x="1434" y="218"/>
                </a:lnTo>
                <a:lnTo>
                  <a:pt x="1449" y="262"/>
                </a:lnTo>
                <a:lnTo>
                  <a:pt x="1459" y="308"/>
                </a:lnTo>
                <a:lnTo>
                  <a:pt x="1462" y="357"/>
                </a:lnTo>
                <a:lnTo>
                  <a:pt x="1462" y="1192"/>
                </a:lnTo>
                <a:lnTo>
                  <a:pt x="1495" y="1174"/>
                </a:lnTo>
                <a:lnTo>
                  <a:pt x="1530" y="1160"/>
                </a:lnTo>
                <a:lnTo>
                  <a:pt x="1566" y="1150"/>
                </a:lnTo>
                <a:lnTo>
                  <a:pt x="1604" y="1143"/>
                </a:lnTo>
                <a:lnTo>
                  <a:pt x="1643" y="1141"/>
                </a:lnTo>
                <a:lnTo>
                  <a:pt x="1688" y="1144"/>
                </a:lnTo>
                <a:lnTo>
                  <a:pt x="1731" y="1153"/>
                </a:lnTo>
                <a:lnTo>
                  <a:pt x="1772" y="1165"/>
                </a:lnTo>
                <a:lnTo>
                  <a:pt x="1810" y="1183"/>
                </a:lnTo>
                <a:lnTo>
                  <a:pt x="1847" y="1206"/>
                </a:lnTo>
                <a:lnTo>
                  <a:pt x="1880" y="1231"/>
                </a:lnTo>
                <a:lnTo>
                  <a:pt x="1909" y="1261"/>
                </a:lnTo>
                <a:lnTo>
                  <a:pt x="1936" y="1295"/>
                </a:lnTo>
                <a:lnTo>
                  <a:pt x="1957" y="1331"/>
                </a:lnTo>
                <a:lnTo>
                  <a:pt x="1975" y="1369"/>
                </a:lnTo>
                <a:lnTo>
                  <a:pt x="2010" y="1350"/>
                </a:lnTo>
                <a:lnTo>
                  <a:pt x="2047" y="1334"/>
                </a:lnTo>
                <a:lnTo>
                  <a:pt x="2085" y="1322"/>
                </a:lnTo>
                <a:lnTo>
                  <a:pt x="2125" y="1315"/>
                </a:lnTo>
                <a:lnTo>
                  <a:pt x="2167" y="1313"/>
                </a:lnTo>
                <a:lnTo>
                  <a:pt x="2214" y="1316"/>
                </a:lnTo>
                <a:lnTo>
                  <a:pt x="2258" y="1324"/>
                </a:lnTo>
                <a:lnTo>
                  <a:pt x="2301" y="1339"/>
                </a:lnTo>
                <a:lnTo>
                  <a:pt x="2342" y="1358"/>
                </a:lnTo>
                <a:lnTo>
                  <a:pt x="2379" y="1382"/>
                </a:lnTo>
                <a:lnTo>
                  <a:pt x="2411" y="1411"/>
                </a:lnTo>
                <a:lnTo>
                  <a:pt x="2442" y="1443"/>
                </a:lnTo>
                <a:lnTo>
                  <a:pt x="2467" y="1479"/>
                </a:lnTo>
                <a:lnTo>
                  <a:pt x="2490" y="1517"/>
                </a:lnTo>
                <a:lnTo>
                  <a:pt x="2505" y="1559"/>
                </a:lnTo>
                <a:lnTo>
                  <a:pt x="2517" y="1602"/>
                </a:lnTo>
                <a:lnTo>
                  <a:pt x="2557" y="1582"/>
                </a:lnTo>
                <a:lnTo>
                  <a:pt x="2601" y="1568"/>
                </a:lnTo>
                <a:lnTo>
                  <a:pt x="2647" y="1558"/>
                </a:lnTo>
                <a:lnTo>
                  <a:pt x="2695" y="1555"/>
                </a:lnTo>
                <a:lnTo>
                  <a:pt x="2742" y="1558"/>
                </a:lnTo>
                <a:lnTo>
                  <a:pt x="2789" y="1568"/>
                </a:lnTo>
                <a:lnTo>
                  <a:pt x="2833" y="1583"/>
                </a:lnTo>
                <a:lnTo>
                  <a:pt x="2874" y="1604"/>
                </a:lnTo>
                <a:lnTo>
                  <a:pt x="2913" y="1630"/>
                </a:lnTo>
                <a:lnTo>
                  <a:pt x="2946" y="1660"/>
                </a:lnTo>
                <a:lnTo>
                  <a:pt x="2977" y="1693"/>
                </a:lnTo>
                <a:lnTo>
                  <a:pt x="3002" y="1732"/>
                </a:lnTo>
                <a:lnTo>
                  <a:pt x="3022" y="1773"/>
                </a:lnTo>
                <a:lnTo>
                  <a:pt x="3038" y="1817"/>
                </a:lnTo>
                <a:lnTo>
                  <a:pt x="3048" y="1864"/>
                </a:lnTo>
                <a:lnTo>
                  <a:pt x="3051" y="1911"/>
                </a:lnTo>
                <a:lnTo>
                  <a:pt x="3051" y="2787"/>
                </a:lnTo>
                <a:lnTo>
                  <a:pt x="3048" y="2849"/>
                </a:lnTo>
                <a:lnTo>
                  <a:pt x="3038" y="2909"/>
                </a:lnTo>
                <a:lnTo>
                  <a:pt x="3024" y="2969"/>
                </a:lnTo>
                <a:lnTo>
                  <a:pt x="3003" y="3026"/>
                </a:lnTo>
                <a:lnTo>
                  <a:pt x="2977" y="3081"/>
                </a:lnTo>
                <a:lnTo>
                  <a:pt x="2946" y="3133"/>
                </a:lnTo>
                <a:lnTo>
                  <a:pt x="2911" y="3182"/>
                </a:lnTo>
                <a:lnTo>
                  <a:pt x="2871" y="3229"/>
                </a:lnTo>
                <a:lnTo>
                  <a:pt x="2827" y="3271"/>
                </a:lnTo>
                <a:lnTo>
                  <a:pt x="2778" y="3311"/>
                </a:lnTo>
                <a:lnTo>
                  <a:pt x="2726" y="3347"/>
                </a:lnTo>
                <a:lnTo>
                  <a:pt x="2671" y="3379"/>
                </a:lnTo>
                <a:lnTo>
                  <a:pt x="2613" y="3407"/>
                </a:lnTo>
                <a:lnTo>
                  <a:pt x="2552" y="3430"/>
                </a:lnTo>
                <a:lnTo>
                  <a:pt x="2489" y="3448"/>
                </a:lnTo>
                <a:lnTo>
                  <a:pt x="2423" y="3462"/>
                </a:lnTo>
                <a:lnTo>
                  <a:pt x="2355" y="3470"/>
                </a:lnTo>
                <a:lnTo>
                  <a:pt x="2286" y="3472"/>
                </a:lnTo>
                <a:lnTo>
                  <a:pt x="1519" y="3472"/>
                </a:lnTo>
                <a:lnTo>
                  <a:pt x="1462" y="3470"/>
                </a:lnTo>
                <a:lnTo>
                  <a:pt x="1403" y="3462"/>
                </a:lnTo>
                <a:lnTo>
                  <a:pt x="1343" y="3448"/>
                </a:lnTo>
                <a:lnTo>
                  <a:pt x="1283" y="3430"/>
                </a:lnTo>
                <a:lnTo>
                  <a:pt x="1224" y="3407"/>
                </a:lnTo>
                <a:lnTo>
                  <a:pt x="1166" y="3381"/>
                </a:lnTo>
                <a:lnTo>
                  <a:pt x="1110" y="3352"/>
                </a:lnTo>
                <a:lnTo>
                  <a:pt x="1055" y="3320"/>
                </a:lnTo>
                <a:lnTo>
                  <a:pt x="1003" y="3286"/>
                </a:lnTo>
                <a:lnTo>
                  <a:pt x="954" y="3250"/>
                </a:lnTo>
                <a:lnTo>
                  <a:pt x="909" y="3213"/>
                </a:lnTo>
                <a:lnTo>
                  <a:pt x="867" y="3175"/>
                </a:lnTo>
                <a:lnTo>
                  <a:pt x="90" y="2299"/>
                </a:lnTo>
                <a:lnTo>
                  <a:pt x="62" y="2263"/>
                </a:lnTo>
                <a:lnTo>
                  <a:pt x="40" y="2226"/>
                </a:lnTo>
                <a:lnTo>
                  <a:pt x="22" y="2186"/>
                </a:lnTo>
                <a:lnTo>
                  <a:pt x="10" y="2145"/>
                </a:lnTo>
                <a:lnTo>
                  <a:pt x="2" y="2103"/>
                </a:lnTo>
                <a:lnTo>
                  <a:pt x="0" y="2062"/>
                </a:lnTo>
                <a:lnTo>
                  <a:pt x="2" y="2019"/>
                </a:lnTo>
                <a:lnTo>
                  <a:pt x="10" y="1978"/>
                </a:lnTo>
                <a:lnTo>
                  <a:pt x="22" y="1937"/>
                </a:lnTo>
                <a:lnTo>
                  <a:pt x="39" y="1899"/>
                </a:lnTo>
                <a:lnTo>
                  <a:pt x="61" y="1861"/>
                </a:lnTo>
                <a:lnTo>
                  <a:pt x="88" y="1827"/>
                </a:lnTo>
                <a:lnTo>
                  <a:pt x="119" y="1795"/>
                </a:lnTo>
                <a:lnTo>
                  <a:pt x="155" y="1767"/>
                </a:lnTo>
                <a:lnTo>
                  <a:pt x="192" y="1744"/>
                </a:lnTo>
                <a:lnTo>
                  <a:pt x="232" y="1727"/>
                </a:lnTo>
                <a:lnTo>
                  <a:pt x="273" y="1715"/>
                </a:lnTo>
                <a:lnTo>
                  <a:pt x="314" y="1707"/>
                </a:lnTo>
                <a:lnTo>
                  <a:pt x="356" y="1705"/>
                </a:lnTo>
                <a:lnTo>
                  <a:pt x="399" y="1707"/>
                </a:lnTo>
                <a:lnTo>
                  <a:pt x="440" y="1715"/>
                </a:lnTo>
                <a:lnTo>
                  <a:pt x="480" y="1727"/>
                </a:lnTo>
                <a:lnTo>
                  <a:pt x="519" y="1744"/>
                </a:lnTo>
                <a:lnTo>
                  <a:pt x="556" y="1767"/>
                </a:lnTo>
                <a:lnTo>
                  <a:pt x="591" y="1793"/>
                </a:lnTo>
                <a:lnTo>
                  <a:pt x="623" y="1825"/>
                </a:lnTo>
                <a:lnTo>
                  <a:pt x="748" y="1967"/>
                </a:lnTo>
                <a:lnTo>
                  <a:pt x="748" y="357"/>
                </a:lnTo>
                <a:lnTo>
                  <a:pt x="753" y="308"/>
                </a:lnTo>
                <a:lnTo>
                  <a:pt x="761" y="262"/>
                </a:lnTo>
                <a:lnTo>
                  <a:pt x="777" y="218"/>
                </a:lnTo>
                <a:lnTo>
                  <a:pt x="797" y="177"/>
                </a:lnTo>
                <a:lnTo>
                  <a:pt x="824" y="139"/>
                </a:lnTo>
                <a:lnTo>
                  <a:pt x="853" y="105"/>
                </a:lnTo>
                <a:lnTo>
                  <a:pt x="888" y="74"/>
                </a:lnTo>
                <a:lnTo>
                  <a:pt x="925" y="49"/>
                </a:lnTo>
                <a:lnTo>
                  <a:pt x="966" y="28"/>
                </a:lnTo>
                <a:lnTo>
                  <a:pt x="1011" y="13"/>
                </a:lnTo>
                <a:lnTo>
                  <a:pt x="1057" y="4"/>
                </a:lnTo>
                <a:lnTo>
                  <a:pt x="110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29798" y="1879459"/>
            <a:ext cx="246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sz="3600" spc="3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  <a:r>
              <a:rPr lang="ko-KR" altLang="en-US" sz="3600" spc="3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환경</a:t>
            </a:r>
            <a:endParaRPr lang="ko-KR" altLang="en-US" sz="3600" spc="3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6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308</Words>
  <Application>Microsoft Office PowerPoint</Application>
  <PresentationFormat>화면 슬라이드 쇼(16:10)</PresentationFormat>
  <Paragraphs>114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a옛날목욕탕B</vt:lpstr>
      <vt:lpstr>a옛날목욕탕L</vt:lpstr>
      <vt:lpstr>Tmon몬소리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</dc:creator>
  <cp:lastModifiedBy>Jo</cp:lastModifiedBy>
  <cp:revision>136</cp:revision>
  <dcterms:created xsi:type="dcterms:W3CDTF">2017-04-13T00:03:50Z</dcterms:created>
  <dcterms:modified xsi:type="dcterms:W3CDTF">2017-04-14T05:08:17Z</dcterms:modified>
</cp:coreProperties>
</file>