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62" r:id="rId8"/>
    <p:sldId id="265" r:id="rId9"/>
    <p:sldId id="258" r:id="rId10"/>
  </p:sldIdLst>
  <p:sldSz cx="9144000" cy="5143500" type="screen16x9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46"/>
    <a:srgbClr val="20201E"/>
    <a:srgbClr val="F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80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7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://joinkfa.com/mai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7744" y="1762071"/>
            <a:ext cx="4595408" cy="809679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1772530"/>
            <a:ext cx="4506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온라인 식당 예약 사이트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(in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 </a:t>
            </a:r>
            <a:endParaRPr lang="ko-KR" altLang="en-US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4112" y="3234128"/>
            <a:ext cx="262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2017.02.10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팀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프로젝트</a:t>
            </a:r>
            <a:endParaRPr lang="en-US" altLang="ko-KR" sz="1600" dirty="0" smtClean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7884" y="3498011"/>
            <a:ext cx="99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삼시</a:t>
            </a:r>
            <a:r>
              <a:rPr lang="en-US" altLang="ko-KR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N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끼</a:t>
            </a:r>
            <a:endParaRPr lang="en-US" altLang="ko-KR" sz="1600" dirty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\\magoon.co.kr\Shares\_자료\로고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64378" r="4833" b="12540"/>
          <a:stretch/>
        </p:blipFill>
        <p:spPr bwMode="auto">
          <a:xfrm>
            <a:off x="1992412" y="2625756"/>
            <a:ext cx="514140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2629631" y="1599642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9928" y="1059582"/>
            <a:ext cx="1574284" cy="408391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29631" y="2139702"/>
            <a:ext cx="1574284" cy="301782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9334" y="3435846"/>
            <a:ext cx="1574284" cy="1721684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589334" y="2841780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5" y="260542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1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개발목적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0299" y="3268271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2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0563" y="3857635"/>
            <a:ext cx="183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3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벤치마킹</a:t>
            </a:r>
            <a:endParaRPr lang="en-US" altLang="ko-KR" sz="20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사이트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8" y="53560"/>
            <a:ext cx="350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목 차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  <a:r>
              <a:rPr lang="en-US" altLang="ko-KR" sz="24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9552" y="2865267"/>
            <a:ext cx="3312368" cy="1071570"/>
            <a:chOff x="2643174" y="3000372"/>
            <a:chExt cx="3786214" cy="1428760"/>
          </a:xfrm>
        </p:grpSpPr>
        <p:sp>
          <p:nvSpPr>
            <p:cNvPr id="13" name="직사각형 1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143248"/>
              <a:ext cx="364330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간편 예약</a:t>
              </a:r>
              <a:endParaRPr lang="en-US" altLang="ko-KR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endParaRPr lang="en-US" altLang="ko-KR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사업자 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홍보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관리</a:t>
              </a:r>
              <a:endParaRPr lang="en-US" altLang="ko-KR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pic>
        <p:nvPicPr>
          <p:cNvPr id="18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891952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6DD46"/>
                </a:solidFill>
              </a:rPr>
              <a:t>O2O</a:t>
            </a:r>
            <a:endParaRPr lang="ko-KR" altLang="en-US" sz="4000" b="1" dirty="0">
              <a:solidFill>
                <a:srgbClr val="F6DD46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56176" y="891952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smtClean="0">
                <a:solidFill>
                  <a:srgbClr val="F6DD46"/>
                </a:solidFill>
              </a:rPr>
              <a:t>Web </a:t>
            </a:r>
          </a:p>
          <a:p>
            <a:pPr algn="ctr"/>
            <a:r>
              <a:rPr lang="ko-KR" altLang="en-US" b="1" dirty="0" smtClean="0">
                <a:solidFill>
                  <a:srgbClr val="F6DD46"/>
                </a:solidFill>
              </a:rPr>
              <a:t>개발 기술</a:t>
            </a:r>
            <a:endParaRPr lang="ko-KR" altLang="en-US" b="1" dirty="0">
              <a:solidFill>
                <a:srgbClr val="F6DD4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요구사항분석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73548" y="898420"/>
            <a:ext cx="2613274" cy="419855"/>
            <a:chOff x="387796" y="1340768"/>
            <a:chExt cx="2613274" cy="559806"/>
          </a:xfrm>
        </p:grpSpPr>
        <p:sp>
          <p:nvSpPr>
            <p:cNvPr id="36" name="직사각형 35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796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회원가입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로그인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73304" y="857238"/>
            <a:ext cx="2613274" cy="530976"/>
            <a:chOff x="3387486" y="1214422"/>
            <a:chExt cx="2613274" cy="707968"/>
          </a:xfrm>
        </p:grpSpPr>
        <p:sp>
          <p:nvSpPr>
            <p:cNvPr id="26" name="TextBox 25"/>
            <p:cNvSpPr txBox="1"/>
            <p:nvPr/>
          </p:nvSpPr>
          <p:spPr>
            <a:xfrm>
              <a:off x="3428992" y="1306837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position </a:t>
              </a: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감독관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감독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코치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2842" y="2086552"/>
            <a:ext cx="2613274" cy="419855"/>
            <a:chOff x="6142930" y="1340768"/>
            <a:chExt cx="2613274" cy="559806"/>
          </a:xfrm>
        </p:grpSpPr>
        <p:sp>
          <p:nvSpPr>
            <p:cNvPr id="43" name="직사각형 4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리그 정보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30032" y="2675916"/>
            <a:ext cx="2613274" cy="419855"/>
            <a:chOff x="6142930" y="1340768"/>
            <a:chExt cx="2613274" cy="5598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리그순위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개인득점순위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73304" y="2678907"/>
            <a:ext cx="2613274" cy="390844"/>
            <a:chOff x="6142930" y="1979264"/>
            <a:chExt cx="2613274" cy="592574"/>
          </a:xfrm>
        </p:grpSpPr>
        <p:sp>
          <p:nvSpPr>
            <p:cNvPr id="30" name="직사각형 29"/>
            <p:cNvSpPr/>
            <p:nvPr/>
          </p:nvSpPr>
          <p:spPr>
            <a:xfrm>
              <a:off x="6142930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6512" y="2151869"/>
              <a:ext cx="2357454" cy="41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관리자 관리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20508" y="3268272"/>
            <a:ext cx="2613274" cy="419855"/>
            <a:chOff x="6142930" y="1340768"/>
            <a:chExt cx="2613274" cy="5598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출전 선수 명단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73304" y="3252538"/>
            <a:ext cx="2613274" cy="390844"/>
            <a:chOff x="6142930" y="1979264"/>
            <a:chExt cx="2613274" cy="592574"/>
          </a:xfrm>
        </p:grpSpPr>
        <p:sp>
          <p:nvSpPr>
            <p:cNvPr id="38" name="직사각형 37"/>
            <p:cNvSpPr/>
            <p:nvPr/>
          </p:nvSpPr>
          <p:spPr>
            <a:xfrm>
              <a:off x="6142930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6512" y="2151869"/>
              <a:ext cx="2357454" cy="41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감독 및 코치 등록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173304" y="2035966"/>
            <a:ext cx="2613274" cy="528522"/>
            <a:chOff x="3286116" y="1979264"/>
            <a:chExt cx="2613274" cy="730560"/>
          </a:xfrm>
        </p:grpSpPr>
        <p:sp>
          <p:nvSpPr>
            <p:cNvPr id="42" name="직사각형 41"/>
            <p:cNvSpPr/>
            <p:nvPr/>
          </p:nvSpPr>
          <p:spPr>
            <a:xfrm>
              <a:off x="3286116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7554" y="2071678"/>
              <a:ext cx="2357454" cy="63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관리자 관리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초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중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고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73304" y="4428273"/>
            <a:ext cx="2613274" cy="390844"/>
            <a:chOff x="6142930" y="1979264"/>
            <a:chExt cx="2613274" cy="592574"/>
          </a:xfrm>
        </p:grpSpPr>
        <p:sp>
          <p:nvSpPr>
            <p:cNvPr id="54" name="직사각형 53"/>
            <p:cNvSpPr/>
            <p:nvPr/>
          </p:nvSpPr>
          <p:spPr>
            <a:xfrm>
              <a:off x="6142930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86512" y="2151869"/>
              <a:ext cx="2357454" cy="41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건의사항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2842" y="4444006"/>
            <a:ext cx="2613274" cy="419855"/>
            <a:chOff x="6142930" y="1340768"/>
            <a:chExt cx="2613274" cy="559806"/>
          </a:xfrm>
        </p:grpSpPr>
        <p:sp>
          <p:nvSpPr>
            <p:cNvPr id="62" name="직사각형 6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Contact Us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30032" y="3854643"/>
            <a:ext cx="2613274" cy="419855"/>
            <a:chOff x="6142930" y="1340768"/>
            <a:chExt cx="2613274" cy="559806"/>
          </a:xfrm>
        </p:grpSpPr>
        <p:sp>
          <p:nvSpPr>
            <p:cNvPr id="65" name="직사각형 64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리그 일정 및 결과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3548" y="1487784"/>
            <a:ext cx="2613274" cy="419855"/>
            <a:chOff x="387796" y="1340768"/>
            <a:chExt cx="2613274" cy="559806"/>
          </a:xfrm>
        </p:grpSpPr>
        <p:sp>
          <p:nvSpPr>
            <p:cNvPr id="71" name="직사각형 70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796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팀 선수정보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173304" y="1446602"/>
            <a:ext cx="2613274" cy="530976"/>
            <a:chOff x="3387486" y="1214422"/>
            <a:chExt cx="2613274" cy="707968"/>
          </a:xfrm>
        </p:grpSpPr>
        <p:sp>
          <p:nvSpPr>
            <p:cNvPr id="74" name="TextBox 73"/>
            <p:cNvSpPr txBox="1"/>
            <p:nvPr/>
          </p:nvSpPr>
          <p:spPr>
            <a:xfrm>
              <a:off x="3428992" y="1306837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관리자 관리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초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중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고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173304" y="3857634"/>
            <a:ext cx="2613274" cy="390844"/>
            <a:chOff x="6142930" y="1979264"/>
            <a:chExt cx="2613274" cy="592574"/>
          </a:xfrm>
        </p:grpSpPr>
        <p:sp>
          <p:nvSpPr>
            <p:cNvPr id="77" name="직사각형 76"/>
            <p:cNvSpPr/>
            <p:nvPr/>
          </p:nvSpPr>
          <p:spPr>
            <a:xfrm>
              <a:off x="6142930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86512" y="2151869"/>
              <a:ext cx="2357454" cy="41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감독관 등록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</a:p>
          </p:txBody>
        </p:sp>
      </p:grpSp>
      <p:pic>
        <p:nvPicPr>
          <p:cNvPr id="79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</a:t>
            </a:r>
            <a:endParaRPr lang="en-US" altLang="ko-KR" sz="24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사이트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38" y="53561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 사이트  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49" name="그림 48" descr="ipad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14346" y="375031"/>
            <a:ext cx="9644098" cy="4875644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28926" y="1017973"/>
            <a:ext cx="3357586" cy="358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1" name="그림 50" descr="joinfk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017973"/>
            <a:ext cx="3357586" cy="3589760"/>
          </a:xfrm>
          <a:prstGeom prst="rect">
            <a:avLst/>
          </a:prstGeom>
        </p:spPr>
      </p:pic>
      <p:sp>
        <p:nvSpPr>
          <p:cNvPr id="55" name="TextBox 54">
            <a:hlinkClick r:id="rId4"/>
          </p:cNvPr>
          <p:cNvSpPr txBox="1"/>
          <p:nvPr/>
        </p:nvSpPr>
        <p:spPr>
          <a:xfrm>
            <a:off x="3286116" y="74949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http://joinkfa.com/main.html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7" y="3297071"/>
            <a:ext cx="1835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Thank U</a:t>
            </a:r>
            <a:br>
              <a:rPr lang="en-US" altLang="ko-KR" sz="32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</a:br>
            <a:endParaRPr lang="en-US" altLang="ko-KR" sz="32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Q &amp; A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7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129</Words>
  <Application>Microsoft Office PowerPoint</Application>
  <PresentationFormat>화면 슬라이드 쇼(16:9)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sist</cp:lastModifiedBy>
  <cp:revision>22</cp:revision>
  <dcterms:created xsi:type="dcterms:W3CDTF">2014-05-20T12:43:04Z</dcterms:created>
  <dcterms:modified xsi:type="dcterms:W3CDTF">2017-02-09T08:00:08Z</dcterms:modified>
</cp:coreProperties>
</file>