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62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344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818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54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6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55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38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74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41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0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54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AC40-BCF9-4C7F-AB8C-A7D2C8983BF8}" type="datetimeFigureOut">
              <a:rPr lang="ko-KR" altLang="en-US" smtClean="0"/>
              <a:pPr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1A1B-073A-41E5-9C40-A6913D62F3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30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2342914"/>
              </p:ext>
            </p:extLst>
          </p:nvPr>
        </p:nvGraphicFramePr>
        <p:xfrm>
          <a:off x="1121054" y="2204864"/>
          <a:ext cx="2448272" cy="2174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</a:tblGrid>
              <a:tr h="26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002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ID           PK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username  UNIQUE,NN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Password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Phone    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Birthday 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Name       N/N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722227"/>
              </p:ext>
            </p:extLst>
          </p:nvPr>
        </p:nvGraphicFramePr>
        <p:xfrm>
          <a:off x="4716016" y="2204864"/>
          <a:ext cx="3029773" cy="4104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9773"/>
              </a:tblGrid>
              <a:tr h="29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Store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12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ID           PK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username  UNIQUE,NN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Password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Phone       N/N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Name     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ZoneCode</a:t>
                      </a:r>
                      <a:r>
                        <a:rPr lang="en-US" altLang="ko-KR" sz="1200" dirty="0" smtClean="0"/>
                        <a:t>  N/N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 smtClean="0"/>
                        <a:t>Sido</a:t>
                      </a:r>
                      <a:r>
                        <a:rPr lang="en-US" altLang="ko-KR" sz="1200" dirty="0" smtClean="0"/>
                        <a:t>          N/N    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Sigungu</a:t>
                      </a:r>
                      <a:r>
                        <a:rPr lang="en-US" altLang="ko-KR" sz="1200" dirty="0" smtClean="0"/>
                        <a:t>  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Address1 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Address2    N/N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err="1" smtClean="0"/>
                        <a:t>MaxBooking</a:t>
                      </a:r>
                      <a:r>
                        <a:rPr lang="ko-KR" altLang="en-US" sz="1200" dirty="0" smtClean="0"/>
                        <a:t>   </a:t>
                      </a:r>
                      <a:r>
                        <a:rPr lang="en-US" altLang="ko-KR" sz="1200" dirty="0" smtClean="0"/>
                        <a:t>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ImageUri1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ImageUri2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ImageUri3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ImageUri4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ImageUri5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Open       </a:t>
                      </a:r>
                      <a:r>
                        <a:rPr lang="en-US" altLang="ko-KR" sz="1200" baseline="0" dirty="0" smtClean="0"/>
                        <a:t>N/N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aseline="0" smtClean="0"/>
                        <a:t>Close        N/N</a:t>
                      </a:r>
                      <a:endParaRPr lang="en-US" altLang="ko-KR" sz="120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/>
                        <a:t>Category   N/N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Note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2902044"/>
              </p:ext>
            </p:extLst>
          </p:nvPr>
        </p:nvGraphicFramePr>
        <p:xfrm>
          <a:off x="1121054" y="4582184"/>
          <a:ext cx="2448272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</a:tblGrid>
              <a:tr h="230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heart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826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User_id</a:t>
                      </a:r>
                      <a:r>
                        <a:rPr lang="en-US" altLang="ko-KR" sz="1200" dirty="0" smtClean="0"/>
                        <a:t>     FK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err="1" smtClean="0"/>
                        <a:t>Store_id</a:t>
                      </a:r>
                      <a:r>
                        <a:rPr lang="en-US" altLang="ko-KR" sz="1200" dirty="0" smtClean="0"/>
                        <a:t>    FK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 </a:t>
                      </a:r>
                      <a:r>
                        <a:rPr lang="en-US" altLang="ko-KR" sz="1200" baseline="0" dirty="0" err="1" smtClean="0"/>
                        <a:t>STORE_id</a:t>
                      </a:r>
                      <a:r>
                        <a:rPr lang="en-US" altLang="ko-KR" sz="1200" baseline="0" dirty="0" smtClean="0"/>
                        <a:t>,  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                   </a:t>
                      </a:r>
                      <a:r>
                        <a:rPr lang="en-US" altLang="ko-KR" sz="1200" baseline="0" dirty="0" err="1" smtClean="0"/>
                        <a:t>USER_id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3888" y="548680"/>
            <a:ext cx="126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Table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52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9592" y="620688"/>
          <a:ext cx="2736304" cy="273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BBSQNA(</a:t>
                      </a:r>
                      <a:r>
                        <a:rPr lang="ko-KR" altLang="en-US" baseline="0" dirty="0" smtClean="0"/>
                        <a:t>관리자용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err="1" smtClean="0"/>
                        <a:t>Seq</a:t>
                      </a:r>
                      <a:r>
                        <a:rPr lang="en-US" altLang="ko-KR" baseline="0" dirty="0" err="1" smtClean="0"/>
                        <a:t>_no</a:t>
                      </a:r>
                      <a:r>
                        <a:rPr lang="en-US" altLang="ko-KR" baseline="0" dirty="0" smtClean="0"/>
                        <a:t>          PK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err="1" smtClean="0"/>
                        <a:t>user_id</a:t>
                      </a:r>
                      <a:r>
                        <a:rPr lang="en-US" altLang="ko-KR" dirty="0" smtClean="0"/>
                        <a:t>(id)</a:t>
                      </a:r>
                      <a:r>
                        <a:rPr lang="en-US" altLang="ko-KR" baseline="0" dirty="0" smtClean="0"/>
                        <a:t>       FK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Title              N/N</a:t>
                      </a:r>
                    </a:p>
                    <a:p>
                      <a:pPr latinLnBrk="1"/>
                      <a:r>
                        <a:rPr lang="en-US" altLang="ko-KR" dirty="0" smtClean="0"/>
                        <a:t>- Content        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Writedate</a:t>
                      </a:r>
                      <a:r>
                        <a:rPr lang="en-US" altLang="ko-KR" dirty="0" smtClean="0"/>
                        <a:t>      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readcount</a:t>
                      </a:r>
                      <a:r>
                        <a:rPr lang="en-US" altLang="ko-KR" baseline="0" dirty="0" smtClean="0"/>
                        <a:t>       </a:t>
                      </a:r>
                      <a:r>
                        <a:rPr lang="en-US" altLang="ko-KR" dirty="0" smtClean="0"/>
                        <a:t>N/N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parent(</a:t>
                      </a:r>
                      <a:r>
                        <a:rPr lang="en-US" altLang="ko-KR" baseline="0" dirty="0" err="1" smtClean="0"/>
                        <a:t>seq_no</a:t>
                      </a:r>
                      <a:r>
                        <a:rPr lang="en-US" altLang="ko-KR" baseline="0" dirty="0" smtClean="0"/>
                        <a:t>)   FK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notice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923928" y="499491"/>
          <a:ext cx="5040560" cy="350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/>
              </a:tblGrid>
              <a:tr h="396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BOOKING(</a:t>
                      </a:r>
                      <a:r>
                        <a:rPr lang="ko-KR" altLang="en-US" baseline="0" dirty="0" smtClean="0"/>
                        <a:t>예약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9877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No                 PK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user_id</a:t>
                      </a:r>
                      <a:r>
                        <a:rPr lang="en-US" altLang="ko-KR" baseline="0" dirty="0" smtClean="0"/>
                        <a:t>(id)        FK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store_id</a:t>
                      </a:r>
                      <a:r>
                        <a:rPr lang="en-US" altLang="ko-KR" baseline="0" dirty="0" smtClean="0"/>
                        <a:t>(id)       FK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bookdate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예약일</a:t>
                      </a:r>
                      <a:r>
                        <a:rPr lang="en-US" altLang="ko-KR" baseline="0" dirty="0" smtClean="0"/>
                        <a:t>)                 </a:t>
                      </a:r>
                      <a:r>
                        <a:rPr lang="en-US" altLang="ko-KR" dirty="0" smtClean="0"/>
                        <a:t>N/N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bookstate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예약확인여부 </a:t>
                      </a:r>
                      <a:r>
                        <a:rPr lang="en-US" altLang="ko-KR" baseline="0" dirty="0" smtClean="0"/>
                        <a:t>0 1 2) </a:t>
                      </a:r>
                      <a:r>
                        <a:rPr lang="en-US" altLang="ko-KR" dirty="0" smtClean="0"/>
                        <a:t>N/N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booktime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예약한시간</a:t>
                      </a:r>
                      <a:r>
                        <a:rPr lang="en-US" altLang="ko-KR" baseline="0" dirty="0" smtClean="0"/>
                        <a:t>)            </a:t>
                      </a:r>
                      <a:r>
                        <a:rPr lang="en-US" altLang="ko-KR" dirty="0" smtClean="0"/>
                        <a:t>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bookperson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예약인원</a:t>
                      </a:r>
                      <a:r>
                        <a:rPr lang="en-US" altLang="ko-KR" baseline="0" dirty="0" smtClean="0"/>
                        <a:t>)           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Writedate</a:t>
                      </a:r>
                      <a:r>
                        <a:rPr lang="en-US" altLang="ko-KR" baseline="0" dirty="0" smtClean="0"/>
                        <a:t>(User</a:t>
                      </a:r>
                      <a:r>
                        <a:rPr lang="ko-KR" altLang="en-US" baseline="0" dirty="0" smtClean="0"/>
                        <a:t>가 예약을 신청한 날짜</a:t>
                      </a:r>
                      <a:r>
                        <a:rPr lang="en-US" altLang="ko-KR" baseline="0" dirty="0" smtClean="0"/>
                        <a:t>)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review(</a:t>
                      </a:r>
                      <a:r>
                        <a:rPr lang="ko-KR" altLang="en-US" baseline="0" dirty="0" err="1" smtClean="0"/>
                        <a:t>한줄평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starpoint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별점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3645024"/>
          <a:ext cx="2736304" cy="300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447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 BBSQNA(</a:t>
                      </a:r>
                      <a:r>
                        <a:rPr lang="ko-KR" altLang="en-US" baseline="0" dirty="0" smtClean="0"/>
                        <a:t>업체</a:t>
                      </a: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유저용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err="1" smtClean="0"/>
                        <a:t>Seq</a:t>
                      </a:r>
                      <a:r>
                        <a:rPr lang="en-US" altLang="ko-KR" baseline="0" dirty="0" err="1" smtClean="0"/>
                        <a:t>_no</a:t>
                      </a:r>
                      <a:r>
                        <a:rPr lang="en-US" altLang="ko-KR" baseline="0" dirty="0" smtClean="0"/>
                        <a:t>          PK</a:t>
                      </a:r>
                      <a:endParaRPr lang="en-US" altLang="ko-KR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user_id</a:t>
                      </a:r>
                      <a:r>
                        <a:rPr lang="en-US" altLang="ko-KR" dirty="0" smtClean="0"/>
                        <a:t>(id)</a:t>
                      </a:r>
                      <a:r>
                        <a:rPr lang="en-US" altLang="ko-KR" baseline="0" dirty="0" smtClean="0"/>
                        <a:t>       FK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store_id</a:t>
                      </a:r>
                      <a:r>
                        <a:rPr lang="en-US" altLang="ko-KR" baseline="0" dirty="0" smtClean="0"/>
                        <a:t>(id)     FK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altLang="ko-KR" baseline="0" dirty="0" smtClean="0"/>
                        <a:t>          N/N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Content        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Writedate</a:t>
                      </a:r>
                      <a:r>
                        <a:rPr lang="en-US" altLang="ko-KR" dirty="0" smtClean="0"/>
                        <a:t>       N/N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readcount</a:t>
                      </a:r>
                      <a:r>
                        <a:rPr lang="en-US" altLang="ko-KR" baseline="0" dirty="0" smtClean="0"/>
                        <a:t>       </a:t>
                      </a:r>
                      <a:r>
                        <a:rPr lang="en-US" altLang="ko-KR" dirty="0" smtClean="0"/>
                        <a:t>N/N</a:t>
                      </a:r>
                      <a:endParaRPr lang="en-US" altLang="ko-KR" baseline="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parent(</a:t>
                      </a:r>
                      <a:r>
                        <a:rPr lang="en-US" altLang="ko-KR" baseline="0" dirty="0" err="1" smtClean="0"/>
                        <a:t>seq_no</a:t>
                      </a:r>
                      <a:r>
                        <a:rPr lang="en-US" altLang="ko-KR" baseline="0" dirty="0" smtClean="0"/>
                        <a:t>)   FK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 notice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2787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188</Words>
  <Application>Microsoft Office PowerPoint</Application>
  <PresentationFormat>화면 슬라이드 쇼(4:3)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</dc:creator>
  <cp:lastModifiedBy>spring</cp:lastModifiedBy>
  <cp:revision>69</cp:revision>
  <dcterms:created xsi:type="dcterms:W3CDTF">2017-02-02T07:40:49Z</dcterms:created>
  <dcterms:modified xsi:type="dcterms:W3CDTF">2017-02-03T07:54:03Z</dcterms:modified>
</cp:coreProperties>
</file>