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62" r:id="rId8"/>
    <p:sldId id="265" r:id="rId9"/>
    <p:sldId id="258" r:id="rId10"/>
  </p:sldIdLst>
  <p:sldSz cx="9144000" cy="5143500" type="screen16x9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46"/>
    <a:srgbClr val="20201E"/>
    <a:srgbClr val="F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4" y="-504"/>
      </p:cViewPr>
      <p:guideLst>
        <p:guide orient="horz" pos="23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7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74D-67FC-4692-9629-DDE67EF906FC}" type="datetimeFigureOut">
              <a:rPr lang="ko-KR" altLang="en-US" smtClean="0"/>
              <a:pPr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7744" y="1762071"/>
            <a:ext cx="4595408" cy="809679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1772530"/>
            <a:ext cx="4506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온라인 식당 예약 사이트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(in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 </a:t>
            </a:r>
            <a:endParaRPr lang="ko-KR" altLang="en-US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4112" y="3234128"/>
            <a:ext cx="262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2017.02.10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팀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프로젝트</a:t>
            </a:r>
            <a:endParaRPr lang="en-US" altLang="ko-KR" sz="1600" dirty="0" smtClean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7884" y="3498011"/>
            <a:ext cx="99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삼시</a:t>
            </a:r>
            <a:r>
              <a:rPr lang="en-US" altLang="ko-KR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N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끼</a:t>
            </a:r>
            <a:endParaRPr lang="en-US" altLang="ko-KR" sz="1600" dirty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\\magoon.co.kr\Shares\_자료\로고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64378" r="4833" b="12540"/>
          <a:stretch/>
        </p:blipFill>
        <p:spPr bwMode="auto">
          <a:xfrm>
            <a:off x="1992412" y="2625756"/>
            <a:ext cx="514140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2629631" y="1599642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9928" y="1059582"/>
            <a:ext cx="1574284" cy="408391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29631" y="2139702"/>
            <a:ext cx="1574284" cy="301782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9334" y="3435846"/>
            <a:ext cx="1574284" cy="1721684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589334" y="2841780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35" y="260542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1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개발목적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0299" y="3268271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2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0563" y="3857635"/>
            <a:ext cx="183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3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벤치마킹</a:t>
            </a:r>
            <a:endParaRPr lang="en-US" altLang="ko-KR" sz="20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사이트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8" y="53560"/>
            <a:ext cx="350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목 차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  <a:r>
              <a:rPr lang="en-US" altLang="ko-KR" sz="2400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0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9552" y="3009283"/>
            <a:ext cx="3312368" cy="1071570"/>
            <a:chOff x="2643174" y="3000372"/>
            <a:chExt cx="3786214" cy="1428760"/>
          </a:xfrm>
        </p:grpSpPr>
        <p:sp>
          <p:nvSpPr>
            <p:cNvPr id="13" name="직사각형 1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143248"/>
              <a:ext cx="3643306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간편 예약</a:t>
              </a:r>
              <a:endParaRPr lang="en-US" altLang="ko-KR" sz="16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사업자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홍보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관리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pic>
        <p:nvPicPr>
          <p:cNvPr id="18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035968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6DD46"/>
                </a:solidFill>
              </a:rPr>
              <a:t>O2O</a:t>
            </a:r>
            <a:endParaRPr lang="ko-KR" altLang="en-US" sz="4000" b="1" dirty="0">
              <a:solidFill>
                <a:srgbClr val="F6DD46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12160" y="1059582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 smtClean="0">
                <a:solidFill>
                  <a:srgbClr val="F6DD46"/>
                </a:solidFill>
              </a:rPr>
              <a:t>Web </a:t>
            </a:r>
          </a:p>
          <a:p>
            <a:pPr algn="ctr"/>
            <a:r>
              <a:rPr lang="ko-KR" altLang="en-US" sz="2000" b="1" dirty="0" smtClean="0">
                <a:solidFill>
                  <a:srgbClr val="F6DD46"/>
                </a:solidFill>
              </a:rPr>
              <a:t>개발 기술</a:t>
            </a:r>
            <a:endParaRPr lang="ko-KR" altLang="en-US" sz="2000" b="1" dirty="0">
              <a:solidFill>
                <a:srgbClr val="F6DD46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92080" y="3035962"/>
            <a:ext cx="3312368" cy="1071570"/>
            <a:chOff x="2643174" y="3000372"/>
            <a:chExt cx="3786214" cy="1428760"/>
          </a:xfrm>
        </p:grpSpPr>
        <p:sp>
          <p:nvSpPr>
            <p:cNvPr id="23" name="직사각형 2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143248"/>
              <a:ext cx="36433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JAVA, HTML</a:t>
              </a:r>
              <a:r>
                <a:rPr lang="en-US" altLang="ko-KR" sz="1600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CSS,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JavaScript,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JSP</a:t>
              </a: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등 개발 기술 숙지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요구사항분석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73548" y="898420"/>
            <a:ext cx="2613274" cy="419855"/>
            <a:chOff x="387796" y="1340768"/>
            <a:chExt cx="2613274" cy="559806"/>
          </a:xfrm>
        </p:grpSpPr>
        <p:sp>
          <p:nvSpPr>
            <p:cNvPr id="36" name="직사각형 35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796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회원가입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로그인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73304" y="843558"/>
            <a:ext cx="2613274" cy="461665"/>
            <a:chOff x="3387486" y="1196182"/>
            <a:chExt cx="2613274" cy="615553"/>
          </a:xfrm>
        </p:grpSpPr>
        <p:sp>
          <p:nvSpPr>
            <p:cNvPr id="26" name="TextBox 25"/>
            <p:cNvSpPr txBox="1"/>
            <p:nvPr/>
          </p:nvSpPr>
          <p:spPr>
            <a:xfrm>
              <a:off x="3428992" y="1196182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position </a:t>
              </a: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store, </a:t>
              </a:r>
              <a:r>
                <a:rPr lang="en-US" altLang="ko-KR" sz="12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sonnim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2842" y="1448230"/>
            <a:ext cx="2613274" cy="419855"/>
            <a:chOff x="6142930" y="1340768"/>
            <a:chExt cx="2613274" cy="559806"/>
          </a:xfrm>
        </p:grpSpPr>
        <p:sp>
          <p:nvSpPr>
            <p:cNvPr id="43" name="직사각형 4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 정보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30032" y="2037594"/>
            <a:ext cx="2613274" cy="419855"/>
            <a:chOff x="6142930" y="1340768"/>
            <a:chExt cx="2613274" cy="5598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업체등록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20508" y="2636776"/>
            <a:ext cx="2613274" cy="419855"/>
            <a:chOff x="6142930" y="1340768"/>
            <a:chExt cx="2613274" cy="5598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예약확인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73304" y="4428273"/>
            <a:ext cx="2613274" cy="390782"/>
            <a:chOff x="6142930" y="1979264"/>
            <a:chExt cx="2613274" cy="592480"/>
          </a:xfrm>
        </p:grpSpPr>
        <p:sp>
          <p:nvSpPr>
            <p:cNvPr id="54" name="직사각형 53"/>
            <p:cNvSpPr/>
            <p:nvPr/>
          </p:nvSpPr>
          <p:spPr>
            <a:xfrm>
              <a:off x="6142930" y="1979264"/>
              <a:ext cx="2613274" cy="59248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86512" y="2112219"/>
              <a:ext cx="2357454" cy="41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Q&amp;A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질문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2842" y="4444006"/>
            <a:ext cx="2613274" cy="419855"/>
            <a:chOff x="6142930" y="1340768"/>
            <a:chExt cx="2613274" cy="559806"/>
          </a:xfrm>
        </p:grpSpPr>
        <p:sp>
          <p:nvSpPr>
            <p:cNvPr id="62" name="직사각형 6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Q&amp;A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30032" y="3223147"/>
            <a:ext cx="2613274" cy="419855"/>
            <a:chOff x="6142930" y="1340768"/>
            <a:chExt cx="2613274" cy="559806"/>
          </a:xfrm>
        </p:grpSpPr>
        <p:sp>
          <p:nvSpPr>
            <p:cNvPr id="65" name="직사각형 64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2930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리뷰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하트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73548" y="3857634"/>
            <a:ext cx="2613274" cy="419855"/>
            <a:chOff x="387796" y="1340768"/>
            <a:chExt cx="2613274" cy="559806"/>
          </a:xfrm>
        </p:grpSpPr>
        <p:sp>
          <p:nvSpPr>
            <p:cNvPr id="71" name="직사각형 70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796" y="140813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정보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173304" y="2746070"/>
            <a:ext cx="2613274" cy="477077"/>
            <a:chOff x="3387486" y="1214422"/>
            <a:chExt cx="2613274" cy="636102"/>
          </a:xfrm>
        </p:grpSpPr>
        <p:sp>
          <p:nvSpPr>
            <p:cNvPr id="74" name="TextBox 73"/>
            <p:cNvSpPr txBox="1"/>
            <p:nvPr/>
          </p:nvSpPr>
          <p:spPr>
            <a:xfrm>
              <a:off x="3428992" y="1234971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 평가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-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별점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후기 등록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79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4167250" y="3852717"/>
            <a:ext cx="2613274" cy="478618"/>
            <a:chOff x="3387486" y="1214422"/>
            <a:chExt cx="2613274" cy="580143"/>
          </a:xfrm>
        </p:grpSpPr>
        <p:sp>
          <p:nvSpPr>
            <p:cNvPr id="48" name="TextBox 47"/>
            <p:cNvSpPr txBox="1"/>
            <p:nvPr/>
          </p:nvSpPr>
          <p:spPr>
            <a:xfrm>
              <a:off x="3428992" y="1234971"/>
              <a:ext cx="2465584" cy="55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 예약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관리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72694" y="3312790"/>
            <a:ext cx="2613274" cy="477077"/>
            <a:chOff x="3387486" y="1214422"/>
            <a:chExt cx="2613274" cy="636103"/>
          </a:xfrm>
        </p:grpSpPr>
        <p:sp>
          <p:nvSpPr>
            <p:cNvPr id="51" name="TextBox 50"/>
            <p:cNvSpPr txBox="1"/>
            <p:nvPr/>
          </p:nvSpPr>
          <p:spPr>
            <a:xfrm>
              <a:off x="3428992" y="1234971"/>
              <a:ext cx="2357454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손님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-&gt;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관리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  </a:t>
              </a:r>
              <a:r>
                <a:rPr lang="ko-KR" altLang="en-US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200" dirty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167250" y="2166682"/>
            <a:ext cx="2613274" cy="477077"/>
            <a:chOff x="3387486" y="1214422"/>
            <a:chExt cx="2613274" cy="636102"/>
          </a:xfrm>
        </p:grpSpPr>
        <p:sp>
          <p:nvSpPr>
            <p:cNvPr id="56" name="TextBox 55"/>
            <p:cNvSpPr txBox="1"/>
            <p:nvPr/>
          </p:nvSpPr>
          <p:spPr>
            <a:xfrm>
              <a:off x="3428992" y="1234971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상세정보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업체등록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수정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159002" y="1524176"/>
            <a:ext cx="2613274" cy="477077"/>
            <a:chOff x="3387486" y="1214422"/>
            <a:chExt cx="2613274" cy="636102"/>
          </a:xfrm>
        </p:grpSpPr>
        <p:sp>
          <p:nvSpPr>
            <p:cNvPr id="68" name="TextBox 67"/>
            <p:cNvSpPr txBox="1"/>
            <p:nvPr/>
          </p:nvSpPr>
          <p:spPr>
            <a:xfrm>
              <a:off x="3428992" y="1234971"/>
              <a:ext cx="235745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회원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상세정보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회원정보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등록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정</a:t>
              </a:r>
              <a:r>
                <a:rPr lang="en-US" altLang="ko-KR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2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387486" y="1214422"/>
              <a:ext cx="2613274" cy="571504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</a:t>
            </a:r>
          </a:p>
          <a:p>
            <a:pPr algn="ctr"/>
            <a:endParaRPr lang="en-US" altLang="ko-KR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</a:t>
            </a:r>
            <a:endParaRPr lang="en-US" altLang="ko-KR" sz="24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사이트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38" y="53561"/>
            <a:ext cx="817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Adobe 고딕 Std B" pitchFamily="34" charset="-127"/>
                <a:ea typeface="Adobe 고딕 Std B" pitchFamily="34" charset="-127"/>
              </a:rPr>
              <a:t>Part 3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Adobe 고딕 Std B" pitchFamily="34" charset="-127"/>
                <a:ea typeface="Adobe 고딕 Std B" pitchFamily="34" charset="-127"/>
              </a:rPr>
              <a:t>벤치마킹 사이트  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" y="1017974"/>
            <a:ext cx="4338156" cy="249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48" y="884558"/>
            <a:ext cx="3635896" cy="324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4011910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OpenTable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식당 예약 사이트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https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://www.opentable.com/start/home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7414" y="4301683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예약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총괄 예약 사이트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https://booking.naver.com/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7" y="3297071"/>
            <a:ext cx="1835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Thank U</a:t>
            </a:r>
            <a:br>
              <a:rPr lang="en-US" altLang="ko-KR" sz="32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</a:br>
            <a:endParaRPr lang="en-US" altLang="ko-KR" sz="32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Q &amp; A</a:t>
            </a:r>
            <a:endParaRPr lang="en-US" altLang="ko-KR" sz="24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7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170</Words>
  <Application>Microsoft Office PowerPoint</Application>
  <PresentationFormat>화면 슬라이드 쇼(16:9)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Adobe 고딕 Std B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sist</cp:lastModifiedBy>
  <cp:revision>32</cp:revision>
  <dcterms:created xsi:type="dcterms:W3CDTF">2014-05-20T12:43:04Z</dcterms:created>
  <dcterms:modified xsi:type="dcterms:W3CDTF">2017-02-09T08:20:46Z</dcterms:modified>
</cp:coreProperties>
</file>