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57" r:id="rId7"/>
    <p:sldId id="262" r:id="rId8"/>
    <p:sldId id="265" r:id="rId9"/>
    <p:sldId id="258" r:id="rId10"/>
    <p:sldId id="266" r:id="rId1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1E"/>
    <a:srgbClr val="F6DD46"/>
    <a:srgbClr val="F9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391"/>
        <p:guide pos="4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1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7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774D-67FC-4692-9629-DDE67EF906FC}" type="datetimeFigureOut">
              <a:rPr lang="ko-KR" altLang="en-US" smtClean="0"/>
              <a:pPr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F7A8-8521-4BEA-BF1F-68137F07F4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7744" y="1762071"/>
            <a:ext cx="4595408" cy="809679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1772530"/>
            <a:ext cx="4506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온라인 식당 예약 사이트</a:t>
            </a:r>
            <a:endParaRPr lang="en-US" altLang="ko-KR" sz="24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(in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 </a:t>
            </a:r>
            <a:endParaRPr lang="ko-KR" altLang="en-US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4112" y="3234128"/>
            <a:ext cx="262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2017.02.10 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팀 프로젝트</a:t>
            </a:r>
            <a:endParaRPr lang="en-US" altLang="ko-KR" sz="1600" dirty="0" smtClean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7884" y="3498011"/>
            <a:ext cx="998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삼시</a:t>
            </a:r>
            <a:r>
              <a:rPr lang="en-US" altLang="ko-KR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N</a:t>
            </a:r>
            <a:r>
              <a:rPr lang="ko-KR" altLang="en-US" sz="16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j-ea"/>
                <a:ea typeface="+mj-ea"/>
              </a:rPr>
              <a:t>끼</a:t>
            </a:r>
            <a:endParaRPr lang="en-US" altLang="ko-KR" sz="1600" dirty="0">
              <a:ln>
                <a:solidFill>
                  <a:srgbClr val="20201E">
                    <a:alpha val="20000"/>
                  </a:srgbClr>
                </a:solidFill>
              </a:ln>
              <a:solidFill>
                <a:srgbClr val="20201E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\\magoon.co.kr\Shares\_자료\로고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1" t="64378" r="4833" b="12540"/>
          <a:stretch/>
        </p:blipFill>
        <p:spPr bwMode="auto">
          <a:xfrm>
            <a:off x="1992412" y="2625756"/>
            <a:ext cx="5141408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magoon.co.kr\Shares\_자료\erd_v3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039"/>
            <a:ext cx="7776864" cy="50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2809997" y="1599642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50294" y="1059582"/>
            <a:ext cx="1574284" cy="408391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09997" y="2139702"/>
            <a:ext cx="1574284" cy="3017828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69700" y="3435846"/>
            <a:ext cx="1574284" cy="1721684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769700" y="2841780"/>
            <a:ext cx="1574284" cy="0"/>
          </a:xfrm>
          <a:prstGeom prst="line">
            <a:avLst/>
          </a:prstGeom>
          <a:ln w="3175">
            <a:solidFill>
              <a:srgbClr val="20201E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401" y="2499742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1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개발목적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0665" y="3219822"/>
            <a:ext cx="183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2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기능사항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0929" y="3651870"/>
            <a:ext cx="183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Part 3</a:t>
            </a:r>
          </a:p>
          <a:p>
            <a:pPr algn="ctr"/>
            <a:endParaRPr lang="en-US" altLang="ko-KR" sz="16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벤치마킹</a:t>
            </a:r>
            <a:endParaRPr lang="en-US" altLang="ko-KR" sz="2000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j-ea"/>
                <a:ea typeface="+mj-ea"/>
              </a:rPr>
              <a:t>사이트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8" y="-1488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목 차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</a:p>
          <a:p>
            <a:pPr algn="ctr"/>
            <a:endParaRPr lang="en-US" altLang="ko-KR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8" y="-11013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1</a:t>
            </a:r>
            <a:r>
              <a:rPr lang="en-US" altLang="ko-KR" sz="2400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 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개발목적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9552" y="3300380"/>
            <a:ext cx="3312368" cy="1071570"/>
            <a:chOff x="2643174" y="3000372"/>
            <a:chExt cx="3786214" cy="1428760"/>
          </a:xfrm>
        </p:grpSpPr>
        <p:sp>
          <p:nvSpPr>
            <p:cNvPr id="13" name="직사각형 1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143248"/>
              <a:ext cx="3643306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손님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간편 예약</a:t>
              </a:r>
              <a:endParaRPr lang="en-US" altLang="ko-KR" sz="16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사업자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–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홍보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</a:t>
              </a:r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관리</a:t>
              </a:r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pic>
        <p:nvPicPr>
          <p:cNvPr id="18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047775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6DD46"/>
                </a:solidFill>
              </a:rPr>
              <a:t>O2O</a:t>
            </a:r>
            <a:endParaRPr lang="ko-KR" altLang="en-US" sz="4000" b="1" dirty="0">
              <a:solidFill>
                <a:srgbClr val="F6DD46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12160" y="1047775"/>
            <a:ext cx="1872208" cy="1728192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 smtClean="0">
                <a:solidFill>
                  <a:srgbClr val="F6DD46"/>
                </a:solidFill>
              </a:rPr>
              <a:t>Web </a:t>
            </a:r>
          </a:p>
          <a:p>
            <a:pPr algn="ctr"/>
            <a:r>
              <a:rPr lang="ko-KR" altLang="en-US" sz="2000" b="1" dirty="0" smtClean="0">
                <a:solidFill>
                  <a:srgbClr val="F6DD46"/>
                </a:solidFill>
              </a:rPr>
              <a:t>개발 기술</a:t>
            </a:r>
            <a:endParaRPr lang="ko-KR" altLang="en-US" sz="2000" b="1" dirty="0">
              <a:solidFill>
                <a:srgbClr val="F6DD46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92080" y="3300380"/>
            <a:ext cx="3312368" cy="1071570"/>
            <a:chOff x="2643174" y="3000372"/>
            <a:chExt cx="3786214" cy="1428760"/>
          </a:xfrm>
        </p:grpSpPr>
        <p:sp>
          <p:nvSpPr>
            <p:cNvPr id="23" name="직사각형 22"/>
            <p:cNvSpPr/>
            <p:nvPr/>
          </p:nvSpPr>
          <p:spPr>
            <a:xfrm>
              <a:off x="2643174" y="3000372"/>
              <a:ext cx="3786214" cy="1428760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050" y="3143248"/>
              <a:ext cx="36433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JAVA, HTML</a:t>
              </a:r>
              <a:r>
                <a:rPr lang="en-US" altLang="ko-KR" sz="1600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, CSS, </a:t>
              </a:r>
              <a:r>
                <a:rPr lang="en-US" altLang="ko-KR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JavaScript, JSP</a:t>
              </a:r>
            </a:p>
            <a:p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  <a:p>
              <a:r>
                <a:rPr lang="ko-KR" altLang="en-US" sz="1600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등 개발 기술 숙지</a:t>
              </a:r>
              <a:endParaRPr lang="en-US" altLang="ko-KR" sz="1600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</a:t>
            </a:r>
          </a:p>
          <a:p>
            <a:pPr algn="ctr"/>
            <a:endParaRPr lang="en-US" altLang="ko-KR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기능사항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38" y="53561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 </a:t>
            </a:r>
            <a:r>
              <a:rPr lang="ko-KR" altLang="en-US" sz="2400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요구사항분석</a:t>
            </a:r>
            <a:endParaRPr lang="en-US" altLang="ko-KR" sz="2000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82784" y="1195889"/>
            <a:ext cx="2505040" cy="378042"/>
            <a:chOff x="387796" y="1340768"/>
            <a:chExt cx="2613274" cy="504056"/>
          </a:xfrm>
        </p:grpSpPr>
        <p:sp>
          <p:nvSpPr>
            <p:cNvPr id="36" name="직사각형 35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7796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회원가입</a:t>
              </a:r>
              <a:r>
                <a:rPr lang="en-US" altLang="ko-KR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로그인</a:t>
              </a:r>
              <a:endParaRPr lang="ko-KR" altLang="en-US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01116" y="1162070"/>
            <a:ext cx="2613274" cy="445680"/>
            <a:chOff x="3373124" y="1131590"/>
            <a:chExt cx="2613274" cy="445680"/>
          </a:xfrm>
        </p:grpSpPr>
        <p:sp>
          <p:nvSpPr>
            <p:cNvPr id="26" name="TextBox 25"/>
            <p:cNvSpPr txBox="1"/>
            <p:nvPr/>
          </p:nvSpPr>
          <p:spPr>
            <a:xfrm>
              <a:off x="3441662" y="1131590"/>
              <a:ext cx="25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position </a:t>
              </a: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store, </a:t>
              </a:r>
              <a:r>
                <a:rPr lang="en-US" altLang="ko-KR" sz="1100" dirty="0" err="1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sonnim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73124" y="1145270"/>
              <a:ext cx="2613274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639" y="1737219"/>
            <a:ext cx="1716947" cy="378042"/>
            <a:chOff x="6142930" y="1340768"/>
            <a:chExt cx="2613274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업체 정보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83568" y="2223683"/>
            <a:ext cx="1716947" cy="378042"/>
            <a:chOff x="6142930" y="1340768"/>
            <a:chExt cx="2613274" cy="50405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업체등록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34328" y="4155926"/>
            <a:ext cx="2613274" cy="432000"/>
            <a:chOff x="3651136" y="4155926"/>
            <a:chExt cx="2613274" cy="432000"/>
          </a:xfrm>
        </p:grpSpPr>
        <p:sp>
          <p:nvSpPr>
            <p:cNvPr id="54" name="직사각형 53"/>
            <p:cNvSpPr/>
            <p:nvPr/>
          </p:nvSpPr>
          <p:spPr>
            <a:xfrm>
              <a:off x="3651136" y="4155926"/>
              <a:ext cx="2613274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19674" y="4243619"/>
              <a:ext cx="252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Q&amp;A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질문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2784" y="4182905"/>
            <a:ext cx="2505040" cy="378042"/>
            <a:chOff x="6142930" y="1340768"/>
            <a:chExt cx="2613274" cy="504056"/>
          </a:xfrm>
        </p:grpSpPr>
        <p:sp>
          <p:nvSpPr>
            <p:cNvPr id="62" name="직사각형 61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Q&amp;A</a:t>
              </a:r>
              <a:endParaRPr lang="ko-KR" altLang="en-US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86212" y="3519146"/>
            <a:ext cx="2505040" cy="378042"/>
            <a:chOff x="387796" y="1340768"/>
            <a:chExt cx="2613274" cy="504056"/>
          </a:xfrm>
        </p:grpSpPr>
        <p:sp>
          <p:nvSpPr>
            <p:cNvPr id="71" name="직사각형 70"/>
            <p:cNvSpPr/>
            <p:nvPr/>
          </p:nvSpPr>
          <p:spPr>
            <a:xfrm>
              <a:off x="387796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7796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예약 정보</a:t>
              </a:r>
              <a:endParaRPr lang="ko-KR" altLang="en-US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711255" y="2787774"/>
            <a:ext cx="2253233" cy="446299"/>
            <a:chOff x="6495230" y="2787774"/>
            <a:chExt cx="2253233" cy="446299"/>
          </a:xfrm>
        </p:grpSpPr>
        <p:sp>
          <p:nvSpPr>
            <p:cNvPr id="74" name="TextBox 73"/>
            <p:cNvSpPr txBox="1"/>
            <p:nvPr/>
          </p:nvSpPr>
          <p:spPr>
            <a:xfrm>
              <a:off x="6563768" y="2803186"/>
              <a:ext cx="21728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업체 평가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-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</a:t>
              </a:r>
              <a:r>
                <a:rPr lang="ko-KR" altLang="en-US" sz="1100" dirty="0" err="1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별점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후기 등록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95230" y="2787774"/>
              <a:ext cx="2253233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pic>
        <p:nvPicPr>
          <p:cNvPr id="79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234427" y="3483584"/>
            <a:ext cx="5457269" cy="449166"/>
            <a:chOff x="3238561" y="3483584"/>
            <a:chExt cx="5457269" cy="449166"/>
          </a:xfrm>
        </p:grpSpPr>
        <p:sp>
          <p:nvSpPr>
            <p:cNvPr id="48" name="TextBox 47"/>
            <p:cNvSpPr txBox="1"/>
            <p:nvPr/>
          </p:nvSpPr>
          <p:spPr>
            <a:xfrm>
              <a:off x="5974229" y="3501863"/>
              <a:ext cx="25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업체 예약 관리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예약신청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사용완료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예약취소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85199" y="3501863"/>
              <a:ext cx="2520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손님 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-&gt;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 관리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-  </a:t>
              </a:r>
              <a:r>
                <a:rPr lang="ko-KR" altLang="en-US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예약신청</a:t>
              </a:r>
              <a:r>
                <a:rPr lang="en-US" altLang="ko-KR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사용완료</a:t>
              </a:r>
              <a:r>
                <a:rPr lang="en-US" altLang="ko-KR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예약취소</a:t>
              </a:r>
              <a:endParaRPr lang="en-US" altLang="ko-KR" sz="1100" dirty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38561" y="3483584"/>
              <a:ext cx="5457269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09631" y="2189288"/>
            <a:ext cx="1774337" cy="446832"/>
            <a:chOff x="2664891" y="2189288"/>
            <a:chExt cx="1774337" cy="446832"/>
          </a:xfrm>
        </p:grpSpPr>
        <p:sp>
          <p:nvSpPr>
            <p:cNvPr id="56" name="TextBox 55"/>
            <p:cNvSpPr txBox="1"/>
            <p:nvPr/>
          </p:nvSpPr>
          <p:spPr>
            <a:xfrm>
              <a:off x="2733430" y="2189288"/>
              <a:ext cx="1636642" cy="430887"/>
            </a:xfrm>
            <a:prstGeom prst="rect">
              <a:avLst/>
            </a:prstGeom>
            <a:noFill/>
          </p:spPr>
          <p:txBody>
            <a:bodyPr wrap="square" lIns="90000" rIns="0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업체 상세정보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업체등록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수정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조회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664891" y="2204120"/>
              <a:ext cx="1774337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11255" y="2189288"/>
            <a:ext cx="2253233" cy="446832"/>
            <a:chOff x="6495230" y="2189288"/>
            <a:chExt cx="2253233" cy="446832"/>
          </a:xfrm>
        </p:grpSpPr>
        <p:sp>
          <p:nvSpPr>
            <p:cNvPr id="68" name="TextBox 67"/>
            <p:cNvSpPr txBox="1"/>
            <p:nvPr/>
          </p:nvSpPr>
          <p:spPr>
            <a:xfrm>
              <a:off x="6563768" y="2189288"/>
              <a:ext cx="21728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회원 상세정보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  <a:p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  -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회원정보등록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수정</a:t>
              </a:r>
              <a:r>
                <a:rPr lang="en-US" altLang="ko-KR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, </a:t>
              </a:r>
              <a:r>
                <a:rPr lang="ko-KR" altLang="en-US" sz="1100" dirty="0" smtClean="0">
                  <a:ln>
                    <a:solidFill>
                      <a:srgbClr val="20201E">
                        <a:alpha val="20000"/>
                      </a:srgbClr>
                    </a:solidFill>
                  </a:ln>
                  <a:solidFill>
                    <a:srgbClr val="20201E"/>
                  </a:solidFill>
                  <a:latin typeface="+mn-ea"/>
                </a:rPr>
                <a:t>조회</a:t>
              </a:r>
              <a:endParaRPr lang="en-US" altLang="ko-KR" sz="1100" dirty="0" smtClean="0">
                <a:ln>
                  <a:solidFill>
                    <a:srgbClr val="20201E">
                      <a:alpha val="20000"/>
                    </a:srgbClr>
                  </a:solidFill>
                </a:ln>
                <a:solidFill>
                  <a:srgbClr val="20201E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495230" y="2204120"/>
              <a:ext cx="2253233" cy="432000"/>
            </a:xfrm>
            <a:prstGeom prst="rect">
              <a:avLst/>
            </a:prstGeom>
            <a:noFill/>
            <a:ln w="3175">
              <a:solidFill>
                <a:srgbClr val="20201E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>
                <a:latin typeface="+mn-ea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1438" y="-11013"/>
            <a:ext cx="350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2  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기능사</a:t>
            </a:r>
            <a:r>
              <a:rPr lang="ko-KR" altLang="en-US" sz="2400" b="1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항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69349" y="1737219"/>
            <a:ext cx="1716947" cy="378042"/>
            <a:chOff x="6142930" y="1340768"/>
            <a:chExt cx="2613274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rgbClr val="202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손님 </a:t>
              </a:r>
              <a:r>
                <a:rPr lang="ko-KR" altLang="en-US" b="1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정보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871278" y="2221827"/>
            <a:ext cx="1716947" cy="381755"/>
            <a:chOff x="6142930" y="1340768"/>
            <a:chExt cx="2613274" cy="5090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2" name="직사각형 81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42930" y="1357331"/>
              <a:ext cx="2613274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손</a:t>
              </a:r>
              <a:r>
                <a:rPr lang="ko-KR" altLang="en-US" dirty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님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등록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871278" y="2821902"/>
            <a:ext cx="1716947" cy="378042"/>
            <a:chOff x="6142930" y="1340768"/>
            <a:chExt cx="2613274" cy="504056"/>
          </a:xfrm>
        </p:grpSpPr>
        <p:sp>
          <p:nvSpPr>
            <p:cNvPr id="88" name="직사각형 87"/>
            <p:cNvSpPr/>
            <p:nvPr/>
          </p:nvSpPr>
          <p:spPr>
            <a:xfrm>
              <a:off x="6142930" y="1340768"/>
              <a:ext cx="2613274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42930" y="1347171"/>
              <a:ext cx="2613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리뷰</a:t>
              </a:r>
              <a:r>
                <a:rPr lang="en-US" altLang="ko-KR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/</a:t>
              </a:r>
              <a:r>
                <a:rPr lang="ko-KR" altLang="en-US" dirty="0" smtClean="0">
                  <a:ln>
                    <a:solidFill>
                      <a:srgbClr val="F6DD46">
                        <a:alpha val="20000"/>
                      </a:srgbClr>
                    </a:solidFill>
                  </a:ln>
                  <a:solidFill>
                    <a:srgbClr val="F6DD46"/>
                  </a:solidFill>
                  <a:latin typeface="+mn-ea"/>
                </a:rPr>
                <a:t>하트</a:t>
              </a:r>
              <a:endParaRPr lang="ko-KR" altLang="en-US" dirty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251521" y="1290846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251520" y="1830926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51520" y="3631126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251520" y="4271578"/>
            <a:ext cx="180000" cy="180000"/>
          </a:xfrm>
          <a:prstGeom prst="ellipse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499992" y="1737219"/>
            <a:ext cx="0" cy="1496854"/>
          </a:xfrm>
          <a:prstGeom prst="line">
            <a:avLst/>
          </a:prstGeom>
          <a:ln w="57150">
            <a:solidFill>
              <a:srgbClr val="20201E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7" y="3103300"/>
            <a:ext cx="18352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3</a:t>
            </a:r>
          </a:p>
          <a:p>
            <a:pPr algn="ctr"/>
            <a:endParaRPr lang="en-US" altLang="ko-KR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</a:t>
            </a:r>
            <a:endParaRPr lang="en-US" altLang="ko-KR" sz="24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사이트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1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atin typeface="+mn-ea"/>
            </a:endParaRPr>
          </a:p>
        </p:txBody>
      </p:sp>
      <p:pic>
        <p:nvPicPr>
          <p:cNvPr id="56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10800000">
            <a:off x="8481844" y="333787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7" y="1017974"/>
            <a:ext cx="4338156" cy="24930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52" y="884558"/>
            <a:ext cx="3635896" cy="32420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108" y="4011910"/>
            <a:ext cx="429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OpenTable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식당 예약 사이트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https</a:t>
            </a:r>
            <a:r>
              <a:rPr lang="en-US" altLang="ko-KR" dirty="0">
                <a:latin typeface="+mn-ea"/>
              </a:rPr>
              <a:t>://www.opentable.com/start/home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0018" y="4301683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네이버</a:t>
            </a:r>
            <a:r>
              <a:rPr lang="ko-KR" altLang="en-US" dirty="0" smtClean="0">
                <a:latin typeface="+mn-ea"/>
              </a:rPr>
              <a:t> 예약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총괄 예약 사이트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https://booking.naver.com/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8" y="-11013"/>
            <a:ext cx="433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Part 3  </a:t>
            </a:r>
            <a:r>
              <a:rPr lang="ko-KR" altLang="en-US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벤치마킹 사이트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1868" y="3034285"/>
            <a:ext cx="2000264" cy="2109215"/>
          </a:xfrm>
          <a:prstGeom prst="rect">
            <a:avLst/>
          </a:prstGeom>
          <a:solidFill>
            <a:srgbClr val="202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7" y="3297071"/>
            <a:ext cx="1835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Thank U</a:t>
            </a:r>
            <a:br>
              <a:rPr lang="en-US" altLang="ko-KR" sz="32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</a:br>
            <a:endParaRPr lang="en-US" altLang="ko-KR" sz="3200" b="1" dirty="0" smtClean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ln>
                  <a:solidFill>
                    <a:srgbClr val="F6DD46">
                      <a:alpha val="20000"/>
                    </a:srgbClr>
                  </a:solidFill>
                </a:ln>
                <a:solidFill>
                  <a:srgbClr val="F6DD46"/>
                </a:solidFill>
                <a:latin typeface="+mn-ea"/>
              </a:rPr>
              <a:t>Q &amp; A</a:t>
            </a:r>
            <a:endParaRPr lang="en-US" altLang="ko-KR" sz="2400" b="1" dirty="0">
              <a:ln>
                <a:solidFill>
                  <a:srgbClr val="F6DD46">
                    <a:alpha val="20000"/>
                  </a:srgbClr>
                </a:solidFill>
              </a:ln>
              <a:solidFill>
                <a:srgbClr val="F6DD46"/>
              </a:solidFill>
              <a:latin typeface="+mn-ea"/>
            </a:endParaRPr>
          </a:p>
        </p:txBody>
      </p:sp>
      <p:pic>
        <p:nvPicPr>
          <p:cNvPr id="7" name="Picture 2" descr="https://cdn3.iconfinder.com/data/icons/pyconic-icons-1-2/512/clip-3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828" r="69531">
                        <a14:backgroundMark x1="59375" y1="29102" x2="61523" y2="90625"/>
                        <a14:backgroundMark x1="37891" y1="10352" x2="46875" y2="88281"/>
                        <a14:backgroundMark x1="31641" y1="80469" x2="32031" y2="60547"/>
                        <a14:backgroundMark x1="43359" y1="89844" x2="45117" y2="91211"/>
                        <a14:backgroundMark x1="49023" y1="83984" x2="50391" y2="86914"/>
                        <a14:backgroundMark x1="50977" y1="82617" x2="51758" y2="84180"/>
                        <a14:backgroundMark x1="52344" y1="81836" x2="52148" y2="84180"/>
                        <a14:backgroundMark x1="46484" y1="90234" x2="48828" y2="90039"/>
                        <a14:backgroundMark x1="46680" y1="92383" x2="50977" y2="87500"/>
                        <a14:backgroundMark x1="26758" y1="95117" x2="35156" y2="99219"/>
                        <a14:backgroundMark x1="29492" y1="98633" x2="22656" y2="92383"/>
                        <a14:backgroundMark x1="38086" y1="75195" x2="40625" y2="82422"/>
                        <a14:backgroundMark x1="59180" y1="90039" x2="58398" y2="92969"/>
                        <a14:backgroundMark x1="50391" y1="98633" x2="52148" y2="98242"/>
                        <a14:backgroundMark x1="57617" y1="91797" x2="56641" y2="94141"/>
                        <a14:backgroundMark x1="51953" y1="98047" x2="56641" y2="93359"/>
                        <a14:backgroundMark x1="48828" y1="99219" x2="46484" y2="99805"/>
                        <a14:backgroundMark x1="34375" y1="99609" x2="36133" y2="99609"/>
                        <a14:backgroundMark x1="32031" y1="38867" x2="31836" y2="34961"/>
                        <a14:backgroundMark x1="35742" y1="19141" x2="34570" y2="13086"/>
                        <a14:backgroundMark x1="43945" y1="11328" x2="38867" y2="8789"/>
                        <a14:backgroundMark x1="33789" y1="16211" x2="33984" y2="14453"/>
                        <a14:backgroundMark x1="24414" y1="14648" x2="25781" y2="11328"/>
                        <a14:backgroundMark x1="24609" y1="14063" x2="26758" y2="10547"/>
                        <a14:backgroundMark x1="26758" y1="10742" x2="26953" y2="11133"/>
                        <a14:backgroundMark x1="33203" y1="16992" x2="33008" y2="15430"/>
                        <a14:backgroundMark x1="42383" y1="8984" x2="40039" y2="8203"/>
                        <a14:backgroundMark x1="26172" y1="11523" x2="27734" y2="9570"/>
                        <a14:backgroundMark x1="26758" y1="11523" x2="28711" y2="7617"/>
                        <a14:backgroundMark x1="33789" y1="1953" x2="37305" y2="1172"/>
                        <a14:backgroundMark x1="28516" y1="8398" x2="35547" y2="1563"/>
                        <a14:backgroundMark x1="34961" y1="2734" x2="36523" y2="1953"/>
                        <a14:backgroundMark x1="65430" y1="5859" x2="55469" y2="391"/>
                        <a14:backgroundMark x1="55859" y1="1367" x2="51758" y2="0"/>
                        <a14:backgroundMark x1="36523" y1="977" x2="37500" y2="195"/>
                        <a14:backgroundMark x1="37305" y1="781" x2="37500" y2="781"/>
                        <a14:backgroundMark x1="32227" y1="46875" x2="31641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90" r="30096"/>
          <a:stretch/>
        </p:blipFill>
        <p:spPr bwMode="auto">
          <a:xfrm rot="20433091">
            <a:off x="4211596" y="1985579"/>
            <a:ext cx="427975" cy="6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4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172</Words>
  <Application>Microsoft Office PowerPoint</Application>
  <PresentationFormat>화면 슬라이드 쇼(16:9)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Sky</cp:lastModifiedBy>
  <cp:revision>51</cp:revision>
  <dcterms:created xsi:type="dcterms:W3CDTF">2014-05-20T12:43:04Z</dcterms:created>
  <dcterms:modified xsi:type="dcterms:W3CDTF">2017-02-10T02:04:53Z</dcterms:modified>
</cp:coreProperties>
</file>