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555A14-3864-49E3-B1E7-B96F0D5D377E}" type="datetimeFigureOut">
              <a:rPr lang="en-US" smtClean="0"/>
              <a:pPr/>
              <a:t>30-Jul-22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27C7C75-C8E5-4C66-93B0-ECDC0380C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00636"/>
            <a:ext cx="8429684" cy="185736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5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BODINAYAKANUR  </a:t>
            </a:r>
            <a:r>
              <a:rPr lang="en-US" sz="5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MUNICIPALITY				                    KNMT 2021-22</a:t>
            </a: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 OF WORK: </a:t>
            </a:r>
            <a:r>
              <a:rPr lang="en-IN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Improvements of park at </a:t>
            </a:r>
            <a:r>
              <a:rPr lang="en-IN" sz="4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Kulasekarapandiyan</a:t>
            </a:r>
            <a:r>
              <a:rPr lang="en-IN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layout in ward No.22 Bodinayakanur Municipality.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STAGE OF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WORK:  </a:t>
            </a:r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Foot path work under progress                                                               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LATITUDE    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10.008095</a:t>
            </a:r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ESTIMATE AMOUNT: Rs. </a:t>
            </a: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40.00 </a:t>
            </a:r>
            <a:r>
              <a:rPr lang="en-US" sz="4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Lakhs</a:t>
            </a:r>
            <a:r>
              <a:rPr lang="en-US" sz="4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	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LONGITUDE </a:t>
            </a: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77.343980</a:t>
            </a:r>
            <a:endParaRPr lang="en-US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algn="l">
              <a:lnSpc>
                <a:spcPct val="120000"/>
              </a:lnSpc>
            </a:pPr>
            <a:r>
              <a:rPr lang="en-US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		</a:t>
            </a:r>
            <a:r>
              <a:rPr lang="en-US" b="1" dirty="0"/>
              <a:t>	</a:t>
            </a:r>
            <a:endParaRPr lang="en-US" dirty="0"/>
          </a:p>
        </p:txBody>
      </p:sp>
      <p:pic>
        <p:nvPicPr>
          <p:cNvPr id="1026" name="Picture 2" descr="C:\Users\acer\Desktop\New folder\knm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04"/>
            <a:ext cx="6858048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241</TotalTime>
  <Words>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acer</cp:lastModifiedBy>
  <cp:revision>33</cp:revision>
  <dcterms:created xsi:type="dcterms:W3CDTF">2022-01-04T08:45:32Z</dcterms:created>
  <dcterms:modified xsi:type="dcterms:W3CDTF">2022-07-30T06:00:57Z</dcterms:modified>
</cp:coreProperties>
</file>