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277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8B6-E4DE-43E1-8038-00839C69DFD0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7D4EB0-C102-4443-9DEC-EA357520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8B6-E4DE-43E1-8038-00839C69DFD0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4EB0-C102-4443-9DEC-EA357520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8B6-E4DE-43E1-8038-00839C69DFD0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4EB0-C102-4443-9DEC-EA357520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8B6-E4DE-43E1-8038-00839C69DFD0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4EB0-C102-4443-9DEC-EA357520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8B6-E4DE-43E1-8038-00839C69DFD0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7D4EB0-C102-4443-9DEC-EA357520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8B6-E4DE-43E1-8038-00839C69DFD0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4EB0-C102-4443-9DEC-EA357520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8B6-E4DE-43E1-8038-00839C69DFD0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4EB0-C102-4443-9DEC-EA357520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8B6-E4DE-43E1-8038-00839C69DFD0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4EB0-C102-4443-9DEC-EA357520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8B6-E4DE-43E1-8038-00839C69DFD0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4EB0-C102-4443-9DEC-EA357520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8B6-E4DE-43E1-8038-00839C69DFD0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4EB0-C102-4443-9DEC-EA357520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8B6-E4DE-43E1-8038-00839C69DFD0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7D4EB0-C102-4443-9DEC-EA357520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87F8B6-E4DE-43E1-8038-00839C69DFD0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7D4EB0-C102-4443-9DEC-EA357520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20000" cy="4572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0" name="Title 26"/>
          <p:cNvSpPr txBox="1">
            <a:spLocks/>
          </p:cNvSpPr>
          <p:nvPr/>
        </p:nvSpPr>
        <p:spPr>
          <a:xfrm>
            <a:off x="457200" y="4953000"/>
            <a:ext cx="8458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spcBef>
                <a:spcPct val="0"/>
              </a:spcBef>
              <a:defRPr/>
            </a:pPr>
            <a:endParaRPr lang="en-US" sz="1600" dirty="0">
              <a:solidFill>
                <a:srgbClr val="0070C0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600" dirty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JAYANKONDAM MUNICIPALITY 				KNMT 2021-22</a:t>
            </a:r>
          </a:p>
          <a:p>
            <a:pPr lvl="0">
              <a:spcBef>
                <a:spcPct val="0"/>
              </a:spcBef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NAME OF </a:t>
            </a:r>
            <a:r>
              <a:rPr lang="en-US" sz="1200" dirty="0">
                <a:solidFill>
                  <a:srgbClr val="00B0F0"/>
                </a:solidFill>
                <a:latin typeface="Arial" pitchFamily="34" charset="0"/>
                <a:ea typeface="+mj-ea"/>
                <a:cs typeface="Arial" pitchFamily="34" charset="0"/>
              </a:rPr>
              <a:t>WORK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:-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New Creation of  Park at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Pappankulam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in Ward No.05   </a:t>
            </a:r>
            <a:r>
              <a:rPr lang="en-US" sz="1200" dirty="0">
                <a:solidFill>
                  <a:srgbClr val="00B0F0"/>
                </a:solidFill>
                <a:latin typeface="Arial" pitchFamily="34" charset="0"/>
                <a:ea typeface="+mj-ea"/>
                <a:cs typeface="Arial" pitchFamily="34" charset="0"/>
              </a:rPr>
              <a:t>				                             </a:t>
            </a:r>
            <a:r>
              <a:rPr lang="en-US" sz="1200" dirty="0" smtClean="0">
                <a:solidFill>
                  <a:srgbClr val="00B0F0"/>
                </a:solidFill>
                <a:latin typeface="Arial" pitchFamily="34" charset="0"/>
                <a:ea typeface="+mj-ea"/>
                <a:cs typeface="Arial" pitchFamily="34" charset="0"/>
              </a:rPr>
              <a:t>                                                                            </a:t>
            </a:r>
          </a:p>
          <a:p>
            <a:pPr lvl="0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00B0F0"/>
                </a:solidFill>
                <a:latin typeface="Arial" pitchFamily="34" charset="0"/>
                <a:ea typeface="+mj-ea"/>
                <a:cs typeface="Arial" pitchFamily="34" charset="0"/>
              </a:rPr>
              <a:t>                                                                                                                                          LATITUDE      </a:t>
            </a:r>
            <a:r>
              <a:rPr lang="en-US" sz="1200" dirty="0">
                <a:solidFill>
                  <a:srgbClr val="00B0F0"/>
                </a:solidFill>
                <a:latin typeface="Arial" pitchFamily="34" charset="0"/>
                <a:ea typeface="+mj-ea"/>
                <a:cs typeface="Arial" pitchFamily="34" charset="0"/>
              </a:rPr>
              <a:t>:  </a:t>
            </a:r>
            <a:r>
              <a:rPr lang="en-US" sz="1200" dirty="0" smtClean="0">
                <a:solidFill>
                  <a:srgbClr val="00B0F0"/>
                </a:solidFill>
                <a:latin typeface="Arial" pitchFamily="34" charset="0"/>
                <a:ea typeface="+mj-ea"/>
                <a:cs typeface="Arial" pitchFamily="34" charset="0"/>
              </a:rPr>
              <a:t>11.203802°</a:t>
            </a:r>
            <a:endParaRPr lang="en-US" sz="1200" dirty="0">
              <a:solidFill>
                <a:srgbClr val="00B0F0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					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                            </a:t>
            </a:r>
            <a:r>
              <a:rPr lang="en-US" sz="1200" dirty="0">
                <a:solidFill>
                  <a:srgbClr val="00B0F0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LONGITUDE  :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79.375103°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200" dirty="0">
                <a:solidFill>
                  <a:srgbClr val="00B0F0"/>
                </a:solidFill>
                <a:latin typeface="Arial" pitchFamily="34" charset="0"/>
                <a:ea typeface="+mj-ea"/>
                <a:cs typeface="Arial" pitchFamily="34" charset="0"/>
              </a:rPr>
              <a:t>ESTIMATE AMOUNT : </a:t>
            </a:r>
            <a:r>
              <a:rPr lang="en-US" sz="1200" dirty="0" smtClean="0">
                <a:solidFill>
                  <a:srgbClr val="00B0F0"/>
                </a:solidFill>
                <a:latin typeface="Arial" pitchFamily="34" charset="0"/>
                <a:ea typeface="+mj-ea"/>
                <a:cs typeface="Arial" pitchFamily="34" charset="0"/>
              </a:rPr>
              <a:t>42.30 </a:t>
            </a:r>
            <a:r>
              <a:rPr lang="en-US" sz="1200" dirty="0">
                <a:solidFill>
                  <a:srgbClr val="00B0F0"/>
                </a:solidFill>
                <a:latin typeface="Arial" pitchFamily="34" charset="0"/>
                <a:ea typeface="+mj-ea"/>
                <a:cs typeface="Arial" pitchFamily="34" charset="0"/>
              </a:rPr>
              <a:t>LAKHS.</a:t>
            </a:r>
          </a:p>
          <a:p>
            <a:pPr lvl="0">
              <a:spcBef>
                <a:spcPct val="0"/>
              </a:spcBef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STAGE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OF WORK     : 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Putting </a:t>
            </a:r>
            <a:r>
              <a:rPr lang="en-US" sz="1200" dirty="0" smtClean="0">
                <a:solidFill>
                  <a:srgbClr val="00B0F0"/>
                </a:solidFill>
                <a:latin typeface="Arial" pitchFamily="34" charset="0"/>
                <a:ea typeface="+mj-ea"/>
                <a:cs typeface="Arial" pitchFamily="34" charset="0"/>
              </a:rPr>
              <a:t>Earth 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Work 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is 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 Progress.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spcBef>
                <a:spcPct val="0"/>
              </a:spcBef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	</a:t>
            </a:r>
          </a:p>
        </p:txBody>
      </p:sp>
      <p:pic>
        <p:nvPicPr>
          <p:cNvPr id="6" name="Content Placeholder 5" descr="PARK KNM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58" y="214290"/>
            <a:ext cx="8429684" cy="471490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356</TotalTime>
  <Words>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Equity</vt:lpstr>
      <vt:lpstr>  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BODINAYAKANUR MUNICIPALITY</dc:title>
  <dc:creator>ENGINEERING SECTION</dc:creator>
  <cp:lastModifiedBy>User</cp:lastModifiedBy>
  <cp:revision>351</cp:revision>
  <dcterms:created xsi:type="dcterms:W3CDTF">2021-12-15T11:55:49Z</dcterms:created>
  <dcterms:modified xsi:type="dcterms:W3CDTF">2022-06-09T12:35:31Z</dcterms:modified>
</cp:coreProperties>
</file>