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5214950"/>
            <a:ext cx="8305800" cy="1857364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5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BODINAYAKANUR  </a:t>
            </a:r>
            <a:r>
              <a:rPr lang="en-US" sz="5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MUNICIPALITY				                    KNMT 2021-22</a:t>
            </a: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 OF WORK: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PROVIDING BT SURFACE AT SAKTHI NAGAR EXTENSION 1  IN WARD NO: 2 (120002R055) </a:t>
            </a:r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STAGE OF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WORK: WORK COMPLETED                                                                                                 LATITUDE    </a:t>
            </a: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10.015828</a:t>
            </a:r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ESTIMATE AMOUNT: Rs.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115.91 </a:t>
            </a:r>
            <a:r>
              <a:rPr lang="en-US" sz="4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Lakhs</a:t>
            </a: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	 </a:t>
            </a: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LONGITUDE </a:t>
            </a: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77.357862</a:t>
            </a:r>
            <a:endParaRPr lang="en-US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 algn="l">
              <a:lnSpc>
                <a:spcPct val="120000"/>
              </a:lnSpc>
            </a:pPr>
            <a:r>
              <a:rPr lang="en-US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		</a:t>
            </a:r>
            <a:r>
              <a:rPr lang="en-US" b="1" dirty="0"/>
              <a:t>	</a:t>
            </a:r>
            <a:endParaRPr lang="en-US" dirty="0"/>
          </a:p>
        </p:txBody>
      </p:sp>
      <p:pic>
        <p:nvPicPr>
          <p:cNvPr id="5122" name="Picture 2" descr="C:\Users\acer\Desktop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8286808" cy="4776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239</TotalTime>
  <Words>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acer</cp:lastModifiedBy>
  <cp:revision>32</cp:revision>
  <dcterms:created xsi:type="dcterms:W3CDTF">2022-01-04T08:45:32Z</dcterms:created>
  <dcterms:modified xsi:type="dcterms:W3CDTF">2022-06-24T11:21:20Z</dcterms:modified>
</cp:coreProperties>
</file>