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214950"/>
            <a:ext cx="8305800" cy="185736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BODINAYAKANUR  </a:t>
            </a:r>
            <a:r>
              <a:rPr lang="en-US" sz="5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MUNICIPALITY				                    KNMT 2021-22</a:t>
            </a: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OF WORK: PROVIDING BT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SURFACE AT SAKTHI NAGAR EXTENSION  3 IN WARD NO: 2  (120002R0507) (PACKAGE 1/1) 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STAGE OF WORK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WORK COMPLETED                                                                                                 LATITUDE    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10.015225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AMOUNT: Rs.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115.91 </a:t>
            </a:r>
            <a:r>
              <a:rPr lang="en-US" sz="4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Lakhs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LONGITUDE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77.357737</a:t>
            </a:r>
            <a:endParaRPr lang="en-US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b="1" dirty="0"/>
              <a:t>	</a:t>
            </a:r>
            <a:endParaRPr lang="en-US" dirty="0"/>
          </a:p>
        </p:txBody>
      </p:sp>
      <p:pic>
        <p:nvPicPr>
          <p:cNvPr id="2050" name="Picture 2" descr="C:\Users\ace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286808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239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acer</cp:lastModifiedBy>
  <cp:revision>32</cp:revision>
  <dcterms:created xsi:type="dcterms:W3CDTF">2022-01-04T08:45:32Z</dcterms:created>
  <dcterms:modified xsi:type="dcterms:W3CDTF">2022-06-24T11:22:10Z</dcterms:modified>
</cp:coreProperties>
</file>