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3" autoAdjust="0"/>
    <p:restoredTop sz="98696" autoAdjust="0"/>
  </p:normalViewPr>
  <p:slideViewPr>
    <p:cSldViewPr snapToGrid="0">
      <p:cViewPr varScale="1">
        <p:scale>
          <a:sx n="89" d="100"/>
          <a:sy n="89" d="100"/>
        </p:scale>
        <p:origin x="-25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191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29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868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745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79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290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769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44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903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812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948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1F14D-BB93-4BA4-87C1-383F912DD477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9990-BDF9-407D-B924-20ED4D74A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663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3104882" y="250371"/>
            <a:ext cx="5181600" cy="34834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TIRUPUR REGION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89801" y="6422065"/>
            <a:ext cx="9144000" cy="201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>
            <p:ph sz="half" idx="1"/>
          </p:nvPr>
        </p:nvSpPr>
        <p:spPr>
          <a:xfrm>
            <a:off x="3257282" y="620485"/>
            <a:ext cx="5181600" cy="43542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METTUPALAYAM MUNICIPALITY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sz="half" idx="1"/>
          </p:nvPr>
        </p:nvSpPr>
        <p:spPr>
          <a:xfrm>
            <a:off x="1850315" y="6227012"/>
            <a:ext cx="7347473" cy="63098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Providing New Green Park development at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Vasantham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nagar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in Ward no.32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 descr="park 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38" y="1284535"/>
            <a:ext cx="5464883" cy="45783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5742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ADMIN</cp:lastModifiedBy>
  <cp:revision>51</cp:revision>
  <dcterms:created xsi:type="dcterms:W3CDTF">2020-01-05T10:53:59Z</dcterms:created>
  <dcterms:modified xsi:type="dcterms:W3CDTF">2022-05-19T07:32:44Z</dcterms:modified>
</cp:coreProperties>
</file>