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555A14-3864-49E3-B1E7-B96F0D5D377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410200"/>
            <a:ext cx="8305800" cy="114300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MANAPPARAI MUNICIPALITY				                    KNMT 2021-22</a:t>
            </a:r>
          </a:p>
          <a:p>
            <a:pPr algn="l">
              <a:lnSpc>
                <a:spcPct val="170000"/>
              </a:lnSpc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 OF WORK: </a:t>
            </a:r>
            <a:r>
              <a:rPr lang="en-IN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Ward No.13 Improvement of water bodies at </a:t>
            </a:r>
            <a:r>
              <a:rPr lang="en-IN" sz="4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Muniya</a:t>
            </a:r>
            <a:r>
              <a:rPr lang="en-IN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4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Vannan</a:t>
            </a:r>
            <a:r>
              <a:rPr lang="en-IN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4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Kulam</a:t>
            </a:r>
            <a:r>
              <a:rPr lang="en-IN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IN" sz="4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Manapparai</a:t>
            </a:r>
            <a:r>
              <a:rPr lang="en-IN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Municipality</a:t>
            </a:r>
            <a:endParaRPr lang="en-US" sz="4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 AMOUNT: Rs. 180.00 </a:t>
            </a:r>
            <a:r>
              <a:rPr lang="en-US" sz="4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Lakhs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			LATITUDE    : 10°36’01” </a:t>
            </a:r>
          </a:p>
          <a:p>
            <a:pPr algn="l">
              <a:lnSpc>
                <a:spcPct val="170000"/>
              </a:lnSpc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 	</a:t>
            </a:r>
            <a:r>
              <a:rPr lang="en-US" sz="4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LONGITUDE : 78°25’37” </a:t>
            </a:r>
          </a:p>
          <a:p>
            <a:pPr algn="l">
              <a:lnSpc>
                <a:spcPct val="170000"/>
              </a:lnSpc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en-US" b="1" dirty="0" smtClean="0"/>
              <a:t>	</a:t>
            </a:r>
            <a:endParaRPr lang="en-US" dirty="0"/>
          </a:p>
        </p:txBody>
      </p:sp>
      <p:pic>
        <p:nvPicPr>
          <p:cNvPr id="5" name="Picture 4" descr="C:\Users\microsoft\AppData\Local\Microsoft\Windows\Temporary Internet Files\Content.Word\IMG2021092610435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</TotalTime>
  <Words>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HPENGG</cp:lastModifiedBy>
  <cp:revision>13</cp:revision>
  <dcterms:created xsi:type="dcterms:W3CDTF">2022-01-04T08:45:32Z</dcterms:created>
  <dcterms:modified xsi:type="dcterms:W3CDTF">2022-03-29T12:42:00Z</dcterms:modified>
</cp:coreProperties>
</file>