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3" autoAdjust="0"/>
    <p:restoredTop sz="98696" autoAdjust="0"/>
  </p:normalViewPr>
  <p:slideViewPr>
    <p:cSldViewPr snapToGrid="0">
      <p:cViewPr>
        <p:scale>
          <a:sx n="66" d="100"/>
          <a:sy n="66" d="100"/>
        </p:scale>
        <p:origin x="-1086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19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2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6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4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9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29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76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44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03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1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94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66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104882" y="250371"/>
            <a:ext cx="5181600" cy="3483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TIRUPUR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5966" y="1055914"/>
            <a:ext cx="9144000" cy="30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FF0000"/>
                </a:solidFill>
              </a:rPr>
              <a:t>KNMT</a:t>
            </a:r>
            <a:r>
              <a:rPr lang="en-US" b="1" dirty="0" smtClean="0">
                <a:solidFill>
                  <a:srgbClr val="FF0000"/>
                </a:solidFill>
              </a:rPr>
              <a:t> – 2021-22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89801" y="5927834"/>
            <a:ext cx="9144000" cy="695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Providing Paver Block road at </a:t>
            </a:r>
            <a:r>
              <a:rPr lang="en-US" b="1" dirty="0" err="1" smtClean="0">
                <a:solidFill>
                  <a:srgbClr val="FF0000"/>
                </a:solidFill>
              </a:rPr>
              <a:t>Shanthi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nagar</a:t>
            </a:r>
            <a:r>
              <a:rPr lang="en-US" b="1" dirty="0" smtClean="0">
                <a:solidFill>
                  <a:srgbClr val="FF0000"/>
                </a:solidFill>
              </a:rPr>
              <a:t> in ward no.32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sz="half" idx="1"/>
          </p:nvPr>
        </p:nvSpPr>
        <p:spPr>
          <a:xfrm>
            <a:off x="3257282" y="620485"/>
            <a:ext cx="5181600" cy="43542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METTUPALAYAM MUNICIPALITY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shanthi nag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469260"/>
            <a:ext cx="5238296" cy="4438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104882" y="250371"/>
            <a:ext cx="5181600" cy="3483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TIRUPUR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5966" y="1055914"/>
            <a:ext cx="9144000" cy="30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FF0000"/>
                </a:solidFill>
              </a:rPr>
              <a:t>KNMT</a:t>
            </a:r>
            <a:r>
              <a:rPr lang="en-US" b="1" dirty="0" smtClean="0">
                <a:solidFill>
                  <a:srgbClr val="FF0000"/>
                </a:solidFill>
              </a:rPr>
              <a:t> – 2021-22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51701" y="6032609"/>
            <a:ext cx="9144000" cy="695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Providing Paver Block road at </a:t>
            </a:r>
            <a:r>
              <a:rPr lang="en-US" b="1" dirty="0" err="1" smtClean="0">
                <a:solidFill>
                  <a:srgbClr val="FF0000"/>
                </a:solidFill>
              </a:rPr>
              <a:t>Padithurai</a:t>
            </a:r>
            <a:r>
              <a:rPr lang="en-US" b="1" dirty="0" smtClean="0">
                <a:solidFill>
                  <a:srgbClr val="FF0000"/>
                </a:solidFill>
              </a:rPr>
              <a:t> in ward no.7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sz="half" idx="1"/>
          </p:nvPr>
        </p:nvSpPr>
        <p:spPr>
          <a:xfrm>
            <a:off x="3257282" y="620485"/>
            <a:ext cx="5181600" cy="43542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METTUPALAYAM MUNICIPALITY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padithur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1397794"/>
            <a:ext cx="6137275" cy="46029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2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104882" y="250371"/>
            <a:ext cx="5181600" cy="3483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TIRUPUR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5966" y="1055914"/>
            <a:ext cx="9144000" cy="30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FF0000"/>
                </a:solidFill>
              </a:rPr>
              <a:t>KNMT</a:t>
            </a:r>
            <a:r>
              <a:rPr lang="en-US" b="1" dirty="0" smtClean="0">
                <a:solidFill>
                  <a:srgbClr val="FF0000"/>
                </a:solidFill>
              </a:rPr>
              <a:t> – 2021-22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51701" y="6032609"/>
            <a:ext cx="9144000" cy="695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Providing Paver Block road at </a:t>
            </a:r>
            <a:r>
              <a:rPr lang="en-US" b="1" dirty="0" err="1" smtClean="0">
                <a:solidFill>
                  <a:srgbClr val="FF0000"/>
                </a:solidFill>
              </a:rPr>
              <a:t>GMRC</a:t>
            </a:r>
            <a:r>
              <a:rPr lang="en-US" b="1" dirty="0" smtClean="0">
                <a:solidFill>
                  <a:srgbClr val="FF0000"/>
                </a:solidFill>
              </a:rPr>
              <a:t> Road in ward no.30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sz="half" idx="1"/>
          </p:nvPr>
        </p:nvSpPr>
        <p:spPr>
          <a:xfrm>
            <a:off x="3257282" y="620485"/>
            <a:ext cx="5181600" cy="43542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METTUPALAYAM MUNICIPALITY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gm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359783"/>
            <a:ext cx="4800600" cy="46314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2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53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52</cp:revision>
  <dcterms:created xsi:type="dcterms:W3CDTF">2020-01-05T10:53:59Z</dcterms:created>
  <dcterms:modified xsi:type="dcterms:W3CDTF">2022-05-19T07:25:09Z</dcterms:modified>
</cp:coreProperties>
</file>