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7DF-BCF5-447A-883A-5AC5C64D241C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AD3-6EF1-4F69-807C-5409E910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7DF-BCF5-447A-883A-5AC5C64D241C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AD3-6EF1-4F69-807C-5409E910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7DF-BCF5-447A-883A-5AC5C64D241C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AD3-6EF1-4F69-807C-5409E910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7DF-BCF5-447A-883A-5AC5C64D241C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AD3-6EF1-4F69-807C-5409E910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7DF-BCF5-447A-883A-5AC5C64D241C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AD3-6EF1-4F69-807C-5409E910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7DF-BCF5-447A-883A-5AC5C64D241C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AD3-6EF1-4F69-807C-5409E910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7DF-BCF5-447A-883A-5AC5C64D241C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AD3-6EF1-4F69-807C-5409E910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7DF-BCF5-447A-883A-5AC5C64D241C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AD3-6EF1-4F69-807C-5409E910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7DF-BCF5-447A-883A-5AC5C64D241C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AD3-6EF1-4F69-807C-5409E910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7DF-BCF5-447A-883A-5AC5C64D241C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AD3-6EF1-4F69-807C-5409E910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7DF-BCF5-447A-883A-5AC5C64D241C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9AD3-6EF1-4F69-807C-5409E910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7DF-BCF5-447A-883A-5AC5C64D241C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F9AD3-6EF1-4F69-807C-5409E910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1663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CHENGALPET REGION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Nellikuppam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Municipality 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KNMT SCHEME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2021-22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02128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Providing Paver Block Road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Malligai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Nagar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Sudhagar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Nagar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Extn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(Unique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code-094003R026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,L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=146.30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 X 4.00m  ) –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Total cost of Estimate 304.00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lakhs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:\Users\acer\Downloads\malligai nagar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785818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1663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CHENGALPET REGION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Nellikuppam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Municipality 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KNMT SCHEME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2021-22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02128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Providing Paver Block Road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Vasantham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Nagar (Unique code-094007R136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,L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=123.45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 X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5.00m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–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Total cost of Estimate 304.00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lakhs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:\Users\acer\Downloads\vasantham nagar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64386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1663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CHENGALPET REGION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Nellikuppam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Municipality 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KNMT SCHEME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2021-22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02128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Providing Paver Block Road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Sri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Balaji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Nagar (Unique code-094004R049 </a:t>
            </a:r>
          </a:p>
          <a:p>
            <a:pPr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L =192.65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 X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5.00m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–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Total cost of Estimate 304.00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lakhs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:\Users\acer\Downloads\balaji nagar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928670"/>
            <a:ext cx="735811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1663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CHENGALPET REGION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Nellikuppam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Municipality 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KNMT SCHEME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2021-22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021288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Providing Paver Block Road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Sri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Balaji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Nagar (Unique code-094004R051</a:t>
            </a:r>
          </a:p>
        </p:txBody>
      </p:sp>
      <p:pic>
        <p:nvPicPr>
          <p:cNvPr id="5" name="Picture 4" descr="C:\Users\acer\Downloads\balaji nagar 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857232"/>
            <a:ext cx="764386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1663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CHENGALPET REGION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Nellikuppam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Municipality 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KNMT SCHEME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2021-22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021288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Providing Paver Block Road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Sri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Balaji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Nagar (Unique code-094004R050</a:t>
            </a:r>
          </a:p>
        </p:txBody>
      </p:sp>
      <p:pic>
        <p:nvPicPr>
          <p:cNvPr id="5" name="Picture 4" descr="C:\Users\acer\Downloads\balaji nagar 3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771530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1663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CHENGALPET REGION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Nellikuppam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Municipality 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KNMT SCHEME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2021-22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02128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Providing Paver Block Road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SL Nagar (Unique code-094005R074</a:t>
            </a:r>
          </a:p>
          <a:p>
            <a:pPr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Total cost of Estimate 304.00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lakhs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:\Users\acer\Downloads\SL Nagar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857232"/>
            <a:ext cx="735811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1663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CHENGALPET REGION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Nellikuppam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Municipality 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KNMT SCHEME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2021-22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021288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Providing Paver Block Road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Vasantham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Nagar (Unique code-094007R137 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C:\Users\acer\Downloads\vasantham nagar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785818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7624" y="11663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CHENGALPET REGION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Nellikuppam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Municipality 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KNMT SCHEME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2021-22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02128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Providing Paver Block Road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Malligai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Nagar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Sudhagar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Nagar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Extn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(Unique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code-094003R028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C:\Users\acer\Downloads\malligai nagar2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857232"/>
            <a:ext cx="721523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195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Windows User</cp:lastModifiedBy>
  <cp:revision>11</cp:revision>
  <dcterms:created xsi:type="dcterms:W3CDTF">2022-03-31T07:47:01Z</dcterms:created>
  <dcterms:modified xsi:type="dcterms:W3CDTF">2022-03-31T10:38:35Z</dcterms:modified>
</cp:coreProperties>
</file>