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14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78" autoAdjust="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50DF-85EF-4DDD-8AB2-3889AC4D0CD4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4C01-0879-4533-A21C-DFC7CD9D0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400" y="76200"/>
            <a:ext cx="8153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TIRUCHENGODE MUNICIPALITY                                                                 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Salem Region                                                                                </a:t>
            </a:r>
            <a:r>
              <a:rPr lang="en-US" sz="2000" b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Namakkal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District 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60198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endParaRPr lang="en-US" sz="1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1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1400" b="1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3200" b="1" dirty="0" smtClean="0">
                <a:latin typeface="Verdana" pitchFamily="34" charset="0"/>
                <a:ea typeface="Verdana" pitchFamily="34" charset="0"/>
              </a:rPr>
              <a:t>      Assistant Engineer,                                              Municipal Engineer,</a:t>
            </a:r>
          </a:p>
          <a:p>
            <a:r>
              <a:rPr lang="en-US" sz="3200" b="1" dirty="0" err="1" smtClean="0">
                <a:latin typeface="Verdana" pitchFamily="34" charset="0"/>
                <a:ea typeface="Verdana" pitchFamily="34" charset="0"/>
              </a:rPr>
              <a:t>Tiruchengode</a:t>
            </a:r>
            <a:r>
              <a:rPr lang="en-US" sz="3200" b="1" dirty="0" smtClean="0">
                <a:latin typeface="Verdana" pitchFamily="34" charset="0"/>
                <a:ea typeface="Verdana" pitchFamily="34" charset="0"/>
              </a:rPr>
              <a:t> Municipality.                                 </a:t>
            </a:r>
            <a:r>
              <a:rPr lang="en-US" sz="3200" b="1" dirty="0" err="1" smtClean="0">
                <a:latin typeface="Verdana" pitchFamily="34" charset="0"/>
                <a:ea typeface="Verdana" pitchFamily="34" charset="0"/>
              </a:rPr>
              <a:t>Tiruchengode</a:t>
            </a:r>
            <a:r>
              <a:rPr lang="en-US" sz="3200" b="1" dirty="0" smtClean="0">
                <a:latin typeface="Verdana" pitchFamily="34" charset="0"/>
                <a:ea typeface="Verdana" pitchFamily="34" charset="0"/>
              </a:rPr>
              <a:t> Municipality.</a:t>
            </a:r>
          </a:p>
          <a:p>
            <a:endParaRPr lang="en-US" sz="3200" b="1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3200" b="1" dirty="0" smtClean="0">
                <a:latin typeface="Verdana" pitchFamily="34" charset="0"/>
                <a:ea typeface="Verdana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52" r="6666" b="13870"/>
          <a:stretch/>
        </p:blipFill>
        <p:spPr>
          <a:xfrm>
            <a:off x="228600" y="685802"/>
            <a:ext cx="8686800" cy="4952998"/>
          </a:xfrm>
          <a:prstGeom prst="rect">
            <a:avLst/>
          </a:prstGeom>
        </p:spPr>
      </p:pic>
      <p:pic>
        <p:nvPicPr>
          <p:cNvPr id="6" name="Picture 5" descr="TimePhoto_20211009_141135.jpg"/>
          <p:cNvPicPr>
            <a:picLocks noChangeAspect="1"/>
          </p:cNvPicPr>
          <p:nvPr/>
        </p:nvPicPr>
        <p:blipFill>
          <a:blip r:embed="rId3" cstate="print"/>
          <a:srcRect t="9969"/>
          <a:stretch>
            <a:fillRect/>
          </a:stretch>
        </p:blipFill>
        <p:spPr>
          <a:xfrm>
            <a:off x="228600" y="685800"/>
            <a:ext cx="8686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81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ERADICATION OF OPEN DEFECTION 2013-2014</dc:title>
  <dc:creator>system</dc:creator>
  <cp:lastModifiedBy>smint</cp:lastModifiedBy>
  <cp:revision>240</cp:revision>
  <dcterms:created xsi:type="dcterms:W3CDTF">2014-04-18T07:45:01Z</dcterms:created>
  <dcterms:modified xsi:type="dcterms:W3CDTF">2022-03-14T05:12:51Z</dcterms:modified>
</cp:coreProperties>
</file>