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4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078D-F2C2-409B-BE71-A11EAEA9F2C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6B95-046E-4682-AA53-23FEB3D30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திருப்பெரும்பூதூர்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சிறப்பு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நிலை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பேரூராட்சி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–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காஞ்சிபுரம்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மாவட்டம்</a:t>
            </a:r>
            <a: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br>
              <a:rPr lang="en-US" sz="2000" b="1" dirty="0" smtClean="0">
                <a:solidFill>
                  <a:srgbClr val="FF0000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</a:b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கலைஞர்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நகர்ப்புற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மேம்பாட்டு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700" dirty="0" err="1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திட்டம்</a:t>
            </a:r>
            <a:r>
              <a:rPr lang="en-US" sz="2700" dirty="0" smtClean="0">
                <a:solidFill>
                  <a:srgbClr val="0000FF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smtClean="0">
                <a:latin typeface="TAU-Marutham" panose="020B0604020202020204" pitchFamily="34" charset="0"/>
                <a:cs typeface="TAU-Marutham" panose="020B0604020202020204" pitchFamily="34" charset="0"/>
              </a:rPr>
              <a:t/>
            </a:r>
            <a:br>
              <a:rPr lang="en-US" sz="2000" dirty="0" smtClean="0">
                <a:latin typeface="TAU-Marutham" panose="020B0604020202020204" pitchFamily="34" charset="0"/>
                <a:cs typeface="TAU-Marutham" panose="020B0604020202020204" pitchFamily="34" charset="0"/>
              </a:rPr>
            </a:b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பணியின்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விவரம்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-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வார்டு  14, ஸ்ரீராம் நகர் (2 வது, 3 வது,   4வது குறுக்குத் தெரு), ஜெமி நகர் மெயின்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ரோடு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(Phase - II</a:t>
            </a:r>
            <a:r>
              <a:rPr lang="ta-IN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),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ஜெமி நகர் </a:t>
            </a:r>
            <a:r>
              <a:rPr lang="ta-IN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(</a:t>
            </a:r>
            <a:r>
              <a:rPr lang="en-US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Phase - II</a:t>
            </a:r>
            <a:r>
              <a:rPr lang="ta-IN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) 1வது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குறுக்கு தெரு, விநாயகா நகர், கடுவஞ்சேரி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சாலை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முதல்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சரளா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ta-IN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நகர்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சாலை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வரை  பேவர் பிளாக் 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சாலை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 </a:t>
            </a:r>
            <a:r>
              <a:rPr lang="ta-IN" sz="2000" dirty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அமைத்தல்</a:t>
            </a:r>
            <a:r>
              <a:rPr lang="ta-IN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.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- 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மதிப்பீட்டு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தொகை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–  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ரூ.70.80 </a:t>
            </a:r>
            <a:r>
              <a:rPr lang="en-US" sz="2000" dirty="0" err="1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இலட்சம்</a:t>
            </a:r>
            <a: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  <a:t> </a:t>
            </a:r>
            <a:br>
              <a:rPr lang="en-US" sz="2000" dirty="0" smtClean="0">
                <a:solidFill>
                  <a:srgbClr val="CC00CC"/>
                </a:solidFill>
                <a:latin typeface="TAU-Marutham" panose="020B0604020202020204" pitchFamily="34" charset="0"/>
                <a:cs typeface="TAU-Marutham" panose="020B0604020202020204" pitchFamily="34" charset="0"/>
              </a:rPr>
            </a:br>
            <a:endParaRPr lang="en-US" sz="2000" dirty="0">
              <a:solidFill>
                <a:srgbClr val="CC00CC"/>
              </a:solidFill>
              <a:latin typeface="TAU-Marutham" panose="020B0604020202020204" pitchFamily="34" charset="0"/>
              <a:cs typeface="TAU-Marutham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690688"/>
            <a:ext cx="5943600" cy="485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18" y="1690688"/>
            <a:ext cx="5430982" cy="48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TAU-Marutham</vt:lpstr>
      <vt:lpstr>Office Theme</vt:lpstr>
      <vt:lpstr>திருப்பெரும்பூதூர் சிறப்பு நிலை பேரூராட்சி – காஞ்சிபுரம் மாவட்டம்  கலைஞர் நகர்ப்புற மேம்பாட்டு திட்டம்  பணியின் விவரம் - வார்டு  14, ஸ்ரீராம் நகர் (2 வது, 3 வது,   4வது குறுக்குத் தெரு), ஜெமி நகர் மெயின் ரோடு (Phase - II), ஜெமி நகர் (Phase - II) 1வது குறுக்கு தெரு, விநாயகா நகர், கடுவஞ்சேரி சாலை  முதல் சரளா நகர் சாலை வரை  பேவர் பிளாக்  சாலை  அமைத்தல். -  மதிப்பீட்டு தொகை –  ரூ.70.80 இலட்சம்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4</cp:revision>
  <dcterms:created xsi:type="dcterms:W3CDTF">2022-04-19T05:17:23Z</dcterms:created>
  <dcterms:modified xsi:type="dcterms:W3CDTF">2022-04-19T05:34:58Z</dcterms:modified>
</cp:coreProperties>
</file>