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0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2256-EFF4-4F11-A176-8B38AF673DA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DEE1-9E36-4BB3-BB2B-D85C3E567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6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2256-EFF4-4F11-A176-8B38AF673DA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DEE1-9E36-4BB3-BB2B-D85C3E567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3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2256-EFF4-4F11-A176-8B38AF673DA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DEE1-9E36-4BB3-BB2B-D85C3E567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5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2256-EFF4-4F11-A176-8B38AF673DA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DEE1-9E36-4BB3-BB2B-D85C3E567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2256-EFF4-4F11-A176-8B38AF673DA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DEE1-9E36-4BB3-BB2B-D85C3E567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9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2256-EFF4-4F11-A176-8B38AF673DA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DEE1-9E36-4BB3-BB2B-D85C3E567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0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2256-EFF4-4F11-A176-8B38AF673DA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DEE1-9E36-4BB3-BB2B-D85C3E567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0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2256-EFF4-4F11-A176-8B38AF673DA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DEE1-9E36-4BB3-BB2B-D85C3E567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1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2256-EFF4-4F11-A176-8B38AF673DA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DEE1-9E36-4BB3-BB2B-D85C3E567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7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2256-EFF4-4F11-A176-8B38AF673DA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DEE1-9E36-4BB3-BB2B-D85C3E567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3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2256-EFF4-4F11-A176-8B38AF673DA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DEE1-9E36-4BB3-BB2B-D85C3E567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0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32256-EFF4-4F11-A176-8B38AF673DA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EDEE1-9E36-4BB3-BB2B-D85C3E567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4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VANAVIL-Avvaiyar" pitchFamily="2" charset="0"/>
              </a:rPr>
              <a:t>ÂU¥bgU«óö</a:t>
            </a:r>
            <a:r>
              <a:rPr lang="en-US" sz="1600" b="1" dirty="0" smtClean="0">
                <a:solidFill>
                  <a:srgbClr val="FF0000"/>
                </a:solidFill>
                <a:latin typeface="VANAVIL-Avvaiyar" pitchFamily="2" charset="0"/>
              </a:rPr>
              <a:t>® </a:t>
            </a:r>
            <a:r>
              <a:rPr lang="en-US" sz="1600" b="1" dirty="0" err="1" smtClean="0">
                <a:solidFill>
                  <a:srgbClr val="FF0000"/>
                </a:solidFill>
                <a:latin typeface="VANAVIL-Avvaiyar" pitchFamily="2" charset="0"/>
              </a:rPr>
              <a:t>ng%uh£Á</a:t>
            </a:r>
            <a:r>
              <a:rPr lang="en-US" sz="1600" b="1" dirty="0" smtClean="0">
                <a:solidFill>
                  <a:srgbClr val="FF0000"/>
                </a:solidFill>
                <a:latin typeface="VANAVIL-Avvaiyar" pitchFamily="2" charset="0"/>
              </a:rPr>
              <a:t> – </a:t>
            </a:r>
            <a:r>
              <a:rPr lang="en-US" sz="1600" b="1" dirty="0" err="1" smtClean="0">
                <a:solidFill>
                  <a:srgbClr val="FF0000"/>
                </a:solidFill>
                <a:latin typeface="VANAVIL-Avvaiyar" pitchFamily="2" charset="0"/>
              </a:rPr>
              <a:t>fhŠÁòu</a:t>
            </a:r>
            <a:r>
              <a:rPr lang="en-US" sz="1600" b="1" dirty="0" smtClean="0">
                <a:solidFill>
                  <a:srgbClr val="FF0000"/>
                </a:solidFill>
                <a:latin typeface="VANAVIL-Avvaiyar" pitchFamily="2" charset="0"/>
              </a:rPr>
              <a:t>« </a:t>
            </a:r>
            <a:r>
              <a:rPr lang="en-US" sz="1600" b="1" dirty="0" err="1" smtClean="0">
                <a:solidFill>
                  <a:srgbClr val="FF0000"/>
                </a:solidFill>
                <a:latin typeface="VANAVIL-Avvaiyar" pitchFamily="2" charset="0"/>
              </a:rPr>
              <a:t>kht£l</a:t>
            </a:r>
            <a:r>
              <a:rPr lang="en-US" sz="1600" b="1" dirty="0" smtClean="0">
                <a:solidFill>
                  <a:srgbClr val="FF0000"/>
                </a:solidFill>
                <a:latin typeface="VANAVIL-Avvaiyar" pitchFamily="2" charset="0"/>
              </a:rPr>
              <a:t>« </a:t>
            </a:r>
            <a:br>
              <a:rPr lang="en-US" sz="1600" b="1" dirty="0" smtClean="0">
                <a:solidFill>
                  <a:srgbClr val="FF0000"/>
                </a:solidFill>
                <a:latin typeface="VANAVIL-Avvaiyar" pitchFamily="2" charset="0"/>
              </a:rPr>
            </a:br>
            <a:r>
              <a:rPr lang="en-US" sz="1600" b="1" dirty="0" err="1" smtClean="0">
                <a:solidFill>
                  <a:srgbClr val="3333FF"/>
                </a:solidFill>
                <a:latin typeface="VANAVIL-Avvaiyar" pitchFamily="2" charset="0"/>
              </a:rPr>
              <a:t>th®L</a:t>
            </a:r>
            <a:r>
              <a:rPr lang="en-US" sz="1600" b="1" dirty="0" smtClean="0">
                <a:solidFill>
                  <a:srgbClr val="3333FF"/>
                </a:solidFill>
                <a:latin typeface="VANAVIL-Avvaiyar" pitchFamily="2" charset="0"/>
              </a:rPr>
              <a:t> v©.7  </a:t>
            </a:r>
            <a:r>
              <a:rPr lang="en-US" sz="1600" b="1" dirty="0" err="1" smtClean="0">
                <a:solidFill>
                  <a:srgbClr val="3333FF"/>
                </a:solidFill>
                <a:latin typeface="VANAVIL-Avvaiyar" pitchFamily="2" charset="0"/>
              </a:rPr>
              <a:t>Át‹jh§fš</a:t>
            </a:r>
            <a:r>
              <a:rPr lang="en-US" sz="1600" b="1" dirty="0" smtClean="0">
                <a:solidFill>
                  <a:srgbClr val="3333FF"/>
                </a:solidFill>
                <a:latin typeface="VANAVIL-Avvaiyar" pitchFamily="2" charset="0"/>
              </a:rPr>
              <a:t>  </a:t>
            </a:r>
            <a:r>
              <a:rPr lang="en-US" sz="1600" b="1" dirty="0" err="1" smtClean="0">
                <a:solidFill>
                  <a:srgbClr val="3333FF"/>
                </a:solidFill>
                <a:latin typeface="VANAVIL-Avvaiyar" pitchFamily="2" charset="0"/>
              </a:rPr>
              <a:t>gFÂæš</a:t>
            </a:r>
            <a:r>
              <a:rPr lang="en-US" sz="1600" b="1" dirty="0" smtClean="0">
                <a:solidFill>
                  <a:srgbClr val="3333FF"/>
                </a:solidFill>
                <a:latin typeface="Book Antiqua" pitchFamily="18" charset="0"/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  <a:latin typeface="VANAVIL-Avvaiyar" pitchFamily="2" charset="0"/>
              </a:rPr>
              <a:t>m¿Îrh®ika</a:t>
            </a:r>
            <a:r>
              <a:rPr lang="en-US" sz="1600" b="1" dirty="0" smtClean="0">
                <a:solidFill>
                  <a:srgbClr val="3333FF"/>
                </a:solidFill>
                <a:latin typeface="VANAVIL-Avvaiyar" pitchFamily="2" charset="0"/>
              </a:rPr>
              <a:t>« </a:t>
            </a:r>
            <a:r>
              <a:rPr lang="en-US" sz="1600" b="1" dirty="0" err="1" smtClean="0">
                <a:solidFill>
                  <a:srgbClr val="3333FF"/>
                </a:solidFill>
                <a:latin typeface="VANAVIL-Avvaiyar" pitchFamily="2" charset="0"/>
              </a:rPr>
              <a:t>mik¥gj‰F</a:t>
            </a:r>
            <a:r>
              <a:rPr lang="en-US" sz="1600" b="1" dirty="0" smtClean="0">
                <a:solidFill>
                  <a:srgbClr val="3333FF"/>
                </a:solidFill>
                <a:latin typeface="VANAVIL-Avvaiyar" pitchFamily="2" charset="0"/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  <a:latin typeface="VANAVIL-Avvaiyar" pitchFamily="2" charset="0"/>
              </a:rPr>
              <a:t>nj®Î</a:t>
            </a:r>
            <a:r>
              <a:rPr lang="en-US" sz="1600" b="1" dirty="0" smtClean="0">
                <a:solidFill>
                  <a:srgbClr val="3333FF"/>
                </a:solidFill>
                <a:latin typeface="VANAVIL-Avvaiyar" pitchFamily="2" charset="0"/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  <a:latin typeface="VANAVIL-Avvaiyar" pitchFamily="2" charset="0"/>
              </a:rPr>
              <a:t>brŒa¥g£L</a:t>
            </a:r>
            <a:r>
              <a:rPr lang="en-US" sz="1600" b="1" dirty="0" smtClean="0">
                <a:solidFill>
                  <a:srgbClr val="3333FF"/>
                </a:solidFill>
                <a:latin typeface="VANAVIL-Avvaiyar" pitchFamily="2" charset="0"/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  <a:latin typeface="VANAVIL-Avvaiyar" pitchFamily="2" charset="0"/>
              </a:rPr>
              <a:t>Ÿs</a:t>
            </a:r>
            <a:r>
              <a:rPr lang="en-US" sz="1600" b="1" dirty="0" smtClean="0">
                <a:solidFill>
                  <a:srgbClr val="3333FF"/>
                </a:solidFill>
                <a:latin typeface="VANAVIL-Avvaiyar" pitchFamily="2" charset="0"/>
              </a:rPr>
              <a:t> </a:t>
            </a:r>
            <a:r>
              <a:rPr lang="en-US" sz="1600" b="1" dirty="0" err="1" smtClean="0">
                <a:solidFill>
                  <a:srgbClr val="3333FF"/>
                </a:solidFill>
                <a:latin typeface="VANAVIL-Avvaiyar" pitchFamily="2" charset="0"/>
              </a:rPr>
              <a:t>Ïl¤Â</a:t>
            </a:r>
            <a:r>
              <a:rPr lang="en-US" sz="1600" b="1" dirty="0" smtClean="0">
                <a:solidFill>
                  <a:srgbClr val="3333FF"/>
                </a:solidFill>
                <a:latin typeface="VANAVIL-Avvaiyar" pitchFamily="2" charset="0"/>
              </a:rPr>
              <a:t>‹ </a:t>
            </a:r>
            <a:r>
              <a:rPr lang="en-US" sz="1600" b="1" dirty="0" err="1" smtClean="0">
                <a:solidFill>
                  <a:srgbClr val="3333FF"/>
                </a:solidFill>
                <a:latin typeface="VANAVIL-Avvaiyar" pitchFamily="2" charset="0"/>
              </a:rPr>
              <a:t>òif¥gl</a:t>
            </a:r>
            <a:r>
              <a:rPr lang="en-US" sz="1600" b="1" dirty="0" smtClean="0">
                <a:solidFill>
                  <a:srgbClr val="3333FF"/>
                </a:solidFill>
                <a:latin typeface="VANAVIL-Avvaiyar" pitchFamily="2" charset="0"/>
              </a:rPr>
              <a:t>«  </a:t>
            </a:r>
            <a:br>
              <a:rPr lang="en-US" sz="1600" b="1" dirty="0" smtClean="0">
                <a:solidFill>
                  <a:srgbClr val="3333FF"/>
                </a:solidFill>
                <a:latin typeface="VANAVIL-Avvaiyar" pitchFamily="2" charset="0"/>
              </a:rPr>
            </a:br>
            <a:endParaRPr lang="en-US" sz="1600" b="1" dirty="0">
              <a:solidFill>
                <a:srgbClr val="3333FF"/>
              </a:solidFill>
              <a:latin typeface="VANAVIL-Avvaiyar" pitchFamily="2" charset="0"/>
            </a:endParaRPr>
          </a:p>
        </p:txBody>
      </p:sp>
      <p:pic>
        <p:nvPicPr>
          <p:cNvPr id="1026" name="Picture 2" descr="\\Admin\f\DRIVE E\TP 2020-2021\Work File\Scheme Work\Knowledge Center\IMG-20211208-WA00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57300"/>
            <a:ext cx="4419600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Admin\f\DRIVE E\TP 2020-2021\Work File\Scheme Work\Knowledge Center\IMG-20211208-WA00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57300"/>
            <a:ext cx="4210050" cy="506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09800" y="6367752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VANAVIL-Avvaiyar" pitchFamily="2" charset="0"/>
              </a:rPr>
              <a:t>r®nt</a:t>
            </a:r>
            <a:r>
              <a:rPr lang="en-US" b="1" dirty="0" smtClean="0">
                <a:solidFill>
                  <a:srgbClr val="FF0000"/>
                </a:solidFill>
                <a:latin typeface="VANAVIL-Avvaiyar" pitchFamily="2" charset="0"/>
              </a:rPr>
              <a:t> v©</a:t>
            </a:r>
            <a:r>
              <a:rPr lang="en-US" b="1" dirty="0" smtClean="0">
                <a:solidFill>
                  <a:srgbClr val="FF0000"/>
                </a:solidFill>
                <a:latin typeface="Book Antiqua" pitchFamily="18" charset="0"/>
              </a:rPr>
              <a:t>.64/2A1A1</a:t>
            </a:r>
            <a:r>
              <a:rPr lang="en-US" b="1" dirty="0" smtClean="0">
                <a:solidFill>
                  <a:srgbClr val="FF0000"/>
                </a:solidFill>
                <a:latin typeface="VANAVIL-Avvaiyar" pitchFamily="2" charset="0"/>
              </a:rPr>
              <a:t>  </a:t>
            </a:r>
            <a:r>
              <a:rPr lang="en-US" b="1" dirty="0" err="1" smtClean="0">
                <a:solidFill>
                  <a:srgbClr val="FF0000"/>
                </a:solidFill>
                <a:latin typeface="VANAVIL-Avvaiyar" pitchFamily="2" charset="0"/>
              </a:rPr>
              <a:t>k‰W</a:t>
            </a:r>
            <a:r>
              <a:rPr lang="en-US" b="1" dirty="0" smtClean="0">
                <a:solidFill>
                  <a:srgbClr val="FF0000"/>
                </a:solidFill>
                <a:latin typeface="VANAVIL-Avvaiyar" pitchFamily="2" charset="0"/>
              </a:rPr>
              <a:t>«   </a:t>
            </a:r>
            <a:r>
              <a:rPr lang="en-US" b="1" dirty="0" err="1" smtClean="0">
                <a:solidFill>
                  <a:srgbClr val="FF0000"/>
                </a:solidFill>
                <a:latin typeface="VANAVIL-Avvaiyar" pitchFamily="2" charset="0"/>
              </a:rPr>
              <a:t>r®nt</a:t>
            </a:r>
            <a:r>
              <a:rPr lang="en-US" b="1" dirty="0" smtClean="0">
                <a:solidFill>
                  <a:srgbClr val="FF0000"/>
                </a:solidFill>
                <a:latin typeface="VANAVIL-Avvaiyar" pitchFamily="2" charset="0"/>
              </a:rPr>
              <a:t> v©</a:t>
            </a:r>
            <a:r>
              <a:rPr lang="en-US" b="1" dirty="0" smtClean="0">
                <a:solidFill>
                  <a:srgbClr val="FF0000"/>
                </a:solidFill>
                <a:latin typeface="Book Antiqua" pitchFamily="18" charset="0"/>
              </a:rPr>
              <a:t>.66/1A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839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ÂU¥bgU«óö® ng%uh£Á – fhŠÁòu« kht£l«  th®L v©.7  Át‹jh§fš  gFÂæš m¿Îrh®ika« mik¥gj‰F nj®Î brŒa¥g£L Ÿs Ïl¤Â‹ òif¥gl«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ÂU¥bgU«óö® ng%uh£Á – fhŠÁòu« kht£l«  th®L v©.7  Át‹jh§fš  gFÂæš m¿Îrh®ika« mik¥gj‰F nj®Î brŒa¥g£L Ÿs Ïl¤Â‹ òif¥gl«   </dc:title>
  <dc:creator>User</dc:creator>
  <cp:lastModifiedBy>User</cp:lastModifiedBy>
  <cp:revision>1</cp:revision>
  <cp:lastPrinted>2021-12-09T05:46:48Z</cp:lastPrinted>
  <dcterms:created xsi:type="dcterms:W3CDTF">2021-12-09T05:40:15Z</dcterms:created>
  <dcterms:modified xsi:type="dcterms:W3CDTF">2021-12-09T05:46:49Z</dcterms:modified>
</cp:coreProperties>
</file>