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441" autoAdjust="0"/>
    <p:restoredTop sz="94624" autoAdjust="0"/>
  </p:normalViewPr>
  <p:slideViewPr>
    <p:cSldViewPr>
      <p:cViewPr>
        <p:scale>
          <a:sx n="69" d="100"/>
          <a:sy n="69" d="100"/>
        </p:scale>
        <p:origin x="-3450" y="-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BAD5-7233-40C5-B8A2-B301CAF5AF6D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F96BA-F19A-49AE-A845-E84D630CA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2D09-21FB-4E41-972D-B2F30CB9A40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E605-9681-4F3C-BFB0-490EBDD38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76200"/>
            <a:ext cx="99822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MAYILADUTHURAI MUNICIPALITY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WhatsApp Image 2021-11-11 at 3.05.2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8686799" cy="5029200"/>
          </a:xfr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381000" y="457200"/>
            <a:ext cx="9982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OF THE WORK:IMPROVEMENT OF SENTHANKUDI KULAM WARD-07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MAYILADUTHURAI MUNICIPALITY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6396335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SENTHANKUDI 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KULAM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638169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MAYILADUTHURAI MUNICIPALITY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66</cp:revision>
  <dcterms:created xsi:type="dcterms:W3CDTF">2021-11-11T09:46:45Z</dcterms:created>
  <dcterms:modified xsi:type="dcterms:W3CDTF">2022-03-07T05:05:18Z</dcterms:modified>
</cp:coreProperties>
</file>