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8229600" cy="16764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rgbClr val="C00000"/>
                </a:solidFill>
              </a:rPr>
              <a:t>MAYILADUTHURAI MUNICIPALITY                                                                                   KNMT 2021-22</a:t>
            </a:r>
          </a:p>
          <a:p>
            <a:pPr algn="l"/>
            <a:r>
              <a:rPr lang="en-US" sz="1600" b="1" dirty="0" smtClean="0">
                <a:solidFill>
                  <a:srgbClr val="002060"/>
                </a:solidFill>
              </a:rPr>
              <a:t>Name of work : Providing Paver Block surface to L.B Nagar (097007R097) (Package - 1/5)</a:t>
            </a:r>
          </a:p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Est.Amt</a:t>
            </a:r>
            <a:r>
              <a:rPr lang="en-US" sz="1600" b="1" dirty="0" smtClean="0">
                <a:solidFill>
                  <a:srgbClr val="002060"/>
                </a:solidFill>
              </a:rPr>
              <a:t> : Rs. 15.47 </a:t>
            </a:r>
            <a:r>
              <a:rPr lang="en-US" sz="1600" b="1" dirty="0" err="1" smtClean="0">
                <a:solidFill>
                  <a:srgbClr val="002060"/>
                </a:solidFill>
              </a:rPr>
              <a:t>Lakhs</a:t>
            </a:r>
            <a:r>
              <a:rPr lang="en-US" sz="1600" b="1" dirty="0" smtClean="0">
                <a:solidFill>
                  <a:srgbClr val="002060"/>
                </a:solidFill>
              </a:rPr>
              <a:t> 				                 </a:t>
            </a:r>
            <a:r>
              <a:rPr lang="en-US" sz="1600" b="1" dirty="0" smtClean="0">
                <a:solidFill>
                  <a:srgbClr val="002060"/>
                </a:solidFill>
              </a:rPr>
              <a:t>Latitude </a:t>
            </a:r>
            <a:r>
              <a:rPr lang="en-US" sz="1600" b="1" dirty="0" smtClean="0">
                <a:solidFill>
                  <a:srgbClr val="002060"/>
                </a:solidFill>
              </a:rPr>
              <a:t>: </a:t>
            </a:r>
            <a:r>
              <a:rPr lang="en-US" sz="1600" b="1" dirty="0" smtClean="0">
                <a:solidFill>
                  <a:srgbClr val="002060"/>
                </a:solidFill>
              </a:rPr>
              <a:t>11.10478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002060"/>
                </a:solidFill>
              </a:rPr>
              <a:t>						               </a:t>
            </a:r>
            <a:r>
              <a:rPr lang="en-US" sz="1600" b="1" dirty="0" smtClean="0">
                <a:solidFill>
                  <a:srgbClr val="002060"/>
                </a:solidFill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</a:rPr>
              <a:t>Longitude : </a:t>
            </a:r>
            <a:r>
              <a:rPr lang="en-US" sz="1600" b="1" dirty="0" smtClean="0">
                <a:solidFill>
                  <a:srgbClr val="002060"/>
                </a:solidFill>
              </a:rPr>
              <a:t>79.65789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391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MAYILADUTHURAI MUNICIPALITY KNMT 2021-22</dc:title>
  <dc:creator>Welcome</dc:creator>
  <cp:lastModifiedBy>Windows User</cp:lastModifiedBy>
  <cp:revision>42</cp:revision>
  <dcterms:created xsi:type="dcterms:W3CDTF">2006-08-16T00:00:00Z</dcterms:created>
  <dcterms:modified xsi:type="dcterms:W3CDTF">2022-03-07T04:45:41Z</dcterms:modified>
</cp:coreProperties>
</file>