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6" r:id="rId8"/>
    <p:sldId id="270" r:id="rId9"/>
    <p:sldId id="277" r:id="rId10"/>
    <p:sldId id="271" r:id="rId11"/>
    <p:sldId id="278" r:id="rId12"/>
    <p:sldId id="272" r:id="rId13"/>
    <p:sldId id="273" r:id="rId14"/>
    <p:sldId id="275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ARIHANT AVENUE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lum bright="-10000" contrast="20000"/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90600" y="1676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NATHAPETTAI VENKATESWARA NAGAR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NATHAPETTAI VENKATESWARA NAGAR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D:\D Drive\KNMT\KNMT _ Road Claim Proposal\Photos\WhatsApp Image 2022-05-12 at 4.17.34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NATHAPETTAI BURIAL GROUND ROAD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D:\D Drive\KNMT\KNMT _ Road Claim Proposal\Photos\WhatsApp Image 2022-05-12 at 4.17.33 PM (2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7526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MURUGAN KUDIRUPPU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D Drive\KNMT\KNMT _ Road Claim Proposal\Photos\WhatsApp Image 2022-05-12 at 4.08.28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MURUGAN KUDIRUPPU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D Drive\KNMT\KNMT _ Road Claim Proposal\Photos\WhatsApp Image 2022-05-12 at 4.08.30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KAMATCHI AVENUE KRISHNAN STREET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 descr="D:\D Drive\KNMT\KNMT _ Road Claim Proposal\Photos\WhatsApp Image 2022-05-12 at 4.14.13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NSK NAGAR COMPOST  YARD ROAD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990600" y="1752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PONNURANGAM AVENUE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D:\D Drive\KNMT\KNMT _ Road Claim Proposal\Photos\WhatsApp Image 2022-05-12 at 4.17.29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THIRUVETHIPALLAM VIGNESH NAGAR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D:\D Drive\KNMT\KNMT _ Road Claim Proposal\Photos\WhatsApp Image 2022-05-12 at 4.08.32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MANIKKAM NAGAR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D:\D Drive\KNMT\KNMT _ Road Claim Proposal\Photos\WhatsApp Image 2022-05-12 at 4.14.08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SUDHARSANAM NAGAR ROAD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D:\D Drive\KNMT\KNMT _ Road Claim Proposal\Photos\WhatsApp Image 2022-05-12 at 4.14.11 P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/>
          </a:blip>
          <a:srcRect/>
          <a:stretch>
            <a:fillRect/>
          </a:stretch>
        </p:blipFill>
        <p:spPr bwMode="auto">
          <a:xfrm>
            <a:off x="914400" y="16764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SUDHARSANAM NAGAR ROAD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D Drive\KNMT\KNMT _ Road Claim Proposal\Photos\WhatsApp Image 2022-05-12 at 4.14.06 PM (1)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BHARATHI NAGAR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D:\D Drive\KNMT\KNMT _ Road Claim Proposal\Photos\WhatsApp Image 2022-05-12 at 4.14.03 PM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  <a:t>KANCHEEPURAM CORPORATION</a:t>
            </a:r>
            <a:br>
              <a:rPr lang="en-US" sz="1800" b="1" dirty="0" smtClean="0">
                <a:solidFill>
                  <a:srgbClr val="08602A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KALAIGNAR NAGARPURA MEMPATTU THITTAM (KNMT) - 2020-2021 </a:t>
            </a:r>
            <a:br>
              <a:rPr 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700" b="1" dirty="0" smtClean="0">
                <a:solidFill>
                  <a:srgbClr val="0000C8"/>
                </a:solidFill>
                <a:latin typeface="Times New Roman" pitchFamily="18" charset="0"/>
                <a:cs typeface="Times New Roman" pitchFamily="18" charset="0"/>
              </a:rPr>
              <a:t>BHARATHI NAGAR</a:t>
            </a:r>
            <a:endParaRPr lang="en-US" sz="1800" b="1" dirty="0">
              <a:solidFill>
                <a:srgbClr val="0000C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D:\D Drive\KNMT\KNMT _ Road Claim Proposal\Photos\WhatsApp Image 2022-05-12 at 4.14.04 PM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914400" y="1676400"/>
            <a:ext cx="731876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30</Words>
  <Application>Microsoft Office PowerPoint</Application>
  <PresentationFormat>On-screen Show (4:3)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KANCHEEPURAM CORPORATION KALAIGNAR NAGARPURA MEMPATTU THITTAM (KNMT) - 2020-2021  ARIHANT AVENUE</vt:lpstr>
      <vt:lpstr>KANCHEEPURAM CORPORATION KALAIGNAR NAGARPURA MEMPATTU THITTAM (KNMT) - 2020-2021  NSK NAGAR COMPOST  YARD ROAD</vt:lpstr>
      <vt:lpstr>KANCHEEPURAM CORPORATION KALAIGNAR NAGARPURA MEMPATTU THITTAM (KNMT) - 2020-2021  PONNURANGAM AVENUE</vt:lpstr>
      <vt:lpstr>KANCHEEPURAM CORPORATION KALAIGNAR NAGARPURA MEMPATTU THITTAM (KNMT) - 2020-2021  THIRUVETHIPALLAM VIGNESH NAGAR</vt:lpstr>
      <vt:lpstr>KANCHEEPURAM CORPORATION KALAIGNAR NAGARPURA MEMPATTU THITTAM (KNMT) - 2020-2021  MANIKKAM NAGAR</vt:lpstr>
      <vt:lpstr>KANCHEEPURAM CORPORATION KALAIGNAR NAGARPURA MEMPATTU THITTAM (KNMT) - 2020-2021  SUDHARSANAM NAGAR ROAD</vt:lpstr>
      <vt:lpstr>KANCHEEPURAM CORPORATION KALAIGNAR NAGARPURA MEMPATTU THITTAM (KNMT) - 2020-2021  SUDHARSANAM NAGAR ROAD</vt:lpstr>
      <vt:lpstr>KANCHEEPURAM CORPORATION KALAIGNAR NAGARPURA MEMPATTU THITTAM (KNMT) - 2020-2021  BHARATHI NAGAR</vt:lpstr>
      <vt:lpstr>KANCHEEPURAM CORPORATION KALAIGNAR NAGARPURA MEMPATTU THITTAM (KNMT) - 2020-2021  BHARATHI NAGAR</vt:lpstr>
      <vt:lpstr>KANCHEEPURAM CORPORATION KALAIGNAR NAGARPURA MEMPATTU THITTAM (KNMT) - 2020-2021  NATHAPETTAI VENKATESWARA NAGAR</vt:lpstr>
      <vt:lpstr>KANCHEEPURAM CORPORATION KALAIGNAR NAGARPURA MEMPATTU THITTAM (KNMT) - 2020-2021  NATHAPETTAI VENKATESWARA NAGAR</vt:lpstr>
      <vt:lpstr>KANCHEEPURAM CORPORATION KALAIGNAR NAGARPURA MEMPATTU THITTAM (KNMT) - 2020-2021  NATHAPETTAI BURIAL GROUND ROAD</vt:lpstr>
      <vt:lpstr>KANCHEEPURAM CORPORATION KALAIGNAR NAGARPURA MEMPATTU THITTAM (KNMT) - 2020-2021  MURUGAN KUDIRUPPU</vt:lpstr>
      <vt:lpstr>KANCHEEPURAM CORPORATION KALAIGNAR NAGARPURA MEMPATTU THITTAM (KNMT) - 2020-2021  MURUGAN KUDIRUPPU</vt:lpstr>
      <vt:lpstr>KANCHEEPURAM CORPORATION KALAIGNAR NAGARPURA MEMPATTU THITTAM (KNMT) - 2020-2021  KAMATCHI AVENUE KRISHNAN STREET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Road Programme 2020-21 Providing BT Surface at Krishnasamy Street Ward No.27</dc:title>
  <dc:creator>sys1</dc:creator>
  <cp:lastModifiedBy>ENG TYPIST</cp:lastModifiedBy>
  <cp:revision>202</cp:revision>
  <dcterms:created xsi:type="dcterms:W3CDTF">2006-08-16T00:00:00Z</dcterms:created>
  <dcterms:modified xsi:type="dcterms:W3CDTF">2022-05-12T11:52:44Z</dcterms:modified>
</cp:coreProperties>
</file>