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திருப்பெரும்பூதூர்</a:t>
            </a:r>
            <a: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சிறப்பு</a:t>
            </a:r>
            <a: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நிலை</a:t>
            </a:r>
            <a: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பேரூராட்சி</a:t>
            </a:r>
            <a: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– </a:t>
            </a:r>
            <a:r>
              <a:rPr lang="en-US" sz="2000" b="1" dirty="0" err="1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காஞ்சிபுரம்</a:t>
            </a:r>
            <a: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மாவட்டம்</a:t>
            </a:r>
            <a: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b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</a:br>
            <a:r>
              <a:rPr lang="en-US" sz="2700" dirty="0" err="1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கலைஞர்</a:t>
            </a:r>
            <a:r>
              <a:rPr lang="en-US" sz="2700" dirty="0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700" dirty="0" err="1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நகர்ப்புற</a:t>
            </a:r>
            <a:r>
              <a:rPr lang="en-US" sz="2700" dirty="0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700" dirty="0" err="1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மேம்பாட்டு</a:t>
            </a:r>
            <a:r>
              <a:rPr lang="en-US" sz="2700" dirty="0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700" dirty="0" err="1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திட்டம்</a:t>
            </a:r>
            <a:r>
              <a:rPr lang="en-US" sz="2700" dirty="0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smtClean="0">
                <a:latin typeface="TAU-Marutham" panose="020B0604020202020204" pitchFamily="34" charset="0"/>
                <a:cs typeface="TAU-Marutham" panose="020B0604020202020204" pitchFamily="34" charset="0"/>
              </a:rPr>
              <a:t/>
            </a:r>
            <a:br>
              <a:rPr lang="en-US" sz="2000" dirty="0" smtClean="0">
                <a:latin typeface="TAU-Marutham" panose="020B0604020202020204" pitchFamily="34" charset="0"/>
                <a:cs typeface="TAU-Marutham" panose="020B0604020202020204" pitchFamily="34" charset="0"/>
              </a:rPr>
            </a:b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பணியின்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விவரம்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- 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திருமங்கையாழ்வார்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குளக்கரை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தெரு</a:t>
            </a:r>
            <a:r>
              <a:rPr lang="en-US" sz="2000" dirty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பகுதியில்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உள்ள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மயானத்தில்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நவீன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எரிதகனமேடை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அமைத்தல்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  - 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மதிப்பீட்டு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தொகை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–  ரூ.149.50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இலட்சம்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b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</a:br>
            <a:endParaRPr lang="en-US" sz="2000" dirty="0">
              <a:solidFill>
                <a:srgbClr val="CC00CC"/>
              </a:solidFill>
              <a:latin typeface="TAU-Marutham" panose="020B0604020202020204" pitchFamily="34" charset="0"/>
              <a:cs typeface="TAU-Marutham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73" y="1565997"/>
            <a:ext cx="6265718" cy="50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0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TAU-Marutham</vt:lpstr>
      <vt:lpstr>Office Theme</vt:lpstr>
      <vt:lpstr>திருப்பெரும்பூதூர் சிறப்பு நிலை பேரூராட்சி – காஞ்சிபுரம் மாவட்டம்  கலைஞர் நகர்ப்புற மேம்பாட்டு திட்டம்  பணியின் விவரம் -  திருமங்கையாழ்வார் குளக்கரை தெரு பகுதியில் உள்ள மயானத்தில் நவீன எரிதகனமேடை அமைத்தல்   -  மதிப்பீட்டு தொகை –  ரூ.149.50 இலட்சம்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2</cp:revision>
  <dcterms:created xsi:type="dcterms:W3CDTF">2022-04-19T05:17:23Z</dcterms:created>
  <dcterms:modified xsi:type="dcterms:W3CDTF">2022-04-19T05:17:50Z</dcterms:modified>
</cp:coreProperties>
</file>