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6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pt-BR" sz="6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E0BE89E-E446-4EDA-BCB6-2F4110FD4DAF}" type="datetime">
              <a:rPr b="0" lang="en-US" sz="1200" spc="-1" strike="noStrike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5/30/17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A4C3A663-FBDC-48E9-B23D-2742D9A251AB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BR" sz="1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BR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00"/>
              </a:spcBef>
              <a:buClr>
                <a:srgbClr val="9cbebd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spcBef>
                <a:spcPts val="360"/>
              </a:spcBef>
              <a:buClr>
                <a:srgbClr val="d2cb6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80160" indent="-228240">
              <a:lnSpc>
                <a:spcPct val="100000"/>
              </a:lnSpc>
              <a:spcBef>
                <a:spcPts val="320"/>
              </a:spcBef>
              <a:buClr>
                <a:srgbClr val="95a39d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pt-BR" sz="1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54480" indent="-228240">
              <a:lnSpc>
                <a:spcPct val="100000"/>
              </a:lnSpc>
              <a:spcBef>
                <a:spcPts val="281"/>
              </a:spcBef>
              <a:buClr>
                <a:srgbClr val="c89f5d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pt-BR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9ECB952-DBAE-4117-AC01-3BD959E5CF57}" type="datetime">
              <a:rPr b="0" lang="en-US" sz="1200" spc="-1" strike="noStrike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5/30/17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4031F7A-11A9-40CD-8FE3-4CD85FCABE0F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pt.wikipedia.org/wiki/Bucket_sort" TargetMode="External"/><Relationship Id="rId2" Type="http://schemas.openxmlformats.org/officeDocument/2006/relationships/hyperlink" Target="https://pt.wikipedia.org/wiki/Bucket_sort" TargetMode="External"/><Relationship Id="rId3" Type="http://schemas.openxmlformats.org/officeDocument/2006/relationships/hyperlink" Target="http://www.geeksforgeeks.org/bucket-sort-2/" TargetMode="External"/><Relationship Id="rId4" Type="http://schemas.openxmlformats.org/officeDocument/2006/relationships/hyperlink" Target="http://www.geeksforgeeks.org/bucket-sort-2/" TargetMode="External"/><Relationship Id="rId5" Type="http://schemas.openxmlformats.org/officeDocument/2006/relationships/hyperlink" Target="http://sheilaalmeida.pro.br/dl/1-4-LMDM_MDA_fea2b_" TargetMode="External"/><Relationship Id="rId6" Type="http://schemas.openxmlformats.org/officeDocument/2006/relationships/hyperlink" Target="http://sheilaalmeida.pro.br/dl/1-4-LMDM_MDA_fea2b_" TargetMode="External"/><Relationship Id="rId7" Type="http://schemas.openxmlformats.org/officeDocument/2006/relationships/hyperlink" Target="http://www.faccamp.br/osvaldo/SequenciasConjuntos.pdf" TargetMode="External"/><Relationship Id="rId8" Type="http://schemas.openxmlformats.org/officeDocument/2006/relationships/hyperlink" Target="http://www.faccamp.br/osvaldo/SequenciasConjuntos.pdf" TargetMode="External"/><Relationship Id="rId9" Type="http://schemas.openxmlformats.org/officeDocument/2006/relationships/hyperlink" Target="https://www.ime.usp.br/~song/mac5710/slides/01complex.pdf" TargetMode="External"/><Relationship Id="rId10" Type="http://schemas.openxmlformats.org/officeDocument/2006/relationships/hyperlink" Target="https://www.ime.usp.br/~song/mac5710/slides/01complex.pdf" TargetMode="External"/><Relationship Id="rId11" Type="http://schemas.openxmlformats.org/officeDocument/2006/relationships/hyperlink" Target="https://www.ime.usp.br/~song/mac5710/slides/01complex.pdf" TargetMode="External"/><Relationship Id="rId1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3640" y="1556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pt-BR" sz="6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Estrutura de Dados</a:t>
            </a:r>
            <a:br/>
            <a:r>
              <a:rPr b="0" lang="pt-BR" sz="6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Luciene Cristina</a:t>
            </a:r>
            <a:endParaRPr b="0" lang="pt-BR" sz="6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403640" y="34290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4000" spc="-1" strike="noStrike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Algoritmo de Ordenação: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4000" spc="-1" strike="noStrike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b="0" lang="en-US" sz="4000" spc="-1" strike="noStrike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BucketSort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67640" y="476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</a:t>
            </a: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Após a operação, temos: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Tamanho do Vetor = </a:t>
            </a:r>
            <a:r>
              <a:rPr b="0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   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Quantidade de Baldes = </a:t>
            </a:r>
            <a:r>
              <a:rPr b="0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 Baldes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Tamanho de cada Balde = </a:t>
            </a:r>
            <a:r>
              <a:rPr b="0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 ultimo,  para descobrir a posição correta do valor no Balde temos:    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valor a entrar, dividido pelo tamanho de cada balde. 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peguemos o numero  5 do vetor anterior como exemplo: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 qual balde ele estará?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Teremos 5 dividido por 2, arredondando(se necessário) </a:t>
            </a:r>
            <a:r>
              <a:rPr b="0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Ou seja, o valor 5 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ficará no balde</a:t>
            </a:r>
            <a:r>
              <a:rPr b="0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</a:t>
            </a: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40440" y="2984040"/>
            <a:ext cx="6800040" cy="359640"/>
          </a:xfrm>
          <a:prstGeom prst="round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5     20     17    8     1    11     9   22    13    4    12   10    6     21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296720" y="4797000"/>
            <a:ext cx="1367640" cy="935640"/>
          </a:xfrm>
          <a:prstGeom prst="round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627640" y="548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 que é?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0" y="1917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 algn="just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Bucket sort, ou também chamado de Bin sort, é um algoritmo de ordenação que funciona dividindo um vetor em um número finito de recipientes. Cada recipiente é então ordenado individualmente, seja usando um algoritmo de ordenação diferente, ou mesmo usando o algoritmo Bucket Sort recursivamente. 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67640" y="54864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Seu Funcionamento: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67640" y="18450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Bucket sort funciona do seguinte modo: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Inicialize um vetor de "baldes", inicialmente vazios.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Tendo como fonte um vetor original, inclui-se cada elemento em um balde referente ao grupo pertencente a ele.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Ordene todos os baldes não vazios.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Coloque os elementos dos baldes que não estão vazios no vetor original.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</a:t>
            </a: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Análise de Complexidade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380"/>
              </a:spcBef>
              <a:buClr>
                <a:srgbClr val="a9a57c"/>
              </a:buClr>
              <a:buFont typeface="Arial"/>
              <a:buChar char="•"/>
            </a:pPr>
            <a:r>
              <a:rPr b="1" lang="pt-BR" sz="19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Complexidade de Tempo</a:t>
            </a:r>
            <a:endParaRPr b="0" lang="pt-BR" sz="19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r>
              <a:rPr b="0" lang="pt-BR" sz="1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1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O(n²)</a:t>
            </a:r>
            <a:endParaRPr b="0" lang="pt-BR" sz="19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complexidade de tempo é normalmente estimada através da  contagem do número de operações elementares realizadas pelo algoritmo, em que uma operação elementar leva uma quantidade de tempo fixo para executar. Assim, a quantidade de tempo necessário e o número de operações elementares realizadas pelo algoritmo diferem no máximo por um fator constante.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r>
              <a:rPr b="1" lang="pt-BR" sz="19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1" lang="pt-BR" sz="19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Complexidade de espaço </a:t>
            </a:r>
            <a:endParaRPr b="0" lang="pt-BR" sz="19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r>
              <a:rPr b="0" lang="pt-BR" sz="19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1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O(n) </a:t>
            </a:r>
            <a:endParaRPr b="0" lang="pt-BR" sz="19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Complexidade de Espaço é a medida em função da quantidade de memória auxiliar e total necessária para a execução do algoritmo. 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Resumo, o Bucket Sort apresenta problemas quanto as complexidades acima e é :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Bom quando o número de chaves é pequeno e há em média poucos elementos por balde. 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sua estabilidade depende do algoritmo de ordenação utilizado para ordenar os baldes.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             </a:t>
            </a: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Fluxograma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30320" y="1388160"/>
            <a:ext cx="8160840" cy="5029200"/>
          </a:xfrm>
          <a:prstGeom prst="rect">
            <a:avLst/>
          </a:prstGeom>
          <a:ln w="19080">
            <a:solidFill>
              <a:srgbClr val="3465a4"/>
            </a:solidFill>
            <a:round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     </a:t>
            </a: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Vamos para o código!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</a:t>
            </a: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Referências Bibliográficas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</a:t>
            </a: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pt.wikipedia.org/wiki/Bucket_sort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http://www.geeksforgeeks.org/bucket-sort-2</a:t>
            </a: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/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http://sheilaalmeida.pro.br/dl/1-4-LMDM_MDA_fea2b</a:t>
            </a: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_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http://</a:t>
            </a: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8"/>
              </a:rPr>
              <a:t>www.faccamp.br/osvaldo/SequenciasConjuntos.pdf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9"/>
              </a:rPr>
              <a:t>https</a:t>
            </a: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0"/>
              </a:rPr>
              <a:t>://www.ime.usp.br/~</a:t>
            </a: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1"/>
              </a:rPr>
              <a:t>song/mac5710/slides/01complex.pdf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Dupla: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Valdecir da Silva Pereira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Iago Fonseca de Santana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        </a:t>
            </a: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MUITO OBRIGADO!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Exemplo ilustativo funcionamento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95640" y="1412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o seguinte vetor  de 14 posições abaixo:</a:t>
            </a:r>
            <a:endParaRPr b="0" lang="pt-BR" sz="3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</a:t>
            </a:r>
            <a:endParaRPr b="0" lang="pt-BR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</a:t>
            </a:r>
            <a:r>
              <a:rPr b="0" lang="pt-BR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0         1           2        3       4         5        6       7         8        9       10      11     12       13</a:t>
            </a:r>
            <a:endParaRPr b="0" lang="pt-BR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endParaRPr b="0" lang="pt-BR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endParaRPr b="0" lang="pt-BR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pt-BR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b="0" lang="pt-BR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Utilizando o bucket sort teriamos a organização destes valores em “Baldes” </a:t>
            </a:r>
            <a:endParaRPr b="0" lang="pt-BR" sz="3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b="0" lang="pt-BR" sz="3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b="0" lang="pt-BR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Primeiramente, para se descobrir quantos baldes haverão, deve-se pegar o maior elemento do vetor,  no caso 22 e dividi-lo por 2. Teremos então </a:t>
            </a:r>
            <a:r>
              <a:rPr b="0" lang="pt-BR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 baldes.</a:t>
            </a:r>
            <a:endParaRPr b="0" lang="pt-BR" sz="3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b="0" lang="pt-BR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pt-BR" sz="3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b="0" lang="pt-BR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descobrir o tamanho que cada balde comporta, ou seja, quantos elementos cabem em um mesmo balde, basta  pegar o maior elemento, no caso 22 e dividir </a:t>
            </a:r>
            <a:endParaRPr b="0" lang="pt-BR" sz="3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b="0" lang="pt-BR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pelo tamanho do vetor,  ou seja 14. Após a divisão, e arredondamento (se necessário) temos </a:t>
            </a:r>
            <a:r>
              <a:rPr b="0" lang="pt-BR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pt-BR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3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pt-BR" sz="36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3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pt-BR" sz="3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pt-BR" sz="3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95960" y="2205000"/>
            <a:ext cx="6800040" cy="359640"/>
          </a:xfrm>
          <a:prstGeom prst="round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5     20     17    8     1    11     9   22    13    4    12   10    6     21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525</TotalTime>
  <Application>LibreOffice/5.3.3.2$MacOSX_X86_64 LibreOffice_project/3d9a8b4b4e538a85e0782bd6c2d430bafe583448</Application>
  <Words>504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2017-05-27T19:43:03Z</dcterms:created>
  <dc:creator>iago fonseca</dc:creator>
  <dc:description/>
  <dc:language>en-US</dc:language>
  <cp:lastModifiedBy/>
  <dcterms:modified xsi:type="dcterms:W3CDTF">2017-05-30T03:57:25Z</dcterms:modified>
  <cp:revision>52</cp:revision>
  <dc:subject/>
  <dc:title>Estrutura de Dados Luciene christina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