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rgbClr val="675E47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rgbClr val="A9A5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40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rgbClr val="675E47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rgbClr val="A9A57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bucket-sort-2" TargetMode="External"/><Relationship Id="rId7" Type="http://schemas.openxmlformats.org/officeDocument/2006/relationships/hyperlink" Target="https://www.ime.usp.br/~song/mac5710/slides/01complex.pdf" TargetMode="External"/><Relationship Id="rId2" Type="http://schemas.openxmlformats.org/officeDocument/2006/relationships/hyperlink" Target="https://pt.wikipedia.org/wiki/Bucket_sor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faccamp.br/osvaldo/SequenciasConjuntos.pdf" TargetMode="External"/><Relationship Id="rId5" Type="http://schemas.openxmlformats.org/officeDocument/2006/relationships/hyperlink" Target="http://sheilaalmeida.pro.br/dl/1-4-LMDM_MDA_fea2b_" TargetMode="External"/><Relationship Id="rId4" Type="http://schemas.openxmlformats.org/officeDocument/2006/relationships/hyperlink" Target="http://www.geeksforgeeks.org/bucket-sort-2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3640" y="155664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6600" b="0" strike="noStrike" spc="-94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Estrutura de Dados</a:t>
            </a:r>
            <a:r>
              <a:t/>
            </a:r>
            <a:br/>
            <a:r>
              <a:rPr lang="en-US" sz="6600" b="0" strike="noStrike" spc="-94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Luciene Cristina</a:t>
            </a:r>
            <a:endParaRPr lang="en-US" sz="6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403640" y="34290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US" sz="4000" b="0" strike="noStrike" spc="-1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Algoritmo de Ordenação: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US" sz="4000" b="0" strike="noStrike" spc="-1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BucketSort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67640" y="4766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Após a operação, temos: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Tamanho do Vetor = </a:t>
            </a:r>
            <a:r>
              <a:rPr lang="en-US" sz="2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   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Quantidade de Baldes = </a:t>
            </a:r>
            <a:r>
              <a:rPr lang="en-US" sz="2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 Baldes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Tamanho de cada Balde = </a:t>
            </a:r>
            <a:r>
              <a:rPr lang="en-US" sz="2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 ultimo,  para descobrir a posição correta do valor no Balde temos:    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o valor a entrar, dividido pelo tamanho de cada balde. 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peguemos o numero  5 do vetor anterior como exemplo: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 qual balde ele estará?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Teremos 5 dividido por 2, arredondando(se necessário) </a:t>
            </a:r>
            <a:r>
              <a:rPr lang="en-US" sz="2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Ou seja, o valor 5 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ficará no balde</a:t>
            </a:r>
            <a:r>
              <a:rPr lang="en-US" sz="2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</a:t>
            </a: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B3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40440" y="2984040"/>
            <a:ext cx="6799680" cy="35928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9CBE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5     20     17    8     1    11     9   22    13    4    12   10    6     21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296720" y="4797000"/>
            <a:ext cx="1367280" cy="93528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9CBE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627640" y="548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4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 que é?</a:t>
            </a:r>
            <a:endParaRPr lang="en-US" sz="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19170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227880" algn="just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Bucket sort, ou também chamado de Bin sort, é um algoritmo de ordenação que funciona dividindo um vetor em um número finito de recipientes. Cada recipiente é então ordenado individualmente, seja usando um algoritmo de ordenação diferente, ou mesmo usando o algoritmo Bucket Sort recursivamente. 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67640" y="54864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4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Seu Funcionamento:</a:t>
            </a:r>
            <a:endParaRPr lang="en-US" sz="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67640" y="18450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Bucket sort funciona do seguinte modo: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Inicialize um vetor de "baldes", inicialmente vazios.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Tendo como fonte um vetor original, inclui-se cada elemento em um balde referente ao grupo pertencente a ele.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Ordene todos os baldes não vazios.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Coloque os elementos dos baldes que não estão vazios no vetor original.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4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 Análise de Complexidade</a:t>
            </a:r>
            <a:endParaRPr lang="en-US" sz="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227880">
              <a:lnSpc>
                <a:spcPct val="100000"/>
              </a:lnSpc>
              <a:spcBef>
                <a:spcPts val="380"/>
              </a:spcBef>
              <a:buClr>
                <a:srgbClr val="A9A57C"/>
              </a:buClr>
              <a:buFont typeface="Arial"/>
              <a:buChar char="•"/>
            </a:pPr>
            <a:r>
              <a:rPr lang="en-US" sz="19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Complexidade de Tempo</a:t>
            </a:r>
            <a:endParaRPr lang="en-US" sz="1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r>
              <a:rPr lang="en-US" sz="19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O(n²)</a:t>
            </a:r>
            <a:endParaRPr lang="en-US" sz="1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complexidade de tempo é normalmente estimada através da  contagem do número de operações elementares realizadas pelo algoritmo, em que uma operação elementar leva uma quantidade de tempo fixo para executar. Assim, a quantidade de tempo necessário e o número de operações elementares realizadas pelo algoritmo diferem no máximo por um fator constante.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r>
              <a:rPr lang="en-US" sz="1900" b="1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Complexidade de espaço </a:t>
            </a:r>
            <a:endParaRPr lang="en-US" sz="1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r>
              <a:rPr lang="en-US" sz="19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9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O(n) </a:t>
            </a:r>
            <a:endParaRPr lang="en-US" sz="1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Complexidade de Espaço é a medida em função da quantidade de memória auxiliar e total necessária para a execução do algoritmo.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Resumo, o Bucket Sort apresenta problemas quanto as complexidades acima e é :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Bom quando o número de chaves é pequeno e há em média poucos elementos por balde.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sua estabilidade depende do algoritmo de ordenação utilizado para ordenar os baldes.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380"/>
              </a:spcBef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4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         Fluxo do programa</a:t>
            </a:r>
            <a:endParaRPr lang="en-US" sz="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130320" y="1388160"/>
            <a:ext cx="8160480" cy="5028840"/>
          </a:xfrm>
          <a:prstGeom prst="rect">
            <a:avLst/>
          </a:prstGeom>
          <a:ln w="19080">
            <a:solidFill>
              <a:srgbClr val="3465A4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4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      Vamos para o código!</a:t>
            </a:r>
            <a:endParaRPr lang="en-US" sz="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0" y="1257840"/>
            <a:ext cx="9143280" cy="514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4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</a:t>
            </a:r>
            <a:r>
              <a:rPr lang="en-US" sz="4600" b="0" strike="noStrike" spc="-94" dirty="0" err="1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Referências</a:t>
            </a:r>
            <a:r>
              <a:rPr lang="en-US" sz="4600" b="0" strike="noStrike" spc="-94" dirty="0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</a:t>
            </a:r>
            <a:r>
              <a:rPr lang="en-US" sz="4600" b="0" strike="noStrike" spc="-94" dirty="0" err="1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Bibliográficas</a:t>
            </a:r>
            <a:endParaRPr lang="en-US" sz="4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7619400" cy="47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pt-BR" dirty="0" smtClean="0"/>
              <a:t>Wikipedia.og, Bucket Sort. </a:t>
            </a:r>
            <a:r>
              <a:rPr lang="pt-BR" dirty="0"/>
              <a:t>Disponível em: </a:t>
            </a:r>
            <a:endParaRPr lang="en-US" b="0" u="sng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  <a:hlinkClick r:id="rId2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sz="22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</a:t>
            </a:r>
            <a:r>
              <a:rPr lang="en-US" sz="2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</a:t>
            </a:r>
            <a:r>
              <a:rPr lang="en-US" sz="22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pt.wikipedia.org/wiki/Bucket_sort</a:t>
            </a:r>
            <a:endParaRPr lang="en-US" sz="2200" b="0" u="sng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spcBef>
                <a:spcPts val="439"/>
              </a:spcBef>
            </a:pPr>
            <a:r>
              <a:rPr lang="pt-BR" dirty="0" smtClean="0"/>
              <a:t>Geeks for geeks, Bucket Sort. Disponível em: 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sz="2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http://www.geeksforgeeks.org/bucket-sort-2</a:t>
            </a:r>
            <a:r>
              <a:rPr lang="en-US" sz="2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/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spcBef>
                <a:spcPts val="439"/>
              </a:spcBef>
            </a:pPr>
            <a:r>
              <a:rPr lang="pt-BR" dirty="0" smtClean="0"/>
              <a:t>Sheila Almeida, Analise de algoritmos. Disponível em: </a:t>
            </a:r>
            <a:endParaRPr lang="en-US" b="0" u="sng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  <a:hlinkClick r:id="rId5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sz="22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</a:t>
            </a:r>
            <a:r>
              <a:rPr lang="en-US" sz="2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://sheilaalmeida.pro.br/dl/1-4-LMDM_MDA_fea2b</a:t>
            </a:r>
            <a:r>
              <a:rPr lang="en-US" sz="22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_</a:t>
            </a:r>
            <a:endParaRPr lang="en-US" sz="2200" b="0" u="sng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Dr.Osvaldo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Luiz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Complexidade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Algoritmos</a:t>
            </a:r>
            <a:r>
              <a:rPr lang="pt-BR" dirty="0" smtClean="0"/>
              <a:t> .Disponível em: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sz="2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http://</a:t>
            </a:r>
            <a:r>
              <a:rPr lang="en-US" sz="2200" b="0" u="sng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www.faccamp.br/osvaldo/SequenciasConjuntos.pdf</a:t>
            </a:r>
            <a:endParaRPr lang="en-US" sz="2200" b="0" u="sng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480">
              <a:spcBef>
                <a:spcPts val="439"/>
              </a:spcBef>
            </a:pPr>
            <a:r>
              <a:rPr lang="pt-BR" sz="2000" dirty="0" smtClean="0"/>
              <a:t>Siang Wun Song,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Complexidade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de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Algoritmos</a:t>
            </a:r>
            <a:r>
              <a:rPr lang="pt-BR" sz="2000" dirty="0" smtClean="0"/>
              <a:t>.Disponível em: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sz="2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https</a:t>
            </a:r>
            <a:r>
              <a:rPr lang="en-US" sz="2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://www.ime.usp.br/~</a:t>
            </a:r>
            <a:r>
              <a:rPr lang="en-US" sz="2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7"/>
              </a:rPr>
              <a:t>song/mac5710/slides/01complex.pdf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Dupla</a:t>
            </a:r>
            <a:r>
              <a:rPr lang="en-US" sz="22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Valdecir</a:t>
            </a:r>
            <a:r>
              <a:rPr lang="en-US" sz="22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 Silva Pereira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 dirty="0" err="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Iago</a:t>
            </a:r>
            <a:r>
              <a:rPr lang="en-US" sz="2200" b="0" strike="noStrike" spc="-1" dirty="0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Fonseca de Santana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600" b="0" strike="noStrike" spc="-94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            MUITO OBRIGADO!</a:t>
            </a:r>
            <a:endParaRPr lang="en-US" sz="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600" b="0" strike="noStrike" spc="-94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Exemplo ilustativo funcionamento</a:t>
            </a:r>
            <a:endParaRPr lang="en-US" sz="4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95640" y="14126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0000" lnSpcReduction="20000"/>
          </a:bodyPr>
          <a:lstStyle/>
          <a:p>
            <a:pPr marL="343080" indent="-227880">
              <a:lnSpc>
                <a:spcPct val="100000"/>
              </a:lnSpc>
              <a:spcBef>
                <a:spcPts val="760"/>
              </a:spcBef>
              <a:buClr>
                <a:srgbClr val="A9A57C"/>
              </a:buClr>
              <a:buFont typeface="Arial"/>
              <a:buChar char="•"/>
            </a:pPr>
            <a:r>
              <a:rPr lang="en-US" sz="3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Imagine o seguinte vetor  de 14 posições abaixo:</a:t>
            </a:r>
            <a:endParaRPr lang="en-US" sz="3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0         1           2        3       4         5        6       7         8        9       10      11     12       13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581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760"/>
              </a:spcBef>
            </a:pPr>
            <a:r>
              <a:rPr lang="en-US" sz="3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Utilizando o bucket sort teriamos a organização destes valores em “Baldes” </a:t>
            </a:r>
            <a:endParaRPr lang="en-US" sz="3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760"/>
              </a:spcBef>
            </a:pPr>
            <a:endParaRPr lang="en-US" sz="3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760"/>
              </a:spcBef>
            </a:pPr>
            <a:r>
              <a:rPr lang="en-US" sz="3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Primeiramente, para se descobrir quantos baldes haverão, deve-se pegar o maior elemento do vetor,  no caso 22 e dividi-lo por 2. Teremos então </a:t>
            </a:r>
            <a:r>
              <a:rPr lang="en-US" sz="3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 baldes.</a:t>
            </a:r>
            <a:endParaRPr lang="en-US" sz="3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760"/>
              </a:spcBef>
            </a:pPr>
            <a:r>
              <a:rPr lang="en-US" sz="3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lang="en-US" sz="3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760"/>
              </a:spcBef>
            </a:pPr>
            <a:r>
              <a:rPr lang="en-US" sz="3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descobrir o tamanho que cada balde comporta, ou seja, quantos elementos cabem em um mesmo balde, basta  pegar o maior elemento, no caso 22 e dividir </a:t>
            </a:r>
            <a:endParaRPr lang="en-US" sz="3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760"/>
              </a:spcBef>
            </a:pPr>
            <a:r>
              <a:rPr lang="en-US" sz="3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pelo tamanho do vetor,  ou seja 14. Após a divisão, e arredondamento (se necessário) temos </a:t>
            </a:r>
            <a:r>
              <a:rPr lang="en-US" sz="3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3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720"/>
              </a:spcBef>
            </a:pPr>
            <a:r>
              <a:rPr lang="en-US" sz="36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720"/>
              </a:spcBef>
            </a:pP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720"/>
              </a:spcBef>
            </a:pP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795960" y="2205000"/>
            <a:ext cx="6799680" cy="35928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9CBE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5     20     17    8     1    11     9   22    13    4    12   10    6     21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652</TotalTime>
  <Words>502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Luciene christina</dc:title>
  <dc:subject/>
  <dc:creator>iago fonseca</dc:creator>
  <dc:description/>
  <cp:lastModifiedBy>iago fonseca</cp:lastModifiedBy>
  <cp:revision>57</cp:revision>
  <dcterms:created xsi:type="dcterms:W3CDTF">2017-05-27T19:43:03Z</dcterms:created>
  <dcterms:modified xsi:type="dcterms:W3CDTF">2017-05-30T18:51:08Z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