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  <p:sldMasterId id="2147484208" r:id="rId3"/>
  </p:sldMasterIdLst>
  <p:notesMasterIdLst>
    <p:notesMasterId r:id="rId22"/>
  </p:notesMasterIdLst>
  <p:sldIdLst>
    <p:sldId id="358" r:id="rId4"/>
    <p:sldId id="386" r:id="rId5"/>
    <p:sldId id="274" r:id="rId6"/>
    <p:sldId id="389" r:id="rId7"/>
    <p:sldId id="382" r:id="rId8"/>
    <p:sldId id="365" r:id="rId9"/>
    <p:sldId id="380" r:id="rId10"/>
    <p:sldId id="388" r:id="rId11"/>
    <p:sldId id="387" r:id="rId12"/>
    <p:sldId id="367" r:id="rId13"/>
    <p:sldId id="368" r:id="rId14"/>
    <p:sldId id="369" r:id="rId15"/>
    <p:sldId id="370" r:id="rId16"/>
    <p:sldId id="371" r:id="rId17"/>
    <p:sldId id="374" r:id="rId18"/>
    <p:sldId id="378" r:id="rId19"/>
    <p:sldId id="384" r:id="rId20"/>
    <p:sldId id="350" r:id="rId21"/>
  </p:sldIdLst>
  <p:sldSz cx="18286413" cy="10287000"/>
  <p:notesSz cx="6858000" cy="9144000"/>
  <p:defaultTextStyle>
    <a:defPPr>
      <a:defRPr lang="ja-JP"/>
    </a:defPPr>
    <a:lvl1pPr marL="0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066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126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8186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4252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0317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6376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2438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28504" algn="l" defTabSz="1632126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84460" autoAdjust="0"/>
  </p:normalViewPr>
  <p:slideViewPr>
    <p:cSldViewPr snapToGrid="0">
      <p:cViewPr varScale="1">
        <p:scale>
          <a:sx n="49" d="100"/>
          <a:sy n="49" d="100"/>
        </p:scale>
        <p:origin x="-732" y="-102"/>
      </p:cViewPr>
      <p:guideLst>
        <p:guide orient="horz" pos="3239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2020/7/28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066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126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8186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4252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0317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6376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2438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28504" algn="l" defTabSz="163212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9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38" y="103904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38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38" y="785219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38" y="85722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38" y="240167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38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38" y="376430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38" y="44843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38" y="512693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38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38" y="648956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38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0"/>
            <a:ext cx="9142415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40" y="246965"/>
            <a:ext cx="7990958" cy="1203152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58" y="1543101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64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46" y="2407205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28" y="3054882"/>
            <a:ext cx="288035" cy="43284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24"/>
            <a:ext cx="648072" cy="1008113"/>
          </a:xfrm>
        </p:spPr>
        <p:txBody>
          <a:bodyPr anchor="t">
            <a:noAutofit/>
          </a:bodyPr>
          <a:lstStyle>
            <a:lvl1pPr algn="ctr">
              <a:defRPr sz="45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80" y="2407205"/>
            <a:ext cx="773732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92"/>
            <a:ext cx="7702927" cy="57606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97" y="3127285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3007" y="4142591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89" y="4790268"/>
            <a:ext cx="288035" cy="43284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1" y="4026712"/>
            <a:ext cx="648072" cy="1008113"/>
          </a:xfrm>
        </p:spPr>
        <p:txBody>
          <a:bodyPr anchor="t">
            <a:noAutofit/>
          </a:bodyPr>
          <a:lstStyle>
            <a:lvl1pPr algn="ctr">
              <a:defRPr sz="45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43" y="4142591"/>
            <a:ext cx="773732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2" y="4934678"/>
            <a:ext cx="7702927" cy="57606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58" y="4862672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46" y="5784386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28" y="6432061"/>
            <a:ext cx="288035" cy="43284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505"/>
            <a:ext cx="648072" cy="1008113"/>
          </a:xfrm>
        </p:spPr>
        <p:txBody>
          <a:bodyPr anchor="t">
            <a:noAutofit/>
          </a:bodyPr>
          <a:lstStyle>
            <a:lvl1pPr algn="ctr">
              <a:defRPr sz="45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80" y="5784386"/>
            <a:ext cx="773732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73"/>
            <a:ext cx="7702927" cy="57606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97" y="6504466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72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45" y="8167449"/>
            <a:ext cx="288035" cy="43284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93"/>
            <a:ext cx="648072" cy="1008113"/>
          </a:xfrm>
        </p:spPr>
        <p:txBody>
          <a:bodyPr anchor="t">
            <a:noAutofit/>
          </a:bodyPr>
          <a:lstStyle>
            <a:lvl1pPr algn="ctr">
              <a:defRPr sz="45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99" y="7519772"/>
            <a:ext cx="773732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61"/>
            <a:ext cx="7702927" cy="57606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15" y="8239848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95"/>
            <a:ext cx="16826888" cy="4368800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4" y="9150345"/>
            <a:ext cx="434348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81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5" y="9704244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9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38" y="103904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38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38" y="785219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38" y="85722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38" y="240167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38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38" y="376430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38" y="44843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38" y="512693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38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38" y="648956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38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1" y="4279409"/>
            <a:ext cx="16200312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33" y="413539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8"/>
            <a:ext cx="18286413" cy="33433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0" y="928177"/>
            <a:ext cx="16516813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309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9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86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86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62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9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3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41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8" y="4393539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9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9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6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95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9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72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72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15" y="8477759"/>
            <a:ext cx="6677031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6" y="6645438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4" y="6645442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2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24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2" y="7365872"/>
            <a:ext cx="1896625" cy="1938968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6"/>
            <a:ext cx="1896625" cy="1938968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5" y="6645442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18" y="8477759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603" y="4808558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30" y="6494225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63" y="7249865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929748" y="4388456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205" y="4668509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36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9775876" y="2625085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20" grpId="0"/>
      <p:bldP spid="21" grpId="0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3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3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3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3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3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5" y="2442120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5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5" y="516737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5" y="6530004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5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71"/>
            <a:ext cx="6894286" cy="4974413"/>
          </a:xfrm>
        </p:spPr>
        <p:txBody>
          <a:bodyPr anchor="ctr">
            <a:noAutofit/>
          </a:bodyPr>
          <a:lstStyle>
            <a:lvl1pPr algn="ctr">
              <a:defRPr sz="39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8" y="3995467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9" y="502795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10" y="103905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201" y="2479213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906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2" y="6222964"/>
            <a:ext cx="9577065" cy="792089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36" y="77357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8"/>
            <a:ext cx="9577065" cy="576065"/>
          </a:xfrm>
        </p:spPr>
        <p:txBody>
          <a:bodyPr anchor="t">
            <a:noAutofit/>
          </a:bodyPr>
          <a:lstStyle>
            <a:lvl1pPr algn="ctr">
              <a:defRPr sz="23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10" y="1039047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5" y="7879813"/>
            <a:ext cx="12486824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85" y="204715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200" y="1899752"/>
            <a:ext cx="432049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42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32" tIns="81616" rIns="163232" bIns="81616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2655896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74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4630776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2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486625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5572427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7" y="696354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4" y="7788604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27" y="6669596"/>
            <a:ext cx="8096798" cy="5313839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50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48" y="4401210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21" y="2115512"/>
            <a:ext cx="5089180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65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67" y="4588008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503" y="1946367"/>
            <a:ext cx="7777111" cy="3098660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34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2" y="5497347"/>
            <a:ext cx="7794170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0"/>
            <a:ext cx="9142415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5" y="1364351"/>
            <a:ext cx="7990958" cy="3096986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81" y="4497398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4" y="4702636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09548" y="493777"/>
            <a:ext cx="17062629" cy="929522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837120" y="651243"/>
            <a:ext cx="16612176" cy="466344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4627" y="2730309"/>
            <a:ext cx="15543451" cy="2743200"/>
          </a:xfrm>
        </p:spPr>
        <p:txBody>
          <a:bodyPr lIns="81638" rIns="81638" bIns="81638"/>
          <a:lstStyle>
            <a:lvl1pPr algn="r">
              <a:defRPr sz="80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1444627" y="5527548"/>
            <a:ext cx="15543451" cy="1371600"/>
          </a:xfrm>
        </p:spPr>
        <p:txBody>
          <a:bodyPr lIns="326551" tIns="0"/>
          <a:lstStyle>
            <a:lvl1pPr marL="65310" indent="0" algn="r">
              <a:spcBef>
                <a:spcPts val="0"/>
              </a:spcBef>
              <a:buNone/>
              <a:defRPr sz="3600">
                <a:solidFill>
                  <a:schemeClr val="bg2">
                    <a:shade val="25000"/>
                  </a:schemeClr>
                </a:solidFill>
              </a:defRPr>
            </a:lvl1pPr>
            <a:lvl2pPr marL="816376" indent="0" algn="ctr">
              <a:buNone/>
            </a:lvl2pPr>
            <a:lvl3pPr marL="1632753" indent="0" algn="ctr">
              <a:buNone/>
            </a:lvl3pPr>
            <a:lvl4pPr marL="2449129" indent="0" algn="ctr">
              <a:buNone/>
            </a:lvl4pPr>
            <a:lvl5pPr marL="3265505" indent="0" algn="ctr">
              <a:buNone/>
            </a:lvl5pPr>
            <a:lvl6pPr marL="4081882" indent="0" algn="ctr">
              <a:buNone/>
            </a:lvl6pPr>
            <a:lvl7pPr marL="4898258" indent="0" algn="ctr">
              <a:buNone/>
            </a:lvl7pPr>
            <a:lvl8pPr marL="5714634" indent="0" algn="ctr">
              <a:buNone/>
            </a:lvl8pPr>
            <a:lvl9pPr marL="6531011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F466F-BDA4-4F18-9C7B-FF0A9A1B0E80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53" y="7475220"/>
            <a:ext cx="16366340" cy="157734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753" y="795528"/>
            <a:ext cx="16366340" cy="628192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EF607B-A47E-422C-9BEF-122CCDB7C526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548" y="493777"/>
            <a:ext cx="17062629" cy="929522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837120" y="651244"/>
            <a:ext cx="16612176" cy="6511994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07" y="7392924"/>
            <a:ext cx="16366340" cy="1014984"/>
          </a:xfrm>
        </p:spPr>
        <p:txBody>
          <a:bodyPr lIns="163275" bIns="0" anchor="b"/>
          <a:lstStyle>
            <a:lvl1pPr algn="l">
              <a:buNone/>
              <a:defRPr sz="64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607" y="8436726"/>
            <a:ext cx="16366340" cy="630936"/>
          </a:xfrm>
        </p:spPr>
        <p:txBody>
          <a:bodyPr lIns="212258" tIns="0" anchor="t"/>
          <a:lstStyle>
            <a:lvl1pPr marL="0" marR="65310" indent="0" algn="l">
              <a:spcBef>
                <a:spcPts val="0"/>
              </a:spcBef>
              <a:spcAft>
                <a:spcPts val="0"/>
              </a:spcAft>
              <a:buNone/>
              <a:defRPr sz="32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9A7CB-BEE6-4F99-898E-913F06E8E125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615" y="795528"/>
            <a:ext cx="7863158" cy="6583680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9894" y="795528"/>
            <a:ext cx="7863158" cy="6583680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E300C-6FC5-4FC3-AF1A-075E4F50620D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53" y="7475220"/>
            <a:ext cx="16366340" cy="157734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4342" y="869157"/>
            <a:ext cx="7863158" cy="1188243"/>
          </a:xfrm>
        </p:spPr>
        <p:txBody>
          <a:bodyPr lIns="261240" anchor="ctr"/>
          <a:lstStyle>
            <a:lvl1pPr marL="0" indent="0" algn="l">
              <a:buNone/>
              <a:defRPr sz="4300" b="1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303530" y="869157"/>
            <a:ext cx="7863158" cy="1188243"/>
          </a:xfrm>
        </p:spPr>
        <p:txBody>
          <a:bodyPr lIns="244913" anchor="ctr"/>
          <a:lstStyle>
            <a:lvl1pPr marL="0" indent="0" algn="l">
              <a:buNone/>
              <a:defRPr sz="4300" b="1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214342" y="2171700"/>
            <a:ext cx="7863158" cy="5234940"/>
          </a:xfrm>
        </p:spPr>
        <p:txBody>
          <a:bodyPr anchor="t"/>
          <a:lstStyle>
            <a:lvl1pPr algn="l">
              <a:defRPr sz="4300"/>
            </a:lvl1pPr>
            <a:lvl2pPr algn="l">
              <a:defRPr sz="3600"/>
            </a:lvl2pPr>
            <a:lvl3pPr algn="l">
              <a:defRPr sz="3200"/>
            </a:lvl3pPr>
            <a:lvl4pPr algn="l">
              <a:defRPr sz="2900"/>
            </a:lvl4pPr>
            <a:lvl5pPr algn="l"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03530" y="2171700"/>
            <a:ext cx="7863158" cy="5234940"/>
          </a:xfrm>
        </p:spPr>
        <p:txBody>
          <a:bodyPr anchor="t"/>
          <a:lstStyle>
            <a:lvl1pPr algn="l">
              <a:defRPr sz="4300"/>
            </a:lvl1pPr>
            <a:lvl2pPr algn="l">
              <a:defRPr sz="3600"/>
            </a:lvl2pPr>
            <a:lvl3pPr algn="l">
              <a:defRPr sz="3200"/>
            </a:lvl3pPr>
            <a:lvl4pPr algn="l">
              <a:defRPr sz="2900"/>
            </a:lvl4pPr>
            <a:lvl5pPr algn="l"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0D295D-4A77-4DEB-B04C-9F4282A8BC04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28685-4D0C-42D5-8013-B5904CD1FCBC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548" y="493777"/>
            <a:ext cx="17062629" cy="929522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226C0-9885-4BA9-BBFA-A52CBFEBB775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607" y="800100"/>
            <a:ext cx="5943084" cy="1371600"/>
          </a:xfrm>
        </p:spPr>
        <p:txBody>
          <a:bodyPr anchor="b"/>
          <a:lstStyle>
            <a:lvl1pPr algn="l">
              <a:buNone/>
              <a:defRPr sz="39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076733" y="2171703"/>
            <a:ext cx="5943084" cy="6309168"/>
          </a:xfrm>
        </p:spPr>
        <p:txBody>
          <a:bodyPr lIns="163275"/>
          <a:lstStyle>
            <a:lvl1pPr marL="32655" marR="32655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/>
                </a:solidFill>
              </a:defRPr>
            </a:lvl2pPr>
            <a:lvl3pPr>
              <a:buNone/>
              <a:defRPr sz="1800">
                <a:solidFill>
                  <a:schemeClr val="tx1"/>
                </a:solidFill>
              </a:defRPr>
            </a:lvl3pPr>
            <a:lvl4pPr>
              <a:buNone/>
              <a:defRPr sz="1600">
                <a:solidFill>
                  <a:schemeClr val="tx1"/>
                </a:solidFill>
              </a:defRPr>
            </a:lvl4pPr>
            <a:lvl5pPr>
              <a:buNone/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2613" y="1395216"/>
            <a:ext cx="9251515" cy="7086603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  <a:lvl2pPr>
              <a:defRPr sz="4600">
                <a:solidFill>
                  <a:schemeClr val="tx1"/>
                </a:solidFill>
              </a:defRPr>
            </a:lvl2pPr>
            <a:lvl3pPr>
              <a:defRPr sz="4300">
                <a:solidFill>
                  <a:schemeClr val="tx1"/>
                </a:solidFill>
              </a:defRPr>
            </a:lvl3pPr>
            <a:lvl4pPr>
              <a:defRPr sz="3600">
                <a:solidFill>
                  <a:schemeClr val="tx1"/>
                </a:solidFill>
              </a:defRPr>
            </a:lvl4pPr>
            <a:lvl5pPr>
              <a:defRPr sz="36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EE1B38-C5EB-4D66-9137-0AFE9CDEDE8F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09548" y="493777"/>
            <a:ext cx="17062629" cy="929522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12800490" y="651243"/>
            <a:ext cx="4648807" cy="65151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21" y="7518084"/>
            <a:ext cx="16457772" cy="1577340"/>
          </a:xfrm>
        </p:spPr>
        <p:txBody>
          <a:bodyPr anchor="t"/>
          <a:lstStyle>
            <a:lvl1pPr algn="l">
              <a:buNone/>
              <a:defRPr sz="64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924302" y="800100"/>
            <a:ext cx="4480171" cy="6317220"/>
          </a:xfrm>
        </p:spPr>
        <p:txBody>
          <a:bodyPr lIns="163275"/>
          <a:lstStyle>
            <a:lvl1pPr marL="81638" indent="0" algn="l">
              <a:spcBef>
                <a:spcPts val="0"/>
              </a:spcBef>
              <a:buNone/>
              <a:defRPr sz="2500">
                <a:solidFill>
                  <a:srgbClr val="FFFFFF"/>
                </a:solidFill>
              </a:defRPr>
            </a:lvl1pPr>
            <a:lvl2pPr>
              <a:defRPr sz="21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B613C-1AD7-49D3-885D-F654C5CDBAA6}" type="datetime1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887" y="653652"/>
            <a:ext cx="11849596" cy="65151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5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53" y="7475220"/>
            <a:ext cx="16366340" cy="157734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753" y="795528"/>
            <a:ext cx="16366340" cy="628192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B4290-6522-4139-852E-05BD9E7F0D2E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0"/>
            <a:ext cx="9142415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85"/>
            <a:ext cx="7920881" cy="8207948"/>
          </a:xfrm>
        </p:spPr>
        <p:txBody>
          <a:bodyPr>
            <a:normAutofit/>
          </a:bodyPr>
          <a:lstStyle>
            <a:lvl1pPr algn="ctr">
              <a:defRPr sz="71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4" y="2486308"/>
            <a:ext cx="7996244" cy="531440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7650" y="800107"/>
            <a:ext cx="3962056" cy="78866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708" y="800104"/>
            <a:ext cx="11886168" cy="788670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B955F9-81EA-47C5-8059-9E5C2B437C70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6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8527877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598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37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72" y="2492116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71" y="2492116"/>
            <a:ext cx="864095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69" y="2492116"/>
            <a:ext cx="864095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68" y="2492116"/>
            <a:ext cx="864095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9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38" y="103904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38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38" y="785219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38" y="85722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38" y="240167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38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38" y="376430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38" y="44843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38" y="512693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38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38" y="648956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38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1" y="4279409"/>
            <a:ext cx="16200312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33" y="413539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8"/>
            <a:ext cx="18286413" cy="33433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0" y="928177"/>
            <a:ext cx="16516813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309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9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86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86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62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9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3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41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8" y="4393539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9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9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6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95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9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72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72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15" y="8477759"/>
            <a:ext cx="6677031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6" y="6645438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4" y="6645442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2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24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2" y="7365872"/>
            <a:ext cx="1896625" cy="1938968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6"/>
            <a:ext cx="1896625" cy="1938968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5" y="6645442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18" y="8477759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603" y="4808558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30" y="6494225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63" y="7249865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929748" y="4388456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205" y="4668509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36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9775876" y="2625085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20" grpId="0"/>
      <p:bldP spid="21" grpId="0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3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3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3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3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3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5" y="2442120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5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5" y="516737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5" y="6530004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5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71"/>
            <a:ext cx="6894286" cy="4974413"/>
          </a:xfrm>
        </p:spPr>
        <p:txBody>
          <a:bodyPr anchor="ctr">
            <a:noAutofit/>
          </a:bodyPr>
          <a:lstStyle>
            <a:lvl1pPr algn="ctr">
              <a:defRPr sz="39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8" y="3995467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9" y="502795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10" y="103905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201" y="2479213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906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2" y="6222964"/>
            <a:ext cx="9577065" cy="792089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36" y="77357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8"/>
            <a:ext cx="9577065" cy="576065"/>
          </a:xfrm>
        </p:spPr>
        <p:txBody>
          <a:bodyPr anchor="t">
            <a:noAutofit/>
          </a:bodyPr>
          <a:lstStyle>
            <a:lvl1pPr algn="ctr">
              <a:defRPr sz="23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10" y="1039047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5" y="7879813"/>
            <a:ext cx="12486824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85" y="204715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200" y="1899752"/>
            <a:ext cx="432049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42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32" tIns="81616" rIns="163232" bIns="81616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2655896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74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4630776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2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486625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5572427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7" y="696354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4" y="7788604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15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61" y="3775357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99" y="3343301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42" y="4035524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211" y="5820749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3955861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4" y="532199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5" y="5394653"/>
            <a:ext cx="16822056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2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700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5" y="829998"/>
            <a:ext cx="7990958" cy="4215032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81" y="5376518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4" y="549734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46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66" y="6766647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3" y="7951822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70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72" y="6439652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49" y="8298193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3" y="187298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400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3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52" y="7779038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15" y="8295814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45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5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52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91" y="7186451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6" y="1436232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27" y="6669596"/>
            <a:ext cx="8096798" cy="5313839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50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48" y="4401210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21" y="2115512"/>
            <a:ext cx="5089180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65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67" y="4588008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503" y="1946367"/>
            <a:ext cx="7777111" cy="3098660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34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2" y="5497347"/>
            <a:ext cx="7794170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6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7112009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598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408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50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706608"/>
            <a:ext cx="3600000" cy="4615544"/>
          </a:xfrm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50"/>
            <a:ext cx="3600000" cy="4615544"/>
          </a:xfrm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706951"/>
            <a:ext cx="3600000" cy="4615544"/>
          </a:xfrm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50"/>
            <a:ext cx="3600000" cy="4615544"/>
          </a:xfrm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4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3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4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8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10" y="5122787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87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7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7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1" y="510187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90" y="5908323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2" y="6535743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14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906" y="1908629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1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5" y="5908323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37" y="6535743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7" y="5908323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69" y="6535744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68" y="4401566"/>
            <a:ext cx="451795" cy="451796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900" y="4401566"/>
            <a:ext cx="451795" cy="451796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53" y="4401566"/>
            <a:ext cx="451795" cy="451796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68" y="4505036"/>
            <a:ext cx="451795" cy="451796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72" y="4505036"/>
            <a:ext cx="451795" cy="451796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9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1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3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4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17" y="3291839"/>
            <a:ext cx="9139925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1" y="3"/>
            <a:ext cx="9139925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7" y="1258442"/>
            <a:ext cx="8498924" cy="131520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7" y="679013"/>
            <a:ext cx="84989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7" y="4594440"/>
            <a:ext cx="8498924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7" y="4015018"/>
            <a:ext cx="84989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9" y="6799693"/>
            <a:ext cx="17425936" cy="1203152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8095837"/>
            <a:ext cx="17425936" cy="1336961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39" y="795182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23" y="2685158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18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38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503" y="7825721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18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30" y="1058654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7" y="2"/>
            <a:ext cx="3856" cy="1042125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4" y="1096086"/>
            <a:ext cx="659207" cy="6592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27" y="2772176"/>
            <a:ext cx="4641267" cy="720080"/>
          </a:xfrm>
        </p:spPr>
        <p:txBody>
          <a:bodyPr anchor="ctr">
            <a:noAutofit/>
          </a:bodyPr>
          <a:lstStyle>
            <a:lvl1pPr algn="l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8" y="2809615"/>
            <a:ext cx="659207" cy="6592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76" y="1900260"/>
            <a:ext cx="6269966" cy="1362113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8" y="3613790"/>
            <a:ext cx="6269966" cy="1362113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30" y="4485698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4" y="4523135"/>
            <a:ext cx="659207" cy="6592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76" y="5327311"/>
            <a:ext cx="6269966" cy="1362113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41" y="6199220"/>
            <a:ext cx="4641267" cy="720080"/>
          </a:xfrm>
        </p:spPr>
        <p:txBody>
          <a:bodyPr anchor="ctr">
            <a:noAutofit/>
          </a:bodyPr>
          <a:lstStyle>
            <a:lvl1pPr algn="l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56"/>
            <a:ext cx="659207" cy="6592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33"/>
            <a:ext cx="6269966" cy="1362113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41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78"/>
            <a:ext cx="659207" cy="6592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1" y="8754353"/>
            <a:ext cx="6269966" cy="1362113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40" y="246965"/>
            <a:ext cx="7990958" cy="1203152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58" y="1543101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64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904" y="3918635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904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904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904" y="7937969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904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6" y="2665874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49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6"/>
            <a:ext cx="659207" cy="6592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12" y="3977044"/>
            <a:ext cx="4377034" cy="777302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92"/>
            <a:ext cx="659207" cy="6592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1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1" y="3934595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6" y="5345432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7"/>
            <a:ext cx="659207" cy="6592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1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12" y="6656600"/>
            <a:ext cx="4377034" cy="777302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47"/>
            <a:ext cx="659207" cy="6592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1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6" y="8024989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26"/>
            <a:ext cx="659207" cy="6592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1" y="7953929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8"/>
            <a:ext cx="18286413" cy="2017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0" y="457208"/>
            <a:ext cx="16516813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7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1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21" y="248400"/>
            <a:ext cx="9599849" cy="1202400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6" y="2665874"/>
            <a:ext cx="5702453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44"/>
            <a:ext cx="5708073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85" y="5866271"/>
            <a:ext cx="358832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5" y="6612636"/>
            <a:ext cx="3591862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1" y="5092978"/>
            <a:ext cx="4705908" cy="720080"/>
          </a:xfrm>
        </p:spPr>
        <p:txBody>
          <a:bodyPr anchor="ctr">
            <a:noAutofit/>
          </a:bodyPr>
          <a:lstStyle>
            <a:lvl1pPr algn="l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66" y="5839345"/>
            <a:ext cx="4710545" cy="309685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47" y="7889051"/>
            <a:ext cx="3394363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5" y="8635420"/>
            <a:ext cx="4536470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8" y="2917371"/>
            <a:ext cx="1524000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19" y="6276110"/>
            <a:ext cx="1282815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47"/>
            <a:ext cx="775861" cy="241145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81" y="5278591"/>
            <a:ext cx="3050601" cy="174428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99" y="1400408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3" y="1543101"/>
            <a:ext cx="9601995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44" y="3287181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65" y="648119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53" y="8538061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35" y="5725586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1" y="4510270"/>
            <a:ext cx="12846752" cy="8431180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0" y="91114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5" y="2008421"/>
            <a:ext cx="3525806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43" y="1946367"/>
            <a:ext cx="10930281" cy="3098660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74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43" y="5497347"/>
            <a:ext cx="10954255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5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5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5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5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5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38" y="193861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38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38" y="330123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38" y="402131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38" y="466386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38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38" y="602649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38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38" y="738912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38" y="810919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27" y="6669596"/>
            <a:ext cx="8096798" cy="5313839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50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48" y="4401210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21" y="2115512"/>
            <a:ext cx="5089180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65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67" y="4588008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503" y="1946367"/>
            <a:ext cx="7777111" cy="3098660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34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2" y="5497347"/>
            <a:ext cx="7794170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8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80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6321681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44" y="768781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7982866"/>
            <a:ext cx="17425936" cy="146159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91" y="911133"/>
            <a:ext cx="4142834" cy="5293724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21"/>
            <a:ext cx="3525806" cy="419644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3" y="1698266"/>
            <a:ext cx="1400538" cy="1400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3" y="206630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75" y="1689843"/>
            <a:ext cx="4210865" cy="720080"/>
          </a:xfrm>
        </p:spPr>
        <p:txBody>
          <a:bodyPr anchor="t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8"/>
            <a:ext cx="4259914" cy="89609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38"/>
            <a:ext cx="1400538" cy="1400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8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75" y="3946820"/>
            <a:ext cx="4210865" cy="720080"/>
          </a:xfrm>
        </p:spPr>
        <p:txBody>
          <a:bodyPr anchor="t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70" y="4492346"/>
            <a:ext cx="4259914" cy="89609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7" y="1694636"/>
            <a:ext cx="1400538" cy="1400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92" y="1686220"/>
            <a:ext cx="4210865" cy="720080"/>
          </a:xfrm>
        </p:spPr>
        <p:txBody>
          <a:bodyPr anchor="t">
            <a:noAutofit/>
          </a:bodyPr>
          <a:lstStyle>
            <a:lvl1pPr algn="l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31" y="2231738"/>
            <a:ext cx="4259914" cy="89609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7" y="3955237"/>
            <a:ext cx="1400538" cy="14005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92" y="3946820"/>
            <a:ext cx="4210865" cy="720080"/>
          </a:xfrm>
        </p:spPr>
        <p:txBody>
          <a:bodyPr anchor="t">
            <a:noAutofit/>
          </a:bodyPr>
          <a:lstStyle>
            <a:lvl1pPr algn="l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31" y="4492345"/>
            <a:ext cx="4259914" cy="89609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2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77"/>
            <a:ext cx="11703600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82" y="2393786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84" y="1800273"/>
            <a:ext cx="10397852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64" y="829998"/>
            <a:ext cx="6192689" cy="4215032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73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30" y="5497341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8"/>
            <a:ext cx="18286413" cy="4484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82" y="986981"/>
            <a:ext cx="17199429" cy="3381824"/>
          </a:xfrm>
          <a:prstGeom prst="rect">
            <a:avLst/>
          </a:prstGeom>
        </p:spPr>
        <p:txBody>
          <a:bodyPr vert="horz" lIns="163211" tIns="81605" rIns="163211" bIns="81605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84" y="4572007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1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3" y="476069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71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6132297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65"/>
            <a:ext cx="1756228" cy="17562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1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1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1" y="8404313"/>
            <a:ext cx="863601" cy="86360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9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2" y="2481939"/>
            <a:ext cx="8739186" cy="1524008"/>
          </a:xfrm>
          <a:prstGeom prst="rect">
            <a:avLst/>
          </a:prstGeom>
        </p:spPr>
        <p:txBody>
          <a:bodyPr vert="horz" lIns="163211" tIns="81605" rIns="163211" bIns="81605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12"/>
            <a:ext cx="1183533" cy="11835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10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13" y="4206405"/>
            <a:ext cx="7416798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68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4" y="6398072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10" y="6408868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72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69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4" y="7261672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10" y="7272469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72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46"/>
            <a:ext cx="504372" cy="504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8" y="2531521"/>
            <a:ext cx="4056748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50" y="2533948"/>
            <a:ext cx="4056748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609" y="-884601"/>
            <a:ext cx="4385420" cy="6154622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29" y="2533948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05" tIns="45701" rIns="91405" bIns="45701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46" y="4764187"/>
            <a:ext cx="4469546" cy="6154622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46" y="968701"/>
            <a:ext cx="4469546" cy="6154622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7" y="2866452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29" y="3998627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05" tIns="45701" rIns="91405" bIns="45701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05" tIns="45701" rIns="91405" bIns="45701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6" y="6919922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8" y="1724425"/>
            <a:ext cx="3914370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8" y="3627316"/>
            <a:ext cx="3914370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8" y="5530207"/>
            <a:ext cx="3914370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8" y="7433099"/>
            <a:ext cx="3914370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6"/>
            <a:ext cx="742440" cy="692459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91405" tIns="45701" rIns="91405" bIns="45701" rtlCol="0">
            <a:spAutoFit/>
          </a:bodyPr>
          <a:lstStyle/>
          <a:p>
            <a:r>
              <a:rPr kumimoji="1" lang="en-US" altLang="ja-JP" sz="3900" dirty="0">
                <a:solidFill>
                  <a:schemeClr val="bg1"/>
                </a:solidFill>
              </a:rPr>
              <a:t>01</a:t>
            </a:r>
            <a:endParaRPr kumimoji="1" lang="ja-JP" altLang="en-US" sz="39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3" y="5157456"/>
            <a:ext cx="742440" cy="692459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91405" tIns="45701" rIns="91405" bIns="45701" rtlCol="0">
            <a:spAutoFit/>
          </a:bodyPr>
          <a:lstStyle/>
          <a:p>
            <a:r>
              <a:rPr kumimoji="1" lang="en-US" altLang="ja-JP" sz="3900" dirty="0">
                <a:solidFill>
                  <a:schemeClr val="bg1"/>
                </a:solidFill>
              </a:rPr>
              <a:t>02</a:t>
            </a:r>
            <a:endParaRPr kumimoji="1" lang="ja-JP" altLang="en-US" sz="39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303" y="6823364"/>
            <a:ext cx="742440" cy="692459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91405" tIns="45701" rIns="91405" bIns="45701" rtlCol="0">
            <a:spAutoFit/>
          </a:bodyPr>
          <a:lstStyle/>
          <a:p>
            <a:r>
              <a:rPr kumimoji="1" lang="en-US" altLang="ja-JP" sz="3900" dirty="0">
                <a:solidFill>
                  <a:schemeClr val="bg1"/>
                </a:solidFill>
              </a:rPr>
              <a:t>03</a:t>
            </a:r>
            <a:endParaRPr kumimoji="1" lang="ja-JP" altLang="en-US" sz="39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9" y="8465003"/>
            <a:ext cx="742440" cy="692459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91405" tIns="45701" rIns="91405" bIns="45701" rtlCol="0">
            <a:spAutoFit/>
          </a:bodyPr>
          <a:lstStyle/>
          <a:p>
            <a:r>
              <a:rPr kumimoji="1" lang="en-US" altLang="ja-JP" sz="3900" dirty="0">
                <a:solidFill>
                  <a:schemeClr val="bg1"/>
                </a:solidFill>
              </a:rPr>
              <a:t>04</a:t>
            </a:r>
            <a:endParaRPr kumimoji="1" lang="ja-JP" altLang="en-US" sz="39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5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203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5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96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8" y="2463273"/>
            <a:ext cx="7416798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14" y="3895509"/>
            <a:ext cx="7416798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95" y="5327742"/>
            <a:ext cx="7416798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70" y="6759978"/>
            <a:ext cx="7416798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50" y="246965"/>
            <a:ext cx="11765081" cy="1203152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1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66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7" y="2844334"/>
            <a:ext cx="659207" cy="6592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7" y="4184111"/>
            <a:ext cx="659207" cy="6592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1" y="2735837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1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7" y="5523889"/>
            <a:ext cx="659207" cy="6592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1" y="5415391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7" y="6863667"/>
            <a:ext cx="659207" cy="6592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1" y="6755171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7" y="8203445"/>
            <a:ext cx="659207" cy="6592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1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8"/>
            <a:ext cx="18286413" cy="2017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0" y="457208"/>
            <a:ext cx="16516813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6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8527877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598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37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72" y="2492116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71" y="2492116"/>
            <a:ext cx="864095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69" y="2492116"/>
            <a:ext cx="864095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68" y="2492116"/>
            <a:ext cx="864095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1" y="4279409"/>
            <a:ext cx="16200312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33" y="413539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8"/>
            <a:ext cx="18286413" cy="33433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0" y="928177"/>
            <a:ext cx="16516813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309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9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86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86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62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9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3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41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8" y="4393539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9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9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6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95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9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72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72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15" y="8477759"/>
            <a:ext cx="6677031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6" y="6645438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4" y="6645442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2"/>
            <a:ext cx="720433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24"/>
            <a:ext cx="4600137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2" y="7365872"/>
            <a:ext cx="1896625" cy="1938968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6"/>
            <a:ext cx="1896625" cy="1938968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5" y="6645442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18" y="8477759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603" y="4808558"/>
            <a:ext cx="1404928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30" y="6494225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63" y="7249865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929748" y="4388456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205" y="4668509"/>
            <a:ext cx="4851245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36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9775876" y="2625085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20" grpId="0"/>
      <p:bldP spid="21" grpId="0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3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3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3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3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3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5" y="2442120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5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5" y="516737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5" y="6530004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5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71"/>
            <a:ext cx="6894286" cy="4974413"/>
          </a:xfrm>
        </p:spPr>
        <p:txBody>
          <a:bodyPr anchor="ctr">
            <a:noAutofit/>
          </a:bodyPr>
          <a:lstStyle>
            <a:lvl1pPr algn="ctr">
              <a:defRPr sz="39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32" tIns="81616" rIns="163232" bIns="81616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2655896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74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4630776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2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486625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5572427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7" y="696354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4" y="7788604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12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7" y="3775354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95" y="3343301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8" y="4035524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207" y="5820746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3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3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3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3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3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3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3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3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3955858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0" y="5321989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5" y="5394653"/>
            <a:ext cx="16822056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42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62" y="6766646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3" y="7951819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66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8" y="6439649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45" y="8298190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3" y="187298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6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3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8" y="7779035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11" y="8295811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41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5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9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87" y="7186448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6" y="1436232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6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7112009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598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408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85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9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38" y="103904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38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38" y="785219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38" y="85722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38" y="240167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38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38" y="376430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38" y="44843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38" y="512693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38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38" y="648956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38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27" y="6669596"/>
            <a:ext cx="8096798" cy="5313839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50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48" y="4401210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21" y="2115512"/>
            <a:ext cx="5089180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65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67" y="4588008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503" y="1946367"/>
            <a:ext cx="7777111" cy="3098660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34" y="537651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2" y="5497347"/>
            <a:ext cx="7794170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4" y="3222052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96" y="3814955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9" y="3097906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52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86" y="3078030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72" y="3125837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42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3" y="4280933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83" y="409754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8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41" y="6032168"/>
            <a:ext cx="1296146" cy="12961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7" y="616505"/>
            <a:ext cx="9577065" cy="120315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53" y="1834880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7" y="1907541"/>
            <a:ext cx="9577065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7" y="3271300"/>
            <a:ext cx="9577065" cy="1656185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18" y="6367638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67"/>
            <a:ext cx="1296146" cy="12961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2" y="6032165"/>
            <a:ext cx="1296146" cy="12961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9" y="6367635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9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6" y="1399090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7" y="273866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7" y="2738668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6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7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5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8" y="3702537"/>
            <a:ext cx="5490609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8" y="2777000"/>
            <a:ext cx="5490609" cy="77320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8" y="6987902"/>
            <a:ext cx="5490609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8" y="6062364"/>
            <a:ext cx="5490609" cy="77320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8" y="3716588"/>
            <a:ext cx="5490609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8" y="2791050"/>
            <a:ext cx="5490609" cy="77320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8" y="7001954"/>
            <a:ext cx="5490609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8" y="6076417"/>
            <a:ext cx="5490609" cy="77320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73" y="5168144"/>
            <a:ext cx="427547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1" y="3638611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1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60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1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60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1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11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30" y="3620361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30" y="6888101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12" y="6909101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12" y="3613390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2" y="3510332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745810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4451978"/>
            <a:ext cx="13938024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2" y="2943137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4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178613"/>
            <a:ext cx="6833567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3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9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3" y="3056625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12"/>
            <a:ext cx="6833567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900" y="3881693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1" y="2814613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49" y="3303079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9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66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1" y="6111449"/>
            <a:ext cx="9701240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8" y="3199924"/>
            <a:ext cx="9704416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77" y="6348590"/>
            <a:ext cx="7412835" cy="1893719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90" y="6729746"/>
            <a:ext cx="7412835" cy="1893719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2655899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77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4630776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2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4866254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5572430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2" y="6841130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7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1" y="7076606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782784"/>
            <a:ext cx="13938024" cy="1275245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2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9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78" y="3362077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2" y="5835461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9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78" y="6777115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68" y="2423472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57" y="2540058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2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64" y="3365126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68" y="5838512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57" y="5955099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8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64" y="6780166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1" y="2407205"/>
            <a:ext cx="18286411" cy="537246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1" y="8157272"/>
            <a:ext cx="16200312" cy="118993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37" y="8013252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52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77" y="2407204"/>
            <a:ext cx="11303445" cy="468052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1" y="7663787"/>
            <a:ext cx="16200312" cy="153055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37" y="751977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204"/>
            <a:ext cx="6982966" cy="46805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1" y="2767244"/>
            <a:ext cx="5400599" cy="4032449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1" y="2407204"/>
            <a:ext cx="4462687" cy="4680521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98" y="2407204"/>
            <a:ext cx="8568950" cy="46805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204"/>
            <a:ext cx="5254774" cy="468052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1" y="7663787"/>
            <a:ext cx="16200312" cy="153055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37" y="7519772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" y="7087724"/>
            <a:ext cx="4463523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34" y="7087724"/>
            <a:ext cx="8568006" cy="144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8" y="7087724"/>
            <a:ext cx="5254774" cy="144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39" y="3034062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908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77" y="3034059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27" y="3034059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39" y="2932461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508" y="2932461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77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26" y="2932458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99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69" y="2983263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36" y="2983263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86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kumimoji="1" lang="en-US" altLang="ja-JP" sz="23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2" y="3742769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3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79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5" y="5501528"/>
            <a:ext cx="3683010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69" y="6380888"/>
            <a:ext cx="371567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40" y="629362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7" y="5499191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6" y="6378544"/>
            <a:ext cx="371567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57" y="6291273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60" y="5501528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3" y="6380888"/>
            <a:ext cx="371567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74" y="6293624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8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8"/>
            <a:ext cx="371567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90" y="6293624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37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7" y="2695233"/>
            <a:ext cx="9577065" cy="1350908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44" y="406136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7" y="4134029"/>
            <a:ext cx="9577065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7" y="5359532"/>
            <a:ext cx="9577065" cy="31683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600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60"/>
            <a:ext cx="2950600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90" y="2830857"/>
            <a:ext cx="2950600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9" y="2729262"/>
            <a:ext cx="2950600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5" y="2729259"/>
            <a:ext cx="2950600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9"/>
            <a:ext cx="2950600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9" y="2780064"/>
            <a:ext cx="2950600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7" y="2780064"/>
            <a:ext cx="2950600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1"/>
            <a:ext cx="2950600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kumimoji="1" lang="en-US" altLang="ja-JP" sz="23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3" y="5856379"/>
            <a:ext cx="46357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31"/>
            <a:ext cx="470262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68" y="6648459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2" y="5854034"/>
            <a:ext cx="467689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5" y="6733387"/>
            <a:ext cx="470262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27" y="6646123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8" y="5856379"/>
            <a:ext cx="467689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8" y="6735731"/>
            <a:ext cx="4702628" cy="214303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61" y="6648459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86" y="3844525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62" y="3844525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37" y="3844525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6"/>
            <a:ext cx="1183533" cy="1183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kumimoji="1" lang="en-US" altLang="ja-JP" sz="23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3" y="2794803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5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24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63" y="3516458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8" y="2479206"/>
            <a:ext cx="1183533" cy="1183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3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24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77" y="351645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6"/>
            <a:ext cx="1183533" cy="11835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6" y="2794803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24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96" y="3516458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7" y="5727956"/>
            <a:ext cx="1183533" cy="11835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4" y="6043555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500" y="685246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26" y="6765203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56"/>
            <a:ext cx="1183533" cy="11835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7" y="6043555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30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1" y="685246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38" y="6765203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50" y="5727956"/>
            <a:ext cx="1183533" cy="11835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7" y="6043555"/>
            <a:ext cx="552340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1" y="685246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59" y="6765203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6"/>
            <a:ext cx="1183533" cy="1183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kumimoji="1" lang="en-US" altLang="ja-JP" sz="23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5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24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63" y="3516458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8" y="2479206"/>
            <a:ext cx="1183533" cy="1183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24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77" y="351645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6"/>
            <a:ext cx="1183533" cy="11835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7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24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96" y="3516458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7" y="5727956"/>
            <a:ext cx="1183533" cy="11835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500" y="685246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26" y="6765203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56"/>
            <a:ext cx="1183533" cy="11835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30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1" y="685246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38" y="6765203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50" y="5727956"/>
            <a:ext cx="1183533" cy="11835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11"/>
            <a:ext cx="427073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1" y="685246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59" y="6765203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56" y="3412629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33" y="6065030"/>
            <a:ext cx="2917181" cy="29171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2" y="2792672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42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31" y="6165317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54" y="2685401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31" y="3328318"/>
            <a:ext cx="3976217" cy="397621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14" y="6018163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57" y="531641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84" y="5656589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30" y="7855925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60" y="2420423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10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9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66" y="3362077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60" y="5835461"/>
            <a:ext cx="1492196" cy="1492194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9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9"/>
            <a:ext cx="7119362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66" y="6777115"/>
            <a:ext cx="6433348" cy="222175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22"/>
            <a:ext cx="1756228" cy="1756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37"/>
            <a:ext cx="1756228" cy="175622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95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90"/>
            <a:ext cx="6833567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7" y="7271665"/>
            <a:ext cx="6086592" cy="211908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0" y="2696969"/>
            <a:ext cx="6833567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11" y="7467597"/>
            <a:ext cx="7762990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" y="2632522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9" y="7173690"/>
            <a:ext cx="1008744" cy="10087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68" y="1867538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1" y="6386296"/>
            <a:ext cx="8766629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95" y="3531935"/>
            <a:ext cx="8766629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6" y="2742861"/>
            <a:ext cx="3152798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5"/>
            <a:ext cx="3152798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4012" y="2700665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9" y="2742861"/>
            <a:ext cx="3152798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4" y="2618715"/>
            <a:ext cx="3152798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15" y="2700665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3" y="2742861"/>
            <a:ext cx="3152798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7" y="2618715"/>
            <a:ext cx="3152798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6" y="2700665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6" y="2742861"/>
            <a:ext cx="3152798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5"/>
            <a:ext cx="3152798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11" y="2700665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46"/>
            <a:ext cx="3977631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6" y="7219199"/>
            <a:ext cx="3715678" cy="16434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54" y="7117865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802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54"/>
            <a:ext cx="3715678" cy="16434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37" y="7115522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0" y="5988146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9"/>
            <a:ext cx="3715678" cy="16434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21" y="7117865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46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6" y="7219199"/>
            <a:ext cx="3715678" cy="16434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904" y="7117865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6" y="6485315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1" y="6482971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15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8" y="6485315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6" y="2742861"/>
            <a:ext cx="3152798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5"/>
            <a:ext cx="3152798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4012" y="2700665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9" y="2742861"/>
            <a:ext cx="3152798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4" y="2618715"/>
            <a:ext cx="3152798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15" y="2700665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3" y="2742861"/>
            <a:ext cx="3152798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7" y="2618715"/>
            <a:ext cx="3152798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6" y="2700665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6" y="2742861"/>
            <a:ext cx="3152798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5"/>
            <a:ext cx="3152798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11" y="2700665"/>
            <a:ext cx="3063072" cy="30630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46"/>
            <a:ext cx="3977631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6" y="6781877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54" y="6680543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802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33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37" y="667820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0" y="5988146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77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21" y="6680543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46"/>
            <a:ext cx="4012912" cy="720080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6" y="6781877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904" y="6680543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81" y="9432797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69" y="5560531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3" y="6515044"/>
            <a:ext cx="405981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10"/>
            <a:ext cx="4163055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47" y="2898951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6" y="2691463"/>
            <a:ext cx="4163055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9"/>
            <a:ext cx="4044577" cy="404457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1" y="2220428"/>
            <a:ext cx="565687" cy="5656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5" y="7178639"/>
            <a:ext cx="566336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20"/>
            <a:ext cx="5147473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56" y="2506652"/>
            <a:ext cx="562797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9" y="3386007"/>
            <a:ext cx="5586603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55" y="3298748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5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5" y="5891734"/>
            <a:ext cx="573394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707"/>
            <a:ext cx="573394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5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5" y="8027680"/>
            <a:ext cx="573394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50" y="5818391"/>
            <a:ext cx="4629196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50" y="6886363"/>
            <a:ext cx="4629196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50" y="7954336"/>
            <a:ext cx="4629196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4" y="2503265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13" y="3295350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88"/>
            <a:ext cx="5147473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83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85"/>
            <a:ext cx="5147473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81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83"/>
            <a:ext cx="5147473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9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81"/>
            <a:ext cx="5147473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77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5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7" y="5533875"/>
            <a:ext cx="2871935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43" y="5533879"/>
            <a:ext cx="2847483" cy="1360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1005" y="5533879"/>
            <a:ext cx="4160969" cy="1360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75" y="5533879"/>
            <a:ext cx="4160969" cy="1360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906" y="5533872"/>
            <a:ext cx="4160969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8"/>
            <a:ext cx="609599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5" y="5297108"/>
            <a:ext cx="609599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8"/>
            <a:ext cx="609599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9" y="5297108"/>
            <a:ext cx="609599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4" y="4534753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84"/>
            <a:ext cx="4548273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71"/>
            <a:ext cx="4548273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72" y="3788891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5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8" y="6629613"/>
            <a:ext cx="4548273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94" y="7378721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8" y="7581351"/>
            <a:ext cx="4548273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7" y="4512980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5"/>
            <a:ext cx="4548273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205"/>
            <a:ext cx="4548273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95" y="3767120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4" y="596195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13"/>
            <a:ext cx="4548273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52" y="7378721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51"/>
            <a:ext cx="4548273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805" y="5409183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11" y="5922296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33" y="4473922"/>
            <a:ext cx="1906940" cy="45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5003" y="3416310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86" y="5735601"/>
            <a:ext cx="419098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82" y="5922296"/>
            <a:ext cx="254582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29" y="5396259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7" y="7365361"/>
            <a:ext cx="1906940" cy="457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9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26" y="5734608"/>
            <a:ext cx="419098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24" y="5921301"/>
            <a:ext cx="254582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69" y="5413504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99" y="4478245"/>
            <a:ext cx="1906940" cy="457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67" y="3420627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93" y="5735601"/>
            <a:ext cx="419098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89" y="5922296"/>
            <a:ext cx="254582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36" y="5396259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64" y="7365361"/>
            <a:ext cx="1906940" cy="457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34" y="8214689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33" y="5734608"/>
            <a:ext cx="419098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30" y="5921301"/>
            <a:ext cx="254582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76" y="5413504"/>
            <a:ext cx="1060679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406" y="4478245"/>
            <a:ext cx="1906940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74" y="3420627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2" y="5735601"/>
            <a:ext cx="419098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82" y="3270356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13" y="4025999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15" y="392859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7" y="2688824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89" y="3270356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20" y="4025999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22" y="3928592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4" y="2688824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50" y="3270356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81" y="4025999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83" y="3928592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5" y="2688824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23" y="6632575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53" y="7388214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56" y="7290807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9" y="8462894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52" y="6632575"/>
            <a:ext cx="367831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83" y="7388214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85" y="7290807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7" y="8462894"/>
            <a:ext cx="1746408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7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77"/>
            <a:ext cx="6140651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102"/>
            <a:ext cx="679093" cy="6790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81" y="3721840"/>
            <a:ext cx="864095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20" y="4896458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2" y="3271301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206"/>
            <a:ext cx="7763738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 vert="horz" lIns="163211" tIns="81605" rIns="163211" bIns="81605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" y="3775964"/>
            <a:ext cx="18286411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60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60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7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60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60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32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60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1" y="7170291"/>
            <a:ext cx="16200312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37" y="7026279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73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73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3" y="4163873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5" y="4163873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73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24" y="4278338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7" y="4278338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71" y="4278338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43" y="4278338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4" y="4278338"/>
            <a:ext cx="3572960" cy="87062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82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8" y="2368882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4" y="2368882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50" y="2368882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6" y="2368882"/>
            <a:ext cx="3456284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49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40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6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8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1" y="7663787"/>
            <a:ext cx="16200312" cy="153055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37" y="7519772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1" y="2767236"/>
            <a:ext cx="7129367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11" y="3847364"/>
            <a:ext cx="5329367" cy="552062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38" y="2947264"/>
            <a:ext cx="652806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11" y="5479546"/>
            <a:ext cx="5329367" cy="552062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25" y="7111727"/>
            <a:ext cx="5329367" cy="552062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11" y="4399418"/>
            <a:ext cx="7129367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11" y="6031598"/>
            <a:ext cx="7129367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25" y="7663781"/>
            <a:ext cx="7129367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28" y="4579445"/>
            <a:ext cx="652806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28" y="6211627"/>
            <a:ext cx="652806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38" y="7843803"/>
            <a:ext cx="6528067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9000" y="2668427"/>
            <a:ext cx="5544617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601" y="7570632"/>
            <a:ext cx="5544617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200" y="4299864"/>
            <a:ext cx="5544617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6008" y="5932790"/>
            <a:ext cx="5544617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35" y="3139079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97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10" y="5197637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64" y="5328330"/>
            <a:ext cx="4959524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13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1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29" y="12022007"/>
            <a:ext cx="1496309" cy="2535060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7"/>
            <a:ext cx="9872899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15"/>
            <a:ext cx="410308" cy="4103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85"/>
            <a:ext cx="410308" cy="4103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55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9" y="7270845"/>
            <a:ext cx="4959524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39" y="5330500"/>
            <a:ext cx="410308" cy="4103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27"/>
            <a:ext cx="4389119" cy="720080"/>
          </a:xfrm>
        </p:spPr>
        <p:txBody>
          <a:bodyPr anchor="ctr">
            <a:noAutofit/>
          </a:bodyPr>
          <a:lstStyle>
            <a:lvl1pPr algn="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402" y="3385817"/>
            <a:ext cx="4959524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3" y="3410903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3" y="4771793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3" y="6132683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3" y="7493573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88" y="3200754"/>
            <a:ext cx="8503352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88" y="4563384"/>
            <a:ext cx="8503352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88" y="5926011"/>
            <a:ext cx="8503352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88" y="7288638"/>
            <a:ext cx="8503352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41"/>
            <a:ext cx="6894286" cy="4974413"/>
          </a:xfrm>
        </p:spPr>
        <p:txBody>
          <a:bodyPr anchor="ctr">
            <a:noAutofit/>
          </a:bodyPr>
          <a:lstStyle>
            <a:lvl1pPr algn="ctr">
              <a:defRPr sz="39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67" y="7912532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67" y="6547150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67" y="245099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67" y="3816386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67" y="518176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6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2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14" y="245698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14" y="3822369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14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14" y="6553134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14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211" y="2581933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211" y="3947314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211" y="8043461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211" y="5312696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211" y="6678078"/>
            <a:ext cx="5112066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4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9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801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82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65"/>
            <a:ext cx="4521160" cy="545534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3"/>
            <a:ext cx="18288001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81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2" y="5060330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64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6" y="4534913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45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90" y="4009496"/>
            <a:ext cx="711250" cy="7112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9774396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7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1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5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9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40" y="8254826"/>
            <a:ext cx="4056202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60" y="8157425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65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2"/>
            <a:ext cx="4056202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91" y="4136522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91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8"/>
            <a:ext cx="4056202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45" y="7646027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25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15" y="2400932"/>
            <a:ext cx="4056202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35" y="3679682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8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2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44" y="7106756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38"/>
            <a:ext cx="4038885" cy="720080"/>
          </a:xfrm>
        </p:spPr>
        <p:txBody>
          <a:bodyPr anchor="b">
            <a:noAutofit/>
          </a:bodyPr>
          <a:lstStyle>
            <a:lvl1pPr algn="ctr">
              <a:defRPr sz="29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69" y="1860245"/>
            <a:ext cx="4056202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89" y="3138995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84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82" y="4274459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84" y="2525489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4" y="6023438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36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38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1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3" y="6023432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1" y="7772402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7" y="4274466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6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6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47" y="5325560"/>
            <a:ext cx="360041" cy="40442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96"/>
            <a:ext cx="360041" cy="40442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73" y="6370589"/>
            <a:ext cx="360041" cy="40442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8"/>
            <a:ext cx="360041" cy="40442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20" y="441546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20" y="701352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45" y="701352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45" y="441546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2" y="4310747"/>
            <a:ext cx="582832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2" y="4898581"/>
            <a:ext cx="6561895" cy="95068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7" y="7837722"/>
            <a:ext cx="582832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6" y="8425558"/>
            <a:ext cx="6561895" cy="95068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9" y="6163371"/>
            <a:ext cx="5828322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13"/>
            <a:ext cx="6333786" cy="950681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1" y="2599790"/>
            <a:ext cx="5828322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2" y="3187627"/>
            <a:ext cx="6333786" cy="950681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2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87" y="4364344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3"/>
            <a:ext cx="17560542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87" y="5746794"/>
            <a:ext cx="17798537" cy="1332290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5" y="3330404"/>
            <a:ext cx="629561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5" y="4707315"/>
            <a:ext cx="629561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5" y="6071702"/>
            <a:ext cx="629561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5" y="7436088"/>
            <a:ext cx="629561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37" y="3049007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37" y="4443172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37" y="5818618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37" y="7194568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17" y="3021849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5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17" y="6316968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17" y="3285720"/>
            <a:ext cx="137886" cy="70012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90" y="4989170"/>
            <a:ext cx="137888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3" y="7342918"/>
            <a:ext cx="137888" cy="29440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63" y="5686380"/>
            <a:ext cx="136226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87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40" y="1306534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12" y="4475686"/>
            <a:ext cx="1163781" cy="1163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60" y="2772238"/>
            <a:ext cx="1163781" cy="1163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70" y="6179137"/>
            <a:ext cx="1163781" cy="116378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50" y="5172894"/>
            <a:ext cx="1163781" cy="1163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85" y="3525116"/>
            <a:ext cx="1163781" cy="1163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77" y="6820677"/>
            <a:ext cx="1163781" cy="1163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6" y="3628311"/>
            <a:ext cx="136802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4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20"/>
            <a:ext cx="136800" cy="4638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7" y="4609578"/>
            <a:ext cx="136800" cy="55859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1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3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8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8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3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11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8" y="3829889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2" y="4780459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3" y="6483910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7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7" y="7125449"/>
            <a:ext cx="554236" cy="55423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41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35" y="3460679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9" y="4352228"/>
            <a:ext cx="5602754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2" y="5165879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59" y="6055674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2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7" y="3407711"/>
            <a:ext cx="3602007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8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9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306" y="6703271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9" y="7470968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0"/>
            <a:ext cx="18286413" cy="52875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58" y="3919365"/>
            <a:ext cx="2448274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5"/>
            <a:ext cx="2448274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43" y="3919365"/>
            <a:ext cx="2448274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45" y="4711452"/>
            <a:ext cx="864095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30" y="4711452"/>
            <a:ext cx="864095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302" y="4711452"/>
            <a:ext cx="864095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61" y="6439652"/>
            <a:ext cx="421086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53" y="6439652"/>
            <a:ext cx="421086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17" y="6437301"/>
            <a:ext cx="421086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9" y="7319006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9006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60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26" y="7231740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74" y="723174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11" y="7231740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81" y="6029238"/>
            <a:ext cx="1669777" cy="1669778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77" y="3696524"/>
            <a:ext cx="1669777" cy="1669778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77" y="6029238"/>
            <a:ext cx="1669777" cy="1669778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81" y="3696524"/>
            <a:ext cx="1669777" cy="1669778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30" y="7275434"/>
            <a:ext cx="1669777" cy="1669778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30" y="2478459"/>
            <a:ext cx="1669777" cy="1669778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1" y="3959060"/>
            <a:ext cx="3505994" cy="3505994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9"/>
            <a:ext cx="478242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605" y="3228485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8"/>
            <a:ext cx="478242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1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605" y="5503550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81"/>
            <a:ext cx="4782429" cy="720080"/>
          </a:xfrm>
        </p:spPr>
        <p:txBody>
          <a:bodyPr anchor="b">
            <a:noAutofit/>
          </a:bodyPr>
          <a:lstStyle>
            <a:lvl1pPr algn="l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605" y="7778617"/>
            <a:ext cx="324036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8" y="2573430"/>
            <a:ext cx="4782429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302" y="3231674"/>
            <a:ext cx="3240361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8" y="4848494"/>
            <a:ext cx="4782429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302" y="5506736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8" y="7123568"/>
            <a:ext cx="4782429" cy="720080"/>
          </a:xfrm>
        </p:spPr>
        <p:txBody>
          <a:bodyPr anchor="b">
            <a:noAutofit/>
          </a:bodyPr>
          <a:lstStyle>
            <a:lvl1pPr algn="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5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302" y="7781799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201"/>
            <a:ext cx="2832008" cy="588437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34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8" y="7823209"/>
            <a:ext cx="2670628" cy="905960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68" y="5529952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4" y="3211295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34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1" y="2961532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5" y="4197889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5" y="6530606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1" y="7787548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1" y="6530606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1" y="4197889"/>
            <a:ext cx="667048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2" y="4659095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6"/>
            <a:ext cx="7773621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1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5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2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5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6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6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79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79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50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50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30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30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52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3" y="572074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52" y="572074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11" y="2538669"/>
            <a:ext cx="5361141" cy="2505075"/>
          </a:xfrm>
        </p:spPr>
        <p:txBody>
          <a:bodyPr anchor="ctr">
            <a:normAutofit/>
          </a:bodyPr>
          <a:lstStyle>
            <a:lvl1pPr marL="342771" indent="-342771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77" y="5277831"/>
            <a:ext cx="5361141" cy="2505075"/>
          </a:xfrm>
        </p:spPr>
        <p:txBody>
          <a:bodyPr anchor="ctr">
            <a:normAutofit/>
          </a:bodyPr>
          <a:lstStyle>
            <a:lvl1pPr marL="342771" indent="-342771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9"/>
            <a:ext cx="5435004" cy="2505075"/>
          </a:xfrm>
        </p:spPr>
        <p:txBody>
          <a:bodyPr anchor="ctr">
            <a:normAutofit/>
          </a:bodyPr>
          <a:lstStyle>
            <a:lvl1pPr marL="342771" indent="-342771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1" y="5277831"/>
            <a:ext cx="5435004" cy="2505075"/>
          </a:xfrm>
        </p:spPr>
        <p:txBody>
          <a:bodyPr anchor="ctr">
            <a:normAutofit/>
          </a:bodyPr>
          <a:lstStyle>
            <a:lvl1pPr marL="342771" indent="-342771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" y="2421624"/>
            <a:ext cx="526092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" y="5160792"/>
            <a:ext cx="526092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34" y="2421612"/>
            <a:ext cx="526092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32" y="5160780"/>
            <a:ext cx="526092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1" y="8292507"/>
            <a:ext cx="16200312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37" y="8148500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88" y="217131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21" y="3234519"/>
            <a:ext cx="4076208" cy="4184090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29" y="4465805"/>
            <a:ext cx="2876676" cy="2952812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45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82" y="2388734"/>
            <a:ext cx="2876676" cy="2952812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5003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32" y="4863288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0" y="7997589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44" y="7892109"/>
            <a:ext cx="3240361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73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7" y="3460119"/>
            <a:ext cx="2144508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98"/>
            <a:ext cx="2144508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71" y="3460119"/>
            <a:ext cx="1966991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71" y="5538755"/>
            <a:ext cx="1966991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50" y="3278450"/>
            <a:ext cx="2144508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84" y="6117272"/>
            <a:ext cx="2144508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81" y="4561121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1" y="2886538"/>
            <a:ext cx="831448" cy="83144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36" y="2768894"/>
            <a:ext cx="1190375" cy="11903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65"/>
            <a:ext cx="4125686" cy="4125686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9" y="2616203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25"/>
            <a:ext cx="2616653" cy="2623463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58"/>
            <a:ext cx="2616653" cy="2623463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25" y="4520299"/>
            <a:ext cx="2774041" cy="2774042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8" y="2448870"/>
            <a:ext cx="3020782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66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64" y="5907319"/>
            <a:ext cx="1014526" cy="10145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83" y="2894047"/>
            <a:ext cx="1190375" cy="11903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7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65" y="2308823"/>
            <a:ext cx="824698" cy="824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210" y="6669318"/>
            <a:ext cx="1044567" cy="10445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1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9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7" y="3468819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87" y="5973003"/>
            <a:ext cx="794593" cy="7945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87" y="6477971"/>
            <a:ext cx="794593" cy="7945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96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26" y="4727552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65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43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53" y="568960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2" y="5994301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8"/>
            <a:ext cx="2567393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8" y="3542470"/>
            <a:ext cx="2766130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6" y="5506196"/>
            <a:ext cx="2766130" cy="77320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9"/>
            <a:ext cx="14674118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44" y="7892109"/>
            <a:ext cx="3240361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48" y="3354584"/>
            <a:ext cx="2688353" cy="4554632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7" y="462988"/>
            <a:ext cx="7911617" cy="6409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13" y="1425370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21"/>
            <a:ext cx="2044963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10" y="3236669"/>
            <a:ext cx="1709738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2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6771623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4" y="813775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8432801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8"/>
            <a:ext cx="18286413" cy="33433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10" y="928177"/>
            <a:ext cx="16516813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309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9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86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86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62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9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3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41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8" y="4393539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9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9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6" y="5913402"/>
            <a:ext cx="360041" cy="40442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95" y="4279404"/>
            <a:ext cx="3672407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9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72" y="5439917"/>
            <a:ext cx="3458654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72" y="6159996"/>
            <a:ext cx="3458654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8" y="3995467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9" y="502795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10" y="103905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201" y="2479213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906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2" y="6222964"/>
            <a:ext cx="9577065" cy="792089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36" y="77357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8"/>
            <a:ext cx="9577065" cy="576065"/>
          </a:xfrm>
        </p:spPr>
        <p:txBody>
          <a:bodyPr anchor="t">
            <a:noAutofit/>
          </a:bodyPr>
          <a:lstStyle>
            <a:lvl1pPr algn="ctr">
              <a:defRPr sz="23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10" y="1039047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5" y="7879813"/>
            <a:ext cx="12486824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85" y="204715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200" y="1899752"/>
            <a:ext cx="432049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42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6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8527877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598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37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72" y="2492116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71" y="2492116"/>
            <a:ext cx="864095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69" y="2492116"/>
            <a:ext cx="864095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68" y="2492116"/>
            <a:ext cx="864095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17" y="3352808"/>
            <a:ext cx="3920838" cy="3311237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28" y="3352800"/>
            <a:ext cx="3920838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70" y="3352808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0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3"/>
            <a:ext cx="3920838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9"/>
            <a:ext cx="2771703" cy="1031013"/>
          </a:xfrm>
          <a:prstGeom prst="rect">
            <a:avLst/>
          </a:prstGeom>
          <a:noFill/>
        </p:spPr>
        <p:txBody>
          <a:bodyPr wrap="square" lIns="91405" tIns="45701" rIns="91405" bIns="45701" rtlCol="0">
            <a:spAutoFit/>
          </a:bodyPr>
          <a:lstStyle/>
          <a:p>
            <a:r>
              <a:rPr kumimoji="1" lang="en-US" altLang="ja-JP" sz="6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1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9"/>
            <a:ext cx="2771703" cy="1031013"/>
          </a:xfrm>
          <a:prstGeom prst="rect">
            <a:avLst/>
          </a:prstGeom>
          <a:noFill/>
        </p:spPr>
        <p:txBody>
          <a:bodyPr wrap="square" lIns="91405" tIns="45701" rIns="91405" bIns="45701" rtlCol="0">
            <a:spAutoFit/>
          </a:bodyPr>
          <a:lstStyle/>
          <a:p>
            <a:r>
              <a:rPr kumimoji="1" lang="en-US" altLang="ja-JP" sz="6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1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9"/>
            <a:ext cx="2771703" cy="1031013"/>
          </a:xfrm>
          <a:prstGeom prst="rect">
            <a:avLst/>
          </a:prstGeom>
          <a:noFill/>
        </p:spPr>
        <p:txBody>
          <a:bodyPr wrap="square" lIns="91405" tIns="45701" rIns="91405" bIns="45701" rtlCol="0">
            <a:spAutoFit/>
          </a:bodyPr>
          <a:lstStyle/>
          <a:p>
            <a:r>
              <a:rPr kumimoji="1" lang="en-US" altLang="ja-JP" sz="6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1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9"/>
            <a:ext cx="2771703" cy="1031013"/>
          </a:xfrm>
          <a:prstGeom prst="rect">
            <a:avLst/>
          </a:prstGeom>
          <a:noFill/>
        </p:spPr>
        <p:txBody>
          <a:bodyPr wrap="square" lIns="91405" tIns="45701" rIns="91405" bIns="45701" rtlCol="0">
            <a:spAutoFit/>
          </a:bodyPr>
          <a:lstStyle/>
          <a:p>
            <a:r>
              <a:rPr kumimoji="1" lang="en-US" altLang="ja-JP" sz="6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1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67" y="248403"/>
            <a:ext cx="8244251" cy="120315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91" y="1400408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87" y="3552233"/>
            <a:ext cx="371621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90" y="4184841"/>
            <a:ext cx="3729296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41" y="3552233"/>
            <a:ext cx="371621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5" y="4184841"/>
            <a:ext cx="3729296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96" y="3552233"/>
            <a:ext cx="371621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300" y="4184840"/>
            <a:ext cx="3729296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33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6" y="4184848"/>
            <a:ext cx="3729296" cy="3522248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01" y="8098979"/>
            <a:ext cx="12735953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17" y="7998740"/>
            <a:ext cx="324036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7" y="1543101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64" y="-4938713"/>
            <a:ext cx="35411093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67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64" y="-4938713"/>
            <a:ext cx="35411093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67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64" y="-4938713"/>
            <a:ext cx="35411093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67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64" y="-4938713"/>
            <a:ext cx="35411093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67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100"/>
            <a:ext cx="5040000" cy="5040001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3"/>
            <a:ext cx="5399999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3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1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100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25" y="1520093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6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598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8527877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37"/>
            <a:ext cx="1088138" cy="188528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72" y="2492116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71" y="2492116"/>
            <a:ext cx="864095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69" y="2492116"/>
            <a:ext cx="864095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68" y="2492116"/>
            <a:ext cx="864095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66"/>
            <a:ext cx="15543451" cy="1586000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4" y="7112009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4" y="5503598"/>
            <a:ext cx="15553728" cy="864047"/>
          </a:xfrm>
        </p:spPr>
        <p:txBody>
          <a:bodyPr anchor="b">
            <a:noAutofit/>
          </a:bodyPr>
          <a:lstStyle>
            <a:lvl1pPr algn="ctr">
              <a:defRPr sz="39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408"/>
            <a:ext cx="1088138" cy="188528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46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66" y="6766647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3" y="7951822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70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72" y="6439652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49" y="8298193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3" y="187298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400" y="2911254"/>
            <a:ext cx="6768555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3" y="2263179"/>
            <a:ext cx="1440159" cy="1440161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52" y="7779038"/>
            <a:ext cx="936105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15" y="8295814"/>
            <a:ext cx="1403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45" y="2263179"/>
            <a:ext cx="1224136" cy="1440161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5" y="5143872"/>
            <a:ext cx="1152364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52"/>
            <a:ext cx="6336704" cy="1008113"/>
          </a:xfrm>
        </p:spPr>
        <p:txBody>
          <a:bodyPr anchor="ctr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91" y="7186451"/>
            <a:ext cx="1185171" cy="1185173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6" y="1436232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40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200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75" y="1756103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4" y="103905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61"/>
            <a:ext cx="9577065" cy="1350908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32" y="247719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5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200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1" y="3838762"/>
            <a:ext cx="1296146" cy="12961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8" y="417423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60"/>
            <a:ext cx="1296146" cy="12961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81" y="3838760"/>
            <a:ext cx="1296146" cy="12961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3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58" y="417423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29" y="5279576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9" y="5279576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3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7" y="6295637"/>
            <a:ext cx="15900642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85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29" y="877314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90" y="8773140"/>
            <a:ext cx="625192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9" y="9464651"/>
            <a:ext cx="3950505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51"/>
            <a:ext cx="3950505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51"/>
            <a:ext cx="3950505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65" y="1019175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51" y="1066982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90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1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5" y="0"/>
            <a:ext cx="2617201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5" y="25731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5" y="5143500"/>
            <a:ext cx="2617201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5" y="77166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0" y="77166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1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1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1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1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1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1" y="5143500"/>
            <a:ext cx="5223601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51" y="0"/>
            <a:ext cx="5223601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6" y="5247629"/>
            <a:ext cx="9577065" cy="1350908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104" y="6613761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6" y="6686426"/>
            <a:ext cx="9577065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1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1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5" y="0"/>
            <a:ext cx="2617201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5" y="25731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5" y="5143500"/>
            <a:ext cx="2617201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5" y="77166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0" y="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0" y="2573100"/>
            <a:ext cx="2617201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0" y="5143500"/>
            <a:ext cx="2617201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0" y="77166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1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1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1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1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1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1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1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1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1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1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15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61" y="3775357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99" y="3343301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42" y="4035524"/>
            <a:ext cx="432049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211" y="5820749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3955861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4" y="532199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5" y="5394653"/>
            <a:ext cx="16822056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1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1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57" y="0"/>
            <a:ext cx="7119404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126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21"/>
            <a:ext cx="4680520" cy="1566932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3" y="2552574"/>
            <a:ext cx="4680522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32"/>
            <a:ext cx="3816425" cy="4680521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1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603"/>
            <a:ext cx="1009180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3" y="4457090"/>
            <a:ext cx="981759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8"/>
            <a:ext cx="1206627" cy="180446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7" y="3705691"/>
            <a:ext cx="1061284" cy="225968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37" y="3628896"/>
            <a:ext cx="1173720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5" y="3283362"/>
            <a:ext cx="1170978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4" y="2918335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9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20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3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9" y="1206116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4" y="647321"/>
            <a:ext cx="4389119" cy="720080"/>
          </a:xfrm>
        </p:spPr>
        <p:txBody>
          <a:bodyPr anchor="ctr">
            <a:noAutofit/>
          </a:bodyPr>
          <a:lstStyle>
            <a:lvl1pPr algn="ctr">
              <a:defRPr sz="29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14"/>
            <a:ext cx="0" cy="672338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9"/>
            <a:ext cx="0" cy="138377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9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1"/>
            <a:ext cx="0" cy="335060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2007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4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6321681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44" y="7687812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7982859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8" y="3995467"/>
            <a:ext cx="1032496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9" y="5027957"/>
            <a:ext cx="811958" cy="811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10" y="103905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201" y="2479213"/>
            <a:ext cx="1368151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906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2" y="6222964"/>
            <a:ext cx="9577065" cy="792089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36" y="7735794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8"/>
            <a:ext cx="9577065" cy="576065"/>
          </a:xfrm>
        </p:spPr>
        <p:txBody>
          <a:bodyPr anchor="t">
            <a:noAutofit/>
          </a:bodyPr>
          <a:lstStyle>
            <a:lvl1pPr algn="ctr">
              <a:defRPr sz="23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10" y="1039047"/>
            <a:ext cx="4916413" cy="491641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5" y="7879813"/>
            <a:ext cx="12486824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85" y="2047157"/>
            <a:ext cx="864095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200" y="1899752"/>
            <a:ext cx="432049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42"/>
            <a:ext cx="486996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106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109" y="55914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5"/>
            <a:ext cx="1923833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603"/>
            <a:ext cx="1780557" cy="525222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31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5" y="6956690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44" y="8322821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84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55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9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3" y="2895600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6" y="3182783"/>
            <a:ext cx="409324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3" y="4045530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12"/>
            <a:ext cx="409324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3" y="5195455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6" y="5482629"/>
            <a:ext cx="409324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9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9" y="3185941"/>
            <a:ext cx="409324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6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9" y="4335868"/>
            <a:ext cx="409324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3"/>
            <a:ext cx="5277086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9" y="5485788"/>
            <a:ext cx="409324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25" y="1838893"/>
            <a:ext cx="3240361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53" y="1838893"/>
            <a:ext cx="324036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7" y="462988"/>
            <a:ext cx="7911617" cy="6409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13" y="1425370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21"/>
            <a:ext cx="2044963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10" y="3236669"/>
            <a:ext cx="1709738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2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5" y="6771623"/>
            <a:ext cx="16822056" cy="1350908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44" y="8137754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9" y="8432801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0" y="6350008"/>
            <a:ext cx="18286413" cy="3937001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5" tIns="45701" rIns="91405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3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1" y="246965"/>
            <a:ext cx="14349567" cy="1203152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1" y="1543101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60" y="1399091"/>
            <a:ext cx="324036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399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4"/>
            <a:ext cx="8534399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23"/>
            <a:ext cx="8534399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1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7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34" y="6594219"/>
            <a:ext cx="324036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42" y="6715055"/>
            <a:ext cx="7794170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12" y="2786685"/>
            <a:ext cx="7122600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67"/>
            <a:ext cx="409324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12" y="3936612"/>
            <a:ext cx="7122600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94"/>
            <a:ext cx="409324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12" y="5086539"/>
            <a:ext cx="7122600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21"/>
            <a:ext cx="409324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111" y="1358480"/>
            <a:ext cx="576064" cy="576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401" y="0"/>
            <a:ext cx="1368151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3" y="1021915"/>
            <a:ext cx="792087" cy="7920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98" y="223646"/>
            <a:ext cx="992844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4" y="9150345"/>
            <a:ext cx="434348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81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5" y="9704244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81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18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0" y="0"/>
            <a:ext cx="13914662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6" y="0"/>
            <a:ext cx="13914662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71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17" y="4055838"/>
            <a:ext cx="7235166" cy="3312381"/>
          </a:xfrm>
          <a:prstGeom prst="rect">
            <a:avLst/>
          </a:prstGeom>
        </p:spPr>
        <p:txBody>
          <a:bodyPr vert="horz" lIns="163211" tIns="81605" rIns="163211" bIns="81605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3"/>
            <a:ext cx="7227001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54" y="3220777"/>
            <a:ext cx="10698971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25" y="7485852"/>
            <a:ext cx="3240001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6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" y="8563438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11" tIns="81605" rIns="163211" bIns="81605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6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6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" y="6778172"/>
            <a:ext cx="18286415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11" tIns="81605" rIns="163211" bIns="81605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7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6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1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7" y="1016454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3" y="246965"/>
            <a:ext cx="16507875" cy="1203152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10"/>
            <a:ext cx="16457772" cy="6788945"/>
          </a:xfrm>
          <a:prstGeom prst="rect">
            <a:avLst/>
          </a:prstGeom>
        </p:spPr>
        <p:txBody>
          <a:bodyPr vert="horz" lIns="163211" tIns="81605" rIns="163211" bIns="81605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2" y="9463867"/>
            <a:ext cx="5790697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4" y="9150345"/>
            <a:ext cx="434348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81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5" y="9704244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1" rIns="91405" bIns="4570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81" y="9432797"/>
            <a:ext cx="1080120" cy="547688"/>
          </a:xfrm>
          <a:prstGeom prst="rect">
            <a:avLst/>
          </a:prstGeom>
        </p:spPr>
        <p:txBody>
          <a:bodyPr vert="horz" lIns="163211" tIns="81605" rIns="163211" bIns="81605" rtlCol="0" anchor="ctr"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4041" r:id="rId28"/>
    <p:sldLayoutId id="2147484042" r:id="rId29"/>
    <p:sldLayoutId id="2147484043" r:id="rId30"/>
    <p:sldLayoutId id="2147484044" r:id="rId31"/>
    <p:sldLayoutId id="2147484045" r:id="rId32"/>
    <p:sldLayoutId id="2147484046" r:id="rId33"/>
    <p:sldLayoutId id="2147484047" r:id="rId34"/>
    <p:sldLayoutId id="2147484048" r:id="rId35"/>
    <p:sldLayoutId id="2147484049" r:id="rId36"/>
    <p:sldLayoutId id="2147484029" r:id="rId37"/>
    <p:sldLayoutId id="2147484037" r:id="rId38"/>
    <p:sldLayoutId id="2147483962" r:id="rId39"/>
    <p:sldLayoutId id="2147483963" r:id="rId40"/>
    <p:sldLayoutId id="2147483748" r:id="rId41"/>
    <p:sldLayoutId id="2147483675" r:id="rId42"/>
    <p:sldLayoutId id="2147483751" r:id="rId43"/>
    <p:sldLayoutId id="2147483676" r:id="rId44"/>
    <p:sldLayoutId id="2147483752" r:id="rId45"/>
    <p:sldLayoutId id="2147483706" r:id="rId46"/>
    <p:sldLayoutId id="2147483660" r:id="rId47"/>
    <p:sldLayoutId id="2147483704" r:id="rId48"/>
    <p:sldLayoutId id="2147483671" r:id="rId49"/>
    <p:sldLayoutId id="2147483718" r:id="rId50"/>
    <p:sldLayoutId id="2147483680" r:id="rId51"/>
    <p:sldLayoutId id="2147483757" r:id="rId52"/>
    <p:sldLayoutId id="2147483702" r:id="rId53"/>
    <p:sldLayoutId id="2147483750" r:id="rId54"/>
    <p:sldLayoutId id="2147483684" r:id="rId55"/>
    <p:sldLayoutId id="2147483749" r:id="rId56"/>
    <p:sldLayoutId id="2147483686" r:id="rId57"/>
    <p:sldLayoutId id="2147483689" r:id="rId58"/>
    <p:sldLayoutId id="2147483690" r:id="rId59"/>
    <p:sldLayoutId id="2147483682" r:id="rId60"/>
    <p:sldLayoutId id="2147483705" r:id="rId61"/>
    <p:sldLayoutId id="2147483710" r:id="rId62"/>
    <p:sldLayoutId id="2147483713" r:id="rId63"/>
    <p:sldLayoutId id="2147483716" r:id="rId64"/>
    <p:sldLayoutId id="2147483735" r:id="rId65"/>
    <p:sldLayoutId id="2147483719" r:id="rId66"/>
    <p:sldLayoutId id="2147483725" r:id="rId67"/>
    <p:sldLayoutId id="2147483726" r:id="rId68"/>
    <p:sldLayoutId id="2147483727" r:id="rId69"/>
    <p:sldLayoutId id="2147483728" r:id="rId70"/>
    <p:sldLayoutId id="2147483734" r:id="rId71"/>
    <p:sldLayoutId id="2147483756" r:id="rId72"/>
    <p:sldLayoutId id="2147483758" r:id="rId73"/>
    <p:sldLayoutId id="2147483693" r:id="rId74"/>
    <p:sldLayoutId id="2147483714" r:id="rId75"/>
    <p:sldLayoutId id="2147483781" r:id="rId76"/>
    <p:sldLayoutId id="2147484039" r:id="rId77"/>
    <p:sldLayoutId id="2147484040" r:id="rId7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126" rtl="0" eaLnBrk="1" latinLnBrk="0" hangingPunct="1">
        <a:spcBef>
          <a:spcPct val="0"/>
        </a:spcBef>
        <a:buNone/>
        <a:defRPr kumimoji="1" sz="61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126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3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108" indent="-510041" algn="l" defTabSz="16321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159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6223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2283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88345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4410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0473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6533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066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126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8186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4252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0317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6376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2438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8504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306" y="246965"/>
            <a:ext cx="16437799" cy="1203152"/>
          </a:xfrm>
          <a:prstGeom prst="rect">
            <a:avLst/>
          </a:prstGeom>
        </p:spPr>
        <p:txBody>
          <a:bodyPr vert="horz" lIns="163211" tIns="81605" rIns="163211" bIns="81605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10"/>
            <a:ext cx="16457772" cy="6788945"/>
          </a:xfrm>
          <a:prstGeom prst="rect">
            <a:avLst/>
          </a:prstGeom>
        </p:spPr>
        <p:txBody>
          <a:bodyPr vert="horz" lIns="163211" tIns="81605" rIns="163211" bIns="81605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4050" r:id="rId24"/>
    <p:sldLayoutId id="2147484051" r:id="rId25"/>
    <p:sldLayoutId id="2147484052" r:id="rId26"/>
    <p:sldLayoutId id="2147484053" r:id="rId27"/>
    <p:sldLayoutId id="2147484054" r:id="rId28"/>
    <p:sldLayoutId id="2147484055" r:id="rId29"/>
    <p:sldLayoutId id="2147484056" r:id="rId30"/>
    <p:sldLayoutId id="2147484057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126" rtl="0" eaLnBrk="1" latinLnBrk="0" hangingPunct="1">
        <a:spcBef>
          <a:spcPct val="0"/>
        </a:spcBef>
        <a:buNone/>
        <a:defRPr kumimoji="1" sz="61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126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3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108" indent="-510041" algn="l" defTabSz="16321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159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6223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2283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88345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4410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0473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6533" indent="-408035" algn="l" defTabSz="16321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066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126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8186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4252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0317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6376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2438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8504" algn="l" defTabSz="1632126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548" y="493777"/>
            <a:ext cx="17062629" cy="929522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837120" y="651243"/>
            <a:ext cx="16612176" cy="82296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75" tIns="81638" rIns="163275" bIns="8163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1005753" y="7478385"/>
            <a:ext cx="16366340" cy="1577340"/>
          </a:xfrm>
          <a:prstGeom prst="rect">
            <a:avLst/>
          </a:prstGeom>
        </p:spPr>
        <p:txBody>
          <a:bodyPr vert="horz" lIns="163275" tIns="81638" rIns="163275" bIns="81638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05753" y="795528"/>
            <a:ext cx="16366340" cy="6281928"/>
          </a:xfrm>
          <a:prstGeom prst="rect">
            <a:avLst/>
          </a:prstGeom>
        </p:spPr>
        <p:txBody>
          <a:bodyPr vert="horz" lIns="326551" tIns="163275" rIns="163275" bIns="81638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7552001" y="9167813"/>
            <a:ext cx="4571603" cy="547688"/>
          </a:xfrm>
          <a:prstGeom prst="rect">
            <a:avLst/>
          </a:prstGeom>
        </p:spPr>
        <p:txBody>
          <a:bodyPr vert="horz" lIns="163275" tIns="81638" rIns="163275" bIns="81638" anchor="b"/>
          <a:lstStyle>
            <a:lvl1pPr algn="r" eaLnBrk="1" latinLnBrk="0" hangingPunct="1">
              <a:defRPr kumimoji="0" sz="18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7/28/2020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2123604" y="9167813"/>
            <a:ext cx="4571603" cy="547688"/>
          </a:xfrm>
          <a:prstGeom prst="rect">
            <a:avLst/>
          </a:prstGeom>
        </p:spPr>
        <p:txBody>
          <a:bodyPr vert="horz" lIns="163275" tIns="81638" rIns="163275" bIns="81638" anchor="b"/>
          <a:lstStyle>
            <a:lvl1pPr algn="l" eaLnBrk="1" latinLnBrk="0" hangingPunct="1">
              <a:defRPr kumimoji="0" sz="18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6695207" y="9167813"/>
            <a:ext cx="914321" cy="547688"/>
          </a:xfrm>
          <a:prstGeom prst="rect">
            <a:avLst/>
          </a:prstGeom>
        </p:spPr>
        <p:txBody>
          <a:bodyPr vert="horz" lIns="163275" tIns="81638" rIns="163275" bIns="81638" anchor="b"/>
          <a:lstStyle>
            <a:lvl1pPr algn="r" eaLnBrk="1" latinLnBrk="0" hangingPunct="1">
              <a:defRPr kumimoji="0" sz="18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  <p:sldLayoutId id="2147484223" r:id="rId15"/>
    <p:sldLayoutId id="2147484224" r:id="rId16"/>
    <p:sldLayoutId id="2147484225" r:id="rId17"/>
    <p:sldLayoutId id="2147484226" r:id="rId18"/>
    <p:sldLayoutId id="2147484227" r:id="rId19"/>
    <p:sldLayoutId id="2147484228" r:id="rId20"/>
    <p:sldLayoutId id="2147484229" r:id="rId21"/>
    <p:sldLayoutId id="2147484230" r:id="rId22"/>
    <p:sldLayoutId id="2147484231" r:id="rId23"/>
    <p:sldLayoutId id="2147484232" r:id="rId2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64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73498" indent="-473498" algn="l" rtl="0" eaLnBrk="1" latinLnBrk="0" hangingPunct="1">
        <a:spcBef>
          <a:spcPts val="446"/>
        </a:spcBef>
        <a:buClr>
          <a:schemeClr val="accent1"/>
        </a:buClr>
        <a:buSzPct val="80000"/>
        <a:buFont typeface="Wingdings 2"/>
        <a:buChar char=""/>
        <a:defRPr kumimoji="0" sz="5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9652" indent="-359206" algn="l" rtl="0" eaLnBrk="1" latinLnBrk="0" hangingPunct="1">
        <a:spcBef>
          <a:spcPts val="446"/>
        </a:spcBef>
        <a:buClr>
          <a:schemeClr val="accent1"/>
        </a:buClr>
        <a:buSzPct val="100000"/>
        <a:buFont typeface="Verdana"/>
        <a:buChar char="◦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404167" indent="-326551" algn="l" rtl="0" eaLnBrk="1" latinLnBrk="0" hangingPunct="1">
        <a:spcBef>
          <a:spcPts val="446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3" indent="-326551" algn="l" rtl="0" eaLnBrk="1" latinLnBrk="0" hangingPunct="1">
        <a:spcBef>
          <a:spcPts val="411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54" indent="-326551" algn="l" rtl="0" eaLnBrk="1" latinLnBrk="0" hangingPunct="1">
        <a:spcBef>
          <a:spcPts val="446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387" indent="-326551" algn="l" rtl="0" eaLnBrk="1" latinLnBrk="0" hangingPunct="1">
        <a:spcBef>
          <a:spcPts val="446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3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36920" indent="-326551" algn="l" rtl="0" eaLnBrk="1" latinLnBrk="0" hangingPunct="1">
        <a:spcBef>
          <a:spcPts val="4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326551" algn="l" rtl="0" eaLnBrk="1" latinLnBrk="0" hangingPunct="1">
        <a:spcBef>
          <a:spcPts val="459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2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36969" indent="-326551" algn="l" rtl="0" eaLnBrk="1" latinLnBrk="0" hangingPunct="1">
        <a:spcBef>
          <a:spcPts val="4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371481" y="3291933"/>
            <a:ext cx="15543451" cy="3612507"/>
          </a:xfrm>
        </p:spPr>
        <p:txBody>
          <a:bodyPr/>
          <a:lstStyle/>
          <a:p>
            <a:r>
              <a:rPr lang="id-ID" sz="6100" b="1" dirty="0"/>
              <a:t>SISTEM INFORMASI </a:t>
            </a:r>
            <a:r>
              <a:rPr lang="en-US" sz="6100" b="1" dirty="0" smtClean="0"/>
              <a:t>GEOGRAFIS PEMETAAN DAERAH RAWAN BENCANA LONGSOR BERBASIS ANDROID (STUDI KASUS BADAN PENANGGULANGAN BENCANA DAERAH KAB. PEKALONGAN)</a:t>
            </a:r>
            <a:endParaRPr lang="ja-JP" altLang="en-US" sz="61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900" dirty="0" err="1" smtClean="0"/>
              <a:t>Siswanto</a:t>
            </a:r>
            <a:r>
              <a:rPr lang="en-US" altLang="ja-JP" sz="2900" dirty="0"/>
              <a:t/>
            </a:r>
            <a:br>
              <a:rPr lang="en-US" altLang="ja-JP" sz="2900" dirty="0"/>
            </a:br>
            <a:r>
              <a:rPr lang="id-ID" altLang="ja-JP" sz="2900" dirty="0"/>
              <a:t>MI.1</a:t>
            </a:r>
            <a:r>
              <a:rPr lang="en-US" altLang="ja-JP" sz="2900" dirty="0"/>
              <a:t>7</a:t>
            </a:r>
            <a:r>
              <a:rPr lang="id-ID" altLang="ja-JP" sz="2900" dirty="0" smtClean="0"/>
              <a:t>.003</a:t>
            </a:r>
            <a:r>
              <a:rPr lang="en-US" altLang="ja-JP" sz="2900" dirty="0" smtClean="0"/>
              <a:t>60</a:t>
            </a:r>
            <a:endParaRPr lang="ja-JP" altLang="en-US" sz="29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517767" y="5607112"/>
            <a:ext cx="15543451" cy="1586000"/>
          </a:xfrm>
        </p:spPr>
        <p:txBody>
          <a:bodyPr/>
          <a:lstStyle/>
          <a:p>
            <a:r>
              <a:rPr lang="id-ID" altLang="ja-JP" dirty="0">
                <a:solidFill>
                  <a:schemeClr val="bg1"/>
                </a:solidFill>
              </a:rPr>
              <a:t>Analisis dan Perancangan</a:t>
            </a:r>
            <a:r>
              <a:rPr lang="ja-JP" altLang="en-US" dirty="0">
                <a:solidFill>
                  <a:schemeClr val="bg1"/>
                </a:solidFill>
              </a:rPr>
              <a:t/>
            </a:r>
            <a:br>
              <a:rPr lang="ja-JP" alt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8555"/>
      </p:ext>
    </p:extLst>
  </p:cSld>
  <p:clrMapOvr>
    <a:masterClrMapping/>
  </p:clrMapOvr>
  <p:transition spd="slow" advTm="5987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Flowchart </a:t>
            </a:r>
            <a:r>
              <a:rPr kumimoji="1" lang="en-US" altLang="ja-JP" dirty="0" err="1"/>
              <a:t>Sistem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Berjalan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14" name="image3.png" descr="F:\taku\Layout\Sistem_yang_berjalan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07625" y="983061"/>
            <a:ext cx="8562060" cy="57290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Flowchart </a:t>
            </a:r>
            <a:r>
              <a:rPr lang="en-US" altLang="ja-JP" dirty="0" err="1"/>
              <a:t>Sistem</a:t>
            </a:r>
            <a:r>
              <a:rPr lang="en-US" altLang="ja-JP" dirty="0"/>
              <a:t> yang di </a:t>
            </a:r>
            <a:r>
              <a:rPr lang="en-US" altLang="ja-JP" dirty="0" err="1"/>
              <a:t>Usulkan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kumimoji="1" lang="id-ID" altLang="ja-JP" dirty="0" smtClean="0"/>
              <a:t>2</a:t>
            </a:r>
            <a:endParaRPr kumimoji="1" lang="ja-JP" altLang="en-US" dirty="0"/>
          </a:p>
        </p:txBody>
      </p:sp>
      <p:pic>
        <p:nvPicPr>
          <p:cNvPr id="13" name="image2.png" descr="F:\taku\Layout\Sistem_Diusulkan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91701" y="1057781"/>
            <a:ext cx="7384621" cy="74052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9562" y="6222964"/>
            <a:ext cx="9577065" cy="1345155"/>
          </a:xfrm>
        </p:spPr>
        <p:txBody>
          <a:bodyPr>
            <a:normAutofit/>
          </a:bodyPr>
          <a:lstStyle/>
          <a:p>
            <a:r>
              <a:rPr lang="id-ID" altLang="ja-JP" sz="4800" dirty="0"/>
              <a:t>Diagram </a:t>
            </a:r>
            <a:r>
              <a:rPr lang="id-ID" altLang="ja-JP" sz="4800" dirty="0" smtClean="0"/>
              <a:t>Konteks</a:t>
            </a:r>
            <a:endParaRPr lang="en-US" sz="48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4213748" y="8013751"/>
            <a:ext cx="9577065" cy="576065"/>
          </a:xfrm>
        </p:spPr>
        <p:txBody>
          <a:bodyPr>
            <a:normAutofit lnSpcReduction="10000"/>
          </a:bodyPr>
          <a:lstStyle/>
          <a:p>
            <a:r>
              <a:rPr lang="id-ID" altLang="ja-JP" dirty="0" smtClean="0"/>
              <a:t>3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pic>
        <p:nvPicPr>
          <p:cNvPr id="14" name="image5.png" descr="G:\nub\diagram kontek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98286" y="722094"/>
            <a:ext cx="14407991" cy="54257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2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0764995" y="2930245"/>
            <a:ext cx="6795652" cy="6712529"/>
          </a:xfrm>
        </p:spPr>
        <p:txBody>
          <a:bodyPr/>
          <a:lstStyle/>
          <a:p>
            <a:r>
              <a:rPr lang="id-ID" altLang="ja-JP" dirty="0" smtClean="0"/>
              <a:t>DFD Level 0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pic>
        <p:nvPicPr>
          <p:cNvPr id="12" name="image4.png" descr="G:\nub\dfd level 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20469" y="1449785"/>
            <a:ext cx="8435208" cy="63712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2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altLang="ja-JP" dirty="0" smtClean="0"/>
              <a:t>7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644236" y="2951019"/>
            <a:ext cx="6774872" cy="6712527"/>
          </a:xfrm>
        </p:spPr>
        <p:txBody>
          <a:bodyPr>
            <a:normAutofit/>
          </a:bodyPr>
          <a:lstStyle/>
          <a:p>
            <a:r>
              <a:rPr lang="id-ID" altLang="ja-JP" dirty="0" smtClean="0"/>
              <a:t>Perancangan Entity Relationship Diagram (ERD)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pic>
        <p:nvPicPr>
          <p:cNvPr id="9" name="Picture 8" descr="E:\sis\erdsi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702" y="1785660"/>
            <a:ext cx="7248434" cy="6171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4" b="12654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r="750"/>
          <a:stretch>
            <a:fillRect/>
          </a:stretch>
        </p:blipFill>
        <p:spPr/>
      </p:pic>
      <p:sp>
        <p:nvSpPr>
          <p:cNvPr id="23" name="テキスト プレースホルダー 2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altLang="ja-JP" sz="3900" dirty="0">
                <a:latin typeface="Route 159 UltraLight"/>
              </a:rPr>
              <a:t>Tampilan Program</a:t>
            </a:r>
          </a:p>
        </p:txBody>
      </p:sp>
    </p:spTree>
    <p:extLst>
      <p:ext uri="{BB962C8B-B14F-4D97-AF65-F5344CB8AC3E}">
        <p14:creationId xmlns:p14="http://schemas.microsoft.com/office/powerpoint/2010/main" val="4072194686"/>
      </p:ext>
    </p:extLst>
  </p:cSld>
  <p:clrMapOvr>
    <a:masterClrMapping/>
  </p:clrMapOvr>
  <p:transition spd="slow" advTm="5146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64" y="2115504"/>
            <a:ext cx="5175115" cy="6795033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65" y="5116749"/>
            <a:ext cx="2179345" cy="3910520"/>
          </a:xfrm>
        </p:spPr>
      </p:pic>
      <p:sp>
        <p:nvSpPr>
          <p:cNvPr id="23" name="テキスト プレースホルダー 2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altLang="ja-JP" sz="3900" dirty="0">
                <a:latin typeface="Route 159 UltraLight"/>
              </a:rPr>
              <a:t>Tampilan Program</a:t>
            </a:r>
          </a:p>
        </p:txBody>
      </p:sp>
    </p:spTree>
    <p:extLst>
      <p:ext uri="{BB962C8B-B14F-4D97-AF65-F5344CB8AC3E}">
        <p14:creationId xmlns:p14="http://schemas.microsoft.com/office/powerpoint/2010/main" val="3550228729"/>
      </p:ext>
    </p:extLst>
  </p:cSld>
  <p:clrMapOvr>
    <a:masterClrMapping/>
  </p:clrMapOvr>
  <p:transition spd="slow" advTm="5146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371481" y="3287060"/>
            <a:ext cx="15543451" cy="1586000"/>
          </a:xfrm>
        </p:spPr>
        <p:txBody>
          <a:bodyPr/>
          <a:lstStyle/>
          <a:p>
            <a:r>
              <a:rPr lang="id-ID" altLang="ja-JP" dirty="0" smtClean="0"/>
              <a:t>Sekian, Terima Kasih...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 smtClean="0"/>
              <a:t>Latar</a:t>
            </a:r>
            <a:r>
              <a:rPr kumimoji="1"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Belakang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>
          <a:xfrm>
            <a:off x="1156131" y="1342417"/>
            <a:ext cx="16108254" cy="4904518"/>
          </a:xfrm>
        </p:spPr>
        <p:txBody>
          <a:bodyPr>
            <a:noAutofit/>
          </a:bodyPr>
          <a:lstStyle/>
          <a:p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letak</a:t>
            </a:r>
            <a:r>
              <a:rPr lang="en-US" sz="2400" dirty="0"/>
              <a:t> </a:t>
            </a:r>
            <a:r>
              <a:rPr lang="en-US" sz="2400" dirty="0" err="1"/>
              <a:t>geografisnya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Kabupaten</a:t>
            </a:r>
            <a:r>
              <a:rPr lang="en-US" sz="2400" dirty="0"/>
              <a:t> </a:t>
            </a:r>
            <a:r>
              <a:rPr lang="en-US" sz="2400" dirty="0" err="1"/>
              <a:t>Pekalongan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yang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curah</a:t>
            </a:r>
            <a:r>
              <a:rPr lang="en-US" sz="2400" dirty="0"/>
              <a:t> </a:t>
            </a:r>
            <a:r>
              <a:rPr lang="en-US" sz="2400" dirty="0" err="1"/>
              <a:t>hujan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,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wawancara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BPBD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kejadian</a:t>
            </a:r>
            <a:r>
              <a:rPr lang="en-US" sz="2400" dirty="0" smtClean="0"/>
              <a:t> </a:t>
            </a:r>
            <a:r>
              <a:rPr lang="en-US" sz="2400" dirty="0" err="1" smtClean="0"/>
              <a:t>bencana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, </a:t>
            </a:r>
            <a:r>
              <a:rPr lang="en-US" sz="2400" dirty="0" err="1" smtClean="0"/>
              <a:t>pihak</a:t>
            </a:r>
            <a:r>
              <a:rPr lang="en-US" sz="2400" dirty="0" smtClean="0"/>
              <a:t> BPBD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bencana</a:t>
            </a:r>
            <a:r>
              <a:rPr lang="id-ID" sz="2400" dirty="0" smtClean="0"/>
              <a:t> serta data informasi kepada masyarakat mengenai peta terdampak dan peta potensi bencana longsor</a:t>
            </a:r>
            <a:r>
              <a:rPr lang="en-US" sz="2400" dirty="0" smtClean="0"/>
              <a:t>. Data history </a:t>
            </a:r>
            <a:r>
              <a:rPr lang="en-US" sz="2400" dirty="0" err="1" smtClean="0"/>
              <a:t>bencana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 </a:t>
            </a:r>
            <a:r>
              <a:rPr lang="en-US" sz="2400" dirty="0" err="1" smtClean="0"/>
              <a:t>dikelola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semi manual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Microsoft excel.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r>
              <a:rPr lang="en-US" sz="2400" dirty="0" smtClean="0"/>
              <a:t> BPBD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kejadian</a:t>
            </a:r>
            <a:r>
              <a:rPr lang="en-US" sz="2400" dirty="0" smtClean="0"/>
              <a:t> </a:t>
            </a:r>
            <a:r>
              <a:rPr lang="en-US" sz="2400" dirty="0" err="1" smtClean="0"/>
              <a:t>bencana</a:t>
            </a:r>
            <a:r>
              <a:rPr lang="en-US" sz="2400" dirty="0" smtClean="0"/>
              <a:t> </a:t>
            </a:r>
            <a:r>
              <a:rPr lang="id-ID" sz="2400" dirty="0" smtClean="0"/>
              <a:t>longsor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Geografis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bencana</a:t>
            </a:r>
            <a:r>
              <a:rPr lang="en-US" sz="2400" dirty="0" smtClean="0"/>
              <a:t> </a:t>
            </a:r>
            <a:r>
              <a:rPr lang="id-ID" sz="2400" dirty="0" smtClean="0"/>
              <a:t>longsor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id-ID" sz="2400" dirty="0" smtClean="0"/>
              <a:t>Dari </a:t>
            </a:r>
            <a:r>
              <a:rPr lang="id-ID" sz="2400" dirty="0"/>
              <a:t>uraian diatas maka penulis mengambil judul “ Sistem Informasi Geografis Daerah Rawan Bencana Longsor di Kabupaten Pekalongan Berbasis Android ”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Dinas</a:t>
            </a:r>
            <a:r>
              <a:rPr lang="en-US" sz="2400" dirty="0"/>
              <a:t> BPBD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data history </a:t>
            </a:r>
            <a:r>
              <a:rPr lang="en-US" sz="2400" dirty="0" err="1"/>
              <a:t>bencana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yang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Kabupaten</a:t>
            </a:r>
            <a:r>
              <a:rPr lang="en-US" sz="2400" dirty="0"/>
              <a:t> </a:t>
            </a:r>
            <a:r>
              <a:rPr lang="id-ID" sz="2400" dirty="0"/>
              <a:t>Pekalongan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bencana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mengantisipasi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bencana</a:t>
            </a:r>
            <a:r>
              <a:rPr lang="en-US" sz="2400" dirty="0"/>
              <a:t> </a:t>
            </a:r>
            <a:r>
              <a:rPr lang="id-ID" sz="2400" dirty="0"/>
              <a:t>longsor</a:t>
            </a:r>
            <a:r>
              <a:rPr lang="en-US" sz="2400" dirty="0"/>
              <a:t> </a:t>
            </a:r>
            <a:r>
              <a:rPr lang="en-US" sz="2400" dirty="0" err="1"/>
              <a:t>selanjutnya</a:t>
            </a:r>
            <a:r>
              <a:rPr lang="en-US" sz="2400" dirty="0"/>
              <a:t>.</a:t>
            </a:r>
          </a:p>
          <a:p>
            <a:endParaRPr lang="id-ID" sz="24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8128" y="1135951"/>
            <a:ext cx="16366340" cy="1577340"/>
          </a:xfrm>
        </p:spPr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-155642" y="6649868"/>
            <a:ext cx="5469333" cy="1638098"/>
          </a:xfrm>
        </p:spPr>
        <p:txBody>
          <a:bodyPr/>
          <a:lstStyle/>
          <a:p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id-ID" sz="2000" dirty="0"/>
              <a:t>berbasis </a:t>
            </a:r>
            <a:r>
              <a:rPr lang="id-ID" sz="2000" i="1" dirty="0"/>
              <a:t>mobile android</a:t>
            </a:r>
            <a:r>
              <a:rPr lang="id-ID" sz="2000" dirty="0"/>
              <a:t> pada BPBD </a:t>
            </a:r>
            <a:r>
              <a:rPr lang="en-US" sz="2000" dirty="0"/>
              <a:t>yang </a:t>
            </a:r>
            <a:r>
              <a:rPr lang="id-ID" sz="2000" dirty="0"/>
              <a:t>bisa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id-ID" sz="2000" dirty="0"/>
              <a:t>informasi lokasi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id-ID" sz="2000" dirty="0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id-ID" sz="2000" dirty="0"/>
              <a:t>daerah rawan bencana longsor di </a:t>
            </a:r>
            <a:r>
              <a:rPr lang="en-US" sz="2000" dirty="0" err="1"/>
              <a:t>Kabupaten</a:t>
            </a:r>
            <a:r>
              <a:rPr lang="en-US" sz="2000" dirty="0"/>
              <a:t> </a:t>
            </a:r>
            <a:r>
              <a:rPr lang="en-US" sz="2000" dirty="0" err="1"/>
              <a:t>Pekalongan</a:t>
            </a: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4332009" y="4882517"/>
            <a:ext cx="5142731" cy="1810112"/>
          </a:xfrm>
        </p:spPr>
        <p:txBody>
          <a:bodyPr/>
          <a:lstStyle/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geografis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id-ID" sz="2000" dirty="0"/>
              <a:t> mengetahui letak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</a:t>
            </a:r>
            <a:r>
              <a:rPr lang="en-US" sz="2000" dirty="0" err="1"/>
              <a:t>bencana</a:t>
            </a:r>
            <a:r>
              <a:rPr lang="en-US" sz="2000" dirty="0"/>
              <a:t> </a:t>
            </a:r>
            <a:r>
              <a:rPr lang="id-ID" sz="2000" dirty="0"/>
              <a:t>longsor </a:t>
            </a:r>
            <a:r>
              <a:rPr lang="en-US" sz="2000" dirty="0"/>
              <a:t>yang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di </a:t>
            </a:r>
            <a:r>
              <a:rPr lang="en-US" sz="2000" dirty="0" err="1"/>
              <a:t>Kabupaten</a:t>
            </a:r>
            <a:r>
              <a:rPr lang="en-US" sz="2000" dirty="0"/>
              <a:t> </a:t>
            </a:r>
            <a:r>
              <a:rPr lang="id-ID" sz="2000" dirty="0"/>
              <a:t>Pekalongan</a:t>
            </a:r>
            <a:endParaRPr lang="en-US" sz="2000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3"/>
          </p:nvPr>
        </p:nvSpPr>
        <p:spPr>
          <a:xfrm>
            <a:off x="14625723" y="3118979"/>
            <a:ext cx="3098072" cy="2445241"/>
          </a:xfrm>
        </p:spPr>
        <p:txBody>
          <a:bodyPr>
            <a:noAutofit/>
          </a:bodyPr>
          <a:lstStyle/>
          <a:p>
            <a:pPr lvl="0"/>
            <a:r>
              <a:rPr lang="id-ID" sz="13800" i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03</a:t>
            </a:r>
            <a:endParaRPr lang="id-ID" sz="13800" i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>
          <a:xfrm>
            <a:off x="9712325" y="2509735"/>
            <a:ext cx="4851245" cy="2019724"/>
          </a:xfrm>
        </p:spPr>
        <p:txBody>
          <a:bodyPr/>
          <a:lstStyle/>
          <a:p>
            <a:pPr lvl="0"/>
            <a:r>
              <a:rPr lang="en-US" sz="2000" dirty="0" err="1"/>
              <a:t>Sulitnya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bencana</a:t>
            </a:r>
            <a:r>
              <a:rPr lang="en-US" sz="2000" dirty="0"/>
              <a:t> </a:t>
            </a:r>
            <a:r>
              <a:rPr lang="id-ID" sz="2000" dirty="0"/>
              <a:t>longsor </a:t>
            </a:r>
            <a:r>
              <a:rPr lang="en-US" sz="2000" dirty="0"/>
              <a:t>di </a:t>
            </a:r>
            <a:r>
              <a:rPr lang="id-ID" sz="2000" dirty="0"/>
              <a:t>kabupaten pekalongan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endParaRPr lang="id-ID" sz="2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8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5331" y="2462484"/>
            <a:ext cx="8739186" cy="152400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Route 159 SemiBold"/>
              </a:rPr>
              <a:t>Rumusan</a:t>
            </a:r>
            <a:r>
              <a:rPr kumimoji="1" lang="en-US" altLang="ja-JP" dirty="0">
                <a:latin typeface="Route 159 SemiBold"/>
              </a:rPr>
              <a:t> </a:t>
            </a:r>
            <a:r>
              <a:rPr kumimoji="1" lang="id-ID" altLang="ja-JP" dirty="0">
                <a:solidFill>
                  <a:schemeClr val="accent1"/>
                </a:solidFill>
                <a:latin typeface="Route 159 SemiBold"/>
              </a:rPr>
              <a:t>Masalah</a:t>
            </a:r>
            <a:r>
              <a:rPr kumimoji="1" lang="ja-JP" altLang="en-US" dirty="0">
                <a:solidFill>
                  <a:schemeClr val="accent1"/>
                </a:solidFill>
                <a:latin typeface="Route 159 SemiBold"/>
              </a:rPr>
              <a:t/>
            </a:r>
            <a:br>
              <a:rPr kumimoji="1" lang="ja-JP" altLang="en-US" dirty="0">
                <a:solidFill>
                  <a:schemeClr val="accent1"/>
                </a:solidFill>
                <a:latin typeface="Route 159 SemiBold"/>
              </a:rPr>
            </a:br>
            <a:endParaRPr lang="en-US" dirty="0"/>
          </a:p>
        </p:txBody>
      </p:sp>
      <p:sp>
        <p:nvSpPr>
          <p:cNvPr id="21" name="テキスト プレースホルダー 13"/>
          <p:cNvSpPr>
            <a:spLocks noGrp="1"/>
          </p:cNvSpPr>
          <p:nvPr>
            <p:ph type="body" sz="quarter" idx="24"/>
          </p:nvPr>
        </p:nvSpPr>
        <p:spPr>
          <a:xfrm>
            <a:off x="10464813" y="4206405"/>
            <a:ext cx="7416798" cy="3906463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Geografis</a:t>
            </a:r>
            <a:r>
              <a:rPr lang="en-US" sz="2400" dirty="0"/>
              <a:t> </a:t>
            </a:r>
            <a:r>
              <a:rPr lang="id-ID" sz="2400" dirty="0"/>
              <a:t>Daerah Rawan Bencana Longsor</a:t>
            </a:r>
            <a:r>
              <a:rPr lang="en-US" sz="2400" dirty="0"/>
              <a:t> di</a:t>
            </a:r>
            <a:r>
              <a:rPr lang="id-ID" sz="2400" dirty="0"/>
              <a:t> Kabupaten </a:t>
            </a:r>
            <a:r>
              <a:rPr lang="en-US" sz="2400" dirty="0" err="1"/>
              <a:t>Pekalongan</a:t>
            </a:r>
            <a:r>
              <a:rPr lang="en-US" sz="2400" dirty="0"/>
              <a:t> </a:t>
            </a:r>
            <a:r>
              <a:rPr lang="en-US" sz="2400" dirty="0" err="1"/>
              <a:t>Bebasis</a:t>
            </a:r>
            <a:r>
              <a:rPr lang="en-US" sz="2400" dirty="0"/>
              <a:t> Android </a:t>
            </a:r>
            <a:r>
              <a:rPr lang="id-ID" sz="2400" dirty="0"/>
              <a:t>y</a:t>
            </a:r>
            <a:r>
              <a:rPr lang="en-US" sz="2400" dirty="0" err="1"/>
              <a:t>ang</a:t>
            </a:r>
            <a:r>
              <a:rPr lang="en-US" sz="2400" dirty="0"/>
              <a:t>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id-ID" sz="2400" dirty="0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id-ID" sz="2400" dirty="0"/>
              <a:t>bencana Longsor di Kabupaten Pekalongan</a:t>
            </a:r>
            <a:endParaRPr lang="id-ID" sz="22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4" name="Picture Placeholder 10" descr="decb5b73e1897023802600f2d5da8c30--insurance-quotes-rv-insurance.jp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2" b="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3596310"/>
      </p:ext>
    </p:extLst>
  </p:cSld>
  <p:clrMapOvr>
    <a:masterClrMapping/>
  </p:clrMapOvr>
  <p:transition spd="slow" advTm="6504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 smtClean="0"/>
              <a:t>Batasan</a:t>
            </a:r>
            <a:r>
              <a:rPr kumimoji="1" lang="en-US" altLang="ja-JP" dirty="0" smtClean="0"/>
              <a:t> </a:t>
            </a:r>
            <a:r>
              <a:rPr kumimoji="1"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Masalah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lvl="0"/>
            <a:r>
              <a:rPr lang="id-ID" sz="2400" dirty="0"/>
              <a:t>Peta memuat waktu kejadian, infografis kejadian dan potensi longsor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id-ID" sz="2400" dirty="0">
                <a:latin typeface="+mj-lt"/>
              </a:rPr>
              <a:t>Data yang diperoleh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berdasarkan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jumlah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kejadian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bencana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Longsor</a:t>
            </a:r>
            <a:r>
              <a:rPr lang="en-US" sz="2400" dirty="0">
                <a:latin typeface="+mj-lt"/>
              </a:rPr>
              <a:t>  yang </a:t>
            </a:r>
            <a:r>
              <a:rPr lang="en-US" sz="2400" dirty="0" err="1">
                <a:latin typeface="+mj-lt"/>
              </a:rPr>
              <a:t>pernah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terjadi</a:t>
            </a:r>
            <a:r>
              <a:rPr lang="en-US" sz="2400" dirty="0">
                <a:latin typeface="+mj-lt"/>
              </a:rPr>
              <a:t> di </a:t>
            </a:r>
            <a:r>
              <a:rPr lang="en-US" sz="2400" dirty="0" err="1">
                <a:latin typeface="+mj-lt"/>
              </a:rPr>
              <a:t>Kabupaten</a:t>
            </a:r>
            <a:r>
              <a:rPr lang="en-US" sz="2400" dirty="0">
                <a:latin typeface="+mj-lt"/>
              </a:rPr>
              <a:t> </a:t>
            </a:r>
            <a:r>
              <a:rPr lang="id-ID" sz="2400" dirty="0">
                <a:latin typeface="+mj-lt"/>
              </a:rPr>
              <a:t>Pekalongan dan potensi longsor</a:t>
            </a:r>
            <a:endParaRPr lang="en-US" sz="2400" dirty="0">
              <a:latin typeface="+mj-lt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id-ID" sz="2400" dirty="0"/>
              <a:t>Aplikasi ini tidak membahas keamanan database dan keamanan jaringan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sz="2400" dirty="0"/>
              <a:t>Sistem informasi ini hanya menampilkan lokasi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bencana</a:t>
            </a:r>
            <a:r>
              <a:rPr lang="id-ID" sz="2400" dirty="0"/>
              <a:t> Longsor </a:t>
            </a:r>
            <a:r>
              <a:rPr lang="en-US" sz="2400" dirty="0"/>
              <a:t>di </a:t>
            </a:r>
            <a:r>
              <a:rPr lang="en-US" sz="2400" dirty="0" err="1"/>
              <a:t>Kabupaten</a:t>
            </a:r>
            <a:r>
              <a:rPr lang="en-US" sz="2400" dirty="0"/>
              <a:t> </a:t>
            </a:r>
            <a:r>
              <a:rPr lang="id-ID" sz="2400" dirty="0"/>
              <a:t>Pekalongan dalam bentuk peta rawan longsor</a:t>
            </a:r>
            <a:endParaRPr lang="en-US" sz="24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70451" y="4436490"/>
            <a:ext cx="47470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>
                <a:latin typeface="Candara" pitchFamily="34" charset="0"/>
              </a:rPr>
              <a:t>Perancangan aplikasi ini dibangun dengan beberapa batasan masalah agar penyusunan tugas akhir ini tidak keluar dari lingkup pembahasan.</a:t>
            </a:r>
            <a:endParaRPr lang="ja-JP" altLang="en-US" sz="28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91723"/>
      </p:ext>
    </p:extLst>
  </p:cSld>
  <p:clrMapOvr>
    <a:masterClrMapping/>
  </p:clrMapOvr>
  <p:transition spd="slow" advTm="11602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id-ID" altLang="ja-JP" sz="4400" dirty="0" smtClean="0"/>
              <a:t>Tujuan</a:t>
            </a:r>
            <a:r>
              <a:rPr kumimoji="1" lang="en-US" altLang="ja-JP" sz="4400" dirty="0" smtClean="0"/>
              <a:t> </a:t>
            </a:r>
            <a:r>
              <a:rPr kumimoji="1" lang="id-ID" altLang="ja-JP" sz="4400" dirty="0" smtClean="0">
                <a:solidFill>
                  <a:schemeClr val="accent1"/>
                </a:solidFill>
                <a:latin typeface="Route 159 Bold" pitchFamily="50" charset="0"/>
              </a:rPr>
              <a:t>Penelitian</a:t>
            </a:r>
            <a:endParaRPr kumimoji="1" lang="ja-JP" altLang="en-US" sz="4400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pic>
        <p:nvPicPr>
          <p:cNvPr id="11" name="Picture Placeholder 10" descr="ikon tujuan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" b="16"/>
          <a:stretch>
            <a:fillRect/>
          </a:stretch>
        </p:blipFill>
        <p:spPr/>
      </p:pic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id-ID" sz="2800" dirty="0" err="1">
                <a:latin typeface="Route 159 Light"/>
              </a:rPr>
              <a:t>M</a:t>
            </a:r>
            <a:r>
              <a:rPr lang="en-US" sz="2800" dirty="0" err="1">
                <a:latin typeface="Route 159 Light"/>
              </a:rPr>
              <a:t>embuat</a:t>
            </a:r>
            <a:r>
              <a:rPr lang="en-US" sz="2800" dirty="0">
                <a:latin typeface="Route 159 Light"/>
              </a:rPr>
              <a:t> </a:t>
            </a:r>
            <a:r>
              <a:rPr lang="en-US" sz="2800" dirty="0" err="1">
                <a:latin typeface="Route 159 Light"/>
              </a:rPr>
              <a:t>Sistem</a:t>
            </a:r>
            <a:r>
              <a:rPr lang="en-US" sz="2800" dirty="0">
                <a:latin typeface="Route 159 Light"/>
              </a:rPr>
              <a:t> </a:t>
            </a:r>
            <a:r>
              <a:rPr lang="en-US" sz="2800" dirty="0" err="1">
                <a:latin typeface="Route 159 Light"/>
              </a:rPr>
              <a:t>Informasi</a:t>
            </a:r>
            <a:r>
              <a:rPr lang="en-US" sz="2800" dirty="0">
                <a:latin typeface="Route 159 Light"/>
              </a:rPr>
              <a:t> </a:t>
            </a:r>
            <a:r>
              <a:rPr lang="en-US" sz="2800" dirty="0" err="1">
                <a:latin typeface="Route 159 Light"/>
              </a:rPr>
              <a:t>P</a:t>
            </a:r>
            <a:r>
              <a:rPr lang="en-US" sz="2800" dirty="0" err="1" smtClean="0">
                <a:latin typeface="Route 159 Light"/>
              </a:rPr>
              <a:t>emberdayaan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>
                <a:latin typeface="Route 159 Light"/>
              </a:rPr>
              <a:t>P</a:t>
            </a:r>
            <a:r>
              <a:rPr lang="en-US" sz="2800" dirty="0" err="1" smtClean="0">
                <a:latin typeface="Route 159 Light"/>
              </a:rPr>
              <a:t>engemis</a:t>
            </a:r>
            <a:r>
              <a:rPr lang="en-US" sz="2800" dirty="0" smtClean="0">
                <a:latin typeface="Route 159 Light"/>
              </a:rPr>
              <a:t>, </a:t>
            </a:r>
            <a:r>
              <a:rPr lang="en-US" sz="2800" dirty="0" err="1">
                <a:latin typeface="Route 159 Light"/>
              </a:rPr>
              <a:t>G</a:t>
            </a:r>
            <a:r>
              <a:rPr lang="en-US" sz="2800" dirty="0" err="1" smtClean="0">
                <a:latin typeface="Route 159 Light"/>
              </a:rPr>
              <a:t>elandangan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 smtClean="0">
                <a:latin typeface="Route 159 Light"/>
              </a:rPr>
              <a:t>dan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>
                <a:latin typeface="Route 159 Light"/>
              </a:rPr>
              <a:t>A</a:t>
            </a:r>
            <a:r>
              <a:rPr lang="en-US" sz="2800" dirty="0" err="1" smtClean="0">
                <a:latin typeface="Route 159 Light"/>
              </a:rPr>
              <a:t>nak</a:t>
            </a:r>
            <a:r>
              <a:rPr lang="en-US" sz="2800" dirty="0" smtClean="0">
                <a:latin typeface="Route 159 Light"/>
              </a:rPr>
              <a:t> Punk </a:t>
            </a:r>
            <a:r>
              <a:rPr lang="id-ID" sz="2800" dirty="0" smtClean="0">
                <a:latin typeface="Route 159 Light"/>
              </a:rPr>
              <a:t>pada </a:t>
            </a:r>
            <a:r>
              <a:rPr lang="en-US" sz="2800" dirty="0" err="1" smtClean="0">
                <a:latin typeface="Route 159 Light"/>
              </a:rPr>
              <a:t>Satuan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 smtClean="0">
                <a:latin typeface="Route 159 Light"/>
              </a:rPr>
              <a:t>Polisi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 smtClean="0">
                <a:latin typeface="Route 159 Light"/>
              </a:rPr>
              <a:t>Pamong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 smtClean="0">
                <a:latin typeface="Route 159 Light"/>
              </a:rPr>
              <a:t>Praja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>
                <a:latin typeface="Route 159 Light"/>
              </a:rPr>
              <a:t>K</a:t>
            </a:r>
            <a:r>
              <a:rPr lang="en-US" sz="2800" dirty="0" err="1" smtClean="0">
                <a:latin typeface="Route 159 Light"/>
              </a:rPr>
              <a:t>abupaten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 smtClean="0">
                <a:latin typeface="Route 159 Light"/>
              </a:rPr>
              <a:t>Pekalongan</a:t>
            </a:r>
            <a:r>
              <a:rPr lang="en-US" sz="2800" dirty="0" smtClean="0">
                <a:latin typeface="Route 159 Light"/>
              </a:rPr>
              <a:t> </a:t>
            </a:r>
            <a:r>
              <a:rPr lang="en-US" sz="2800" dirty="0" err="1" smtClean="0">
                <a:latin typeface="Route 159 Light"/>
              </a:rPr>
              <a:t>Berbasis</a:t>
            </a:r>
            <a:r>
              <a:rPr lang="en-US" sz="2800" dirty="0" smtClean="0">
                <a:latin typeface="Route 159 Light"/>
              </a:rPr>
              <a:t> Android.</a:t>
            </a:r>
            <a:endParaRPr lang="id-ID" sz="2800" dirty="0">
              <a:latin typeface="Route 159 Ligh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92500" lnSpcReduction="10000"/>
          </a:bodyPr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53596310"/>
      </p:ext>
    </p:extLst>
  </p:cSld>
  <p:clrMapOvr>
    <a:masterClrMapping/>
  </p:clrMapOvr>
  <p:transition spd="slow" advTm="6504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Penulis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>
          <a:xfrm rot="1380000">
            <a:off x="-64773" y="3539427"/>
            <a:ext cx="6189363" cy="1060769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Universitas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Muhammadiyah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Pekajangan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Pekalongan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 rot="1380000">
            <a:off x="-202160" y="5228704"/>
            <a:ext cx="5457650" cy="1060769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 rot="1380000">
            <a:off x="30381" y="7316144"/>
            <a:ext cx="5862109" cy="1060769"/>
          </a:xfrm>
        </p:spPr>
        <p:txBody>
          <a:bodyPr/>
          <a:lstStyle/>
          <a:p>
            <a:r>
              <a:rPr lang="en-US" dirty="0" err="1" smtClean="0"/>
              <a:t>Bagi</a:t>
            </a:r>
            <a:r>
              <a:rPr lang="en-US" dirty="0" smtClean="0"/>
              <a:t> BPBD </a:t>
            </a:r>
            <a:r>
              <a:rPr lang="en-US" dirty="0" err="1" smtClean="0"/>
              <a:t>Kab</a:t>
            </a:r>
            <a:r>
              <a:rPr lang="en-US" dirty="0" smtClean="0"/>
              <a:t>. </a:t>
            </a:r>
            <a:r>
              <a:rPr lang="en-US" dirty="0" err="1" smtClean="0"/>
              <a:t>Pekalongan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7202057" y="2463273"/>
            <a:ext cx="10541193" cy="1350309"/>
          </a:xfrm>
        </p:spPr>
        <p:txBody>
          <a:bodyPr/>
          <a:lstStyle/>
          <a:p>
            <a:pPr lvl="0"/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sarana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mengembangkan</a:t>
            </a:r>
            <a:r>
              <a:rPr lang="en-US" sz="2200" dirty="0"/>
              <a:t> </a:t>
            </a:r>
            <a:r>
              <a:rPr lang="en-US" sz="2200" dirty="0" err="1"/>
              <a:t>ilmu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pemprogram</a:t>
            </a:r>
            <a:endParaRPr lang="en-US" sz="2200" dirty="0"/>
          </a:p>
          <a:p>
            <a:r>
              <a:rPr lang="en-US" sz="2200" dirty="0" err="1"/>
              <a:t>penulis</a:t>
            </a:r>
            <a:r>
              <a:rPr lang="en-US" sz="2200" dirty="0"/>
              <a:t> yang di </a:t>
            </a:r>
            <a:r>
              <a:rPr lang="en-US" sz="2200" dirty="0" err="1"/>
              <a:t>dapat</a:t>
            </a:r>
            <a:r>
              <a:rPr lang="en-US" sz="2200" dirty="0"/>
              <a:t> di </a:t>
            </a:r>
            <a:r>
              <a:rPr lang="en-US" sz="2200" dirty="0" err="1"/>
              <a:t>bangku</a:t>
            </a:r>
            <a:r>
              <a:rPr lang="en-US" sz="2200" dirty="0"/>
              <a:t> </a:t>
            </a:r>
            <a:r>
              <a:rPr lang="en-US" sz="2200" dirty="0" err="1"/>
              <a:t>kuliah</a:t>
            </a:r>
            <a:r>
              <a:rPr lang="en-US" sz="2200" dirty="0"/>
              <a:t> yang di </a:t>
            </a:r>
            <a:r>
              <a:rPr lang="en-US" sz="2200" dirty="0" err="1"/>
              <a:t>implementasikan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endParaRPr lang="en-US" sz="2200" dirty="0"/>
          </a:p>
          <a:p>
            <a:r>
              <a:rPr lang="en-US" sz="2200" dirty="0" err="1"/>
              <a:t>lingkungan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endParaRPr lang="en-US" sz="2200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2"/>
          </p:nvPr>
        </p:nvSpPr>
        <p:spPr>
          <a:xfrm>
            <a:off x="8263714" y="3895509"/>
            <a:ext cx="8779146" cy="1350309"/>
          </a:xfrm>
        </p:spPr>
        <p:txBody>
          <a:bodyPr/>
          <a:lstStyle/>
          <a:p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tambahan</a:t>
            </a:r>
            <a:r>
              <a:rPr lang="en-US" sz="2200" dirty="0"/>
              <a:t> </a:t>
            </a:r>
            <a:r>
              <a:rPr lang="en-US" sz="2200" dirty="0" err="1"/>
              <a:t>referensi</a:t>
            </a:r>
            <a:r>
              <a:rPr lang="en-US" sz="2200" dirty="0"/>
              <a:t> di </a:t>
            </a:r>
            <a:r>
              <a:rPr lang="en-US" sz="2200" dirty="0" err="1"/>
              <a:t>perpustakaan</a:t>
            </a:r>
            <a:r>
              <a:rPr lang="id-ID" sz="2200" dirty="0"/>
              <a:t> Universitas</a:t>
            </a:r>
            <a:r>
              <a:rPr lang="en-US" sz="2200" dirty="0"/>
              <a:t> </a:t>
            </a:r>
            <a:r>
              <a:rPr lang="en-US" sz="2200" dirty="0" err="1"/>
              <a:t>Muhammadiyah</a:t>
            </a:r>
            <a:r>
              <a:rPr lang="id-ID" sz="2200" dirty="0"/>
              <a:t> Pekajangan </a:t>
            </a:r>
            <a:r>
              <a:rPr lang="en-US" sz="2200" dirty="0" err="1"/>
              <a:t>Pekalongan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dijadikan</a:t>
            </a:r>
            <a:r>
              <a:rPr lang="en-US" sz="2200" dirty="0"/>
              <a:t> </a:t>
            </a:r>
            <a:r>
              <a:rPr lang="en-US" sz="2200" dirty="0" err="1"/>
              <a:t>referensi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</a:t>
            </a:r>
            <a:r>
              <a:rPr lang="en-US" sz="2200" dirty="0" err="1"/>
              <a:t>akhir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</a:t>
            </a:r>
            <a:r>
              <a:rPr lang="en-US" sz="2200" dirty="0" err="1"/>
              <a:t>angkatan</a:t>
            </a:r>
            <a:r>
              <a:rPr lang="en-US" sz="2200" dirty="0"/>
              <a:t> </a:t>
            </a:r>
            <a:r>
              <a:rPr lang="en-US" sz="2200" dirty="0" err="1"/>
              <a:t>selanjutnya</a:t>
            </a:r>
            <a:endParaRPr lang="en-US" sz="22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id-ID" sz="2200" dirty="0"/>
              <a:t>lokasi daerah rawan bencana longsor </a:t>
            </a:r>
            <a:r>
              <a:rPr lang="en-US" sz="2200" dirty="0"/>
              <a:t>di</a:t>
            </a:r>
            <a:r>
              <a:rPr lang="id-ID" sz="2200" dirty="0"/>
              <a:t> Kabupaten</a:t>
            </a:r>
            <a:r>
              <a:rPr lang="en-US" sz="2200" dirty="0"/>
              <a:t> </a:t>
            </a:r>
            <a:r>
              <a:rPr lang="en-US" sz="2200" dirty="0" err="1"/>
              <a:t>Pekalongan</a:t>
            </a:r>
            <a:endParaRPr lang="en-US" sz="22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4"/>
          </p:nvPr>
        </p:nvSpPr>
        <p:spPr>
          <a:xfrm>
            <a:off x="10245469" y="6759978"/>
            <a:ext cx="8040943" cy="1350309"/>
          </a:xfrm>
        </p:spPr>
        <p:txBody>
          <a:bodyPr/>
          <a:lstStyle/>
          <a:p>
            <a:r>
              <a:rPr lang="en-US" sz="2200" dirty="0" err="1"/>
              <a:t>Memudahkan</a:t>
            </a:r>
            <a:r>
              <a:rPr lang="en-US" sz="2200" dirty="0"/>
              <a:t> </a:t>
            </a:r>
            <a:r>
              <a:rPr lang="en-US" sz="2200" dirty="0" err="1"/>
              <a:t>pegawai</a:t>
            </a:r>
            <a:r>
              <a:rPr lang="en-US" sz="2200" dirty="0"/>
              <a:t> </a:t>
            </a:r>
            <a:r>
              <a:rPr lang="en-US" sz="2200" dirty="0" err="1"/>
              <a:t>instansi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mengelola</a:t>
            </a:r>
            <a:r>
              <a:rPr lang="en-US" sz="2200" dirty="0"/>
              <a:t> data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</a:t>
            </a:r>
            <a:r>
              <a:rPr lang="en-US" sz="2200" dirty="0" err="1"/>
              <a:t>bencana</a:t>
            </a:r>
            <a:r>
              <a:rPr lang="en-US" sz="2200" dirty="0"/>
              <a:t> </a:t>
            </a:r>
            <a:r>
              <a:rPr lang="id-ID" sz="2200" dirty="0"/>
              <a:t>longsor</a:t>
            </a:r>
            <a:r>
              <a:rPr lang="en-US" sz="2200" dirty="0"/>
              <a:t> di </a:t>
            </a:r>
            <a:r>
              <a:rPr lang="en-US" sz="2200" dirty="0" err="1"/>
              <a:t>Kabupaten</a:t>
            </a:r>
            <a:r>
              <a:rPr lang="en-US" sz="2200" dirty="0"/>
              <a:t> </a:t>
            </a:r>
            <a:r>
              <a:rPr lang="id-ID" sz="2200" dirty="0"/>
              <a:t>Pekalongan</a:t>
            </a:r>
            <a:endParaRPr lang="en-US" sz="22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yang di </a:t>
            </a:r>
            <a:r>
              <a:rPr lang="en-US" sz="2400" dirty="0" err="1"/>
              <a:t>dapat</a:t>
            </a:r>
            <a:r>
              <a:rPr lang="en-US" sz="2400" dirty="0"/>
              <a:t> di </a:t>
            </a:r>
            <a:r>
              <a:rPr lang="en-US" sz="2400" dirty="0" err="1"/>
              <a:t>bangku</a:t>
            </a:r>
            <a:r>
              <a:rPr lang="en-US" sz="2400" dirty="0"/>
              <a:t> </a:t>
            </a:r>
            <a:r>
              <a:rPr lang="en-US" sz="2400" dirty="0" err="1"/>
              <a:t>kuliah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kuliah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Pemprograman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Basis Data yang di </a:t>
            </a:r>
            <a:r>
              <a:rPr lang="en-US" sz="2400" dirty="0" err="1"/>
              <a:t>implementasikan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 err="1"/>
              <a:t>Sebagai</a:t>
            </a:r>
            <a:r>
              <a:rPr lang="en-US" sz="2400" dirty="0"/>
              <a:t> media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pengaduan</a:t>
            </a:r>
            <a:r>
              <a:rPr lang="en-US" sz="2400" dirty="0"/>
              <a:t> </a:t>
            </a:r>
            <a:r>
              <a:rPr lang="en-US" sz="2400" dirty="0" err="1"/>
              <a:t>pengemis</a:t>
            </a:r>
            <a:r>
              <a:rPr lang="en-US" sz="2400" dirty="0"/>
              <a:t>, </a:t>
            </a:r>
            <a:r>
              <a:rPr lang="en-US" sz="2400" dirty="0" err="1"/>
              <a:t>gelandangan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punk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Polisi</a:t>
            </a:r>
            <a:r>
              <a:rPr lang="en-US" sz="2400" dirty="0"/>
              <a:t> </a:t>
            </a:r>
            <a:r>
              <a:rPr lang="en-US" sz="2400" dirty="0" err="1"/>
              <a:t>Pamong</a:t>
            </a:r>
            <a:r>
              <a:rPr lang="en-US" sz="2400" dirty="0"/>
              <a:t> </a:t>
            </a:r>
            <a:r>
              <a:rPr lang="en-US" sz="2400" dirty="0" err="1"/>
              <a:t>Praja</a:t>
            </a:r>
            <a:r>
              <a:rPr lang="en-US" sz="2400" dirty="0"/>
              <a:t> (SATPOL PP)  </a:t>
            </a:r>
            <a:r>
              <a:rPr lang="en-US" sz="2400" dirty="0" err="1"/>
              <a:t>Kab</a:t>
            </a:r>
            <a:r>
              <a:rPr lang="en-US" sz="2400" dirty="0"/>
              <a:t>. </a:t>
            </a:r>
            <a:r>
              <a:rPr lang="en-US" sz="2400" dirty="0" err="1"/>
              <a:t>Pekalongan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021915" y="7082428"/>
            <a:ext cx="15137675" cy="790352"/>
          </a:xfrm>
        </p:spPr>
        <p:txBody>
          <a:bodyPr/>
          <a:lstStyle/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Pekajangan</a:t>
            </a:r>
            <a:r>
              <a:rPr lang="en-US" dirty="0" smtClean="0"/>
              <a:t> </a:t>
            </a:r>
            <a:r>
              <a:rPr lang="en-US" dirty="0" err="1" smtClean="0"/>
              <a:t>Pekalongan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referensi</a:t>
            </a:r>
            <a:r>
              <a:rPr lang="en-US" sz="2400" dirty="0"/>
              <a:t> di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Fakultas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id-ID" sz="2400" dirty="0"/>
              <a:t>Universitas</a:t>
            </a:r>
            <a:r>
              <a:rPr lang="en-US" sz="2400" dirty="0"/>
              <a:t> </a:t>
            </a:r>
            <a:r>
              <a:rPr lang="en-US" sz="2400" dirty="0" err="1"/>
              <a:t>Muhammadiyah</a:t>
            </a:r>
            <a:r>
              <a:rPr lang="id-ID" sz="2400" dirty="0"/>
              <a:t> Pekajangan</a:t>
            </a:r>
            <a:r>
              <a:rPr lang="en-US" sz="2400" dirty="0"/>
              <a:t> </a:t>
            </a:r>
            <a:r>
              <a:rPr lang="en-US" sz="2400" dirty="0" err="1"/>
              <a:t>Pekalongan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dirty="0" err="1"/>
              <a:t>referensi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angkatan</a:t>
            </a:r>
            <a:r>
              <a:rPr lang="en-US" sz="2400" dirty="0"/>
              <a:t> </a:t>
            </a:r>
            <a:r>
              <a:rPr lang="en-US" sz="2400" dirty="0" err="1"/>
              <a:t>selanjutnya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1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16890</TotalTime>
  <Words>631</Words>
  <Application>Microsoft Office PowerPoint</Application>
  <PresentationFormat>Custom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Vega - Footer Only</vt:lpstr>
      <vt:lpstr>Vega - Free</vt:lpstr>
      <vt:lpstr>Aspect</vt:lpstr>
      <vt:lpstr>SISTEM INFORMASI GEOGRAFIS PEMETAAN DAERAH RAWAN BENCANA LONGSOR BERBASIS ANDROID (STUDI KASUS BADAN PENANGGULANGAN BENCANA DAERAH KAB. PEKALONGAN)</vt:lpstr>
      <vt:lpstr>Table of Contents</vt:lpstr>
      <vt:lpstr>Latar Belakang</vt:lpstr>
      <vt:lpstr>Identifikasi Masalah</vt:lpstr>
      <vt:lpstr>Rumusan Masalah </vt:lpstr>
      <vt:lpstr>Batasan Masalah</vt:lpstr>
      <vt:lpstr>Tujuan Penelitian</vt:lpstr>
      <vt:lpstr>Manfaat Penelitian</vt:lpstr>
      <vt:lpstr>Manfaat Penelitian</vt:lpstr>
      <vt:lpstr>Analisis dan Perancangan </vt:lpstr>
      <vt:lpstr>Flowchart Sistem yang Berjalan </vt:lpstr>
      <vt:lpstr>Flowchart Sistem yang di Usulkan </vt:lpstr>
      <vt:lpstr>Diagram Konteks</vt:lpstr>
      <vt:lpstr>PowerPoint Presentation</vt:lpstr>
      <vt:lpstr>PowerPoint Presentation</vt:lpstr>
      <vt:lpstr>PowerPoint Presentation</vt:lpstr>
      <vt:lpstr>PowerPoint Presentation</vt:lpstr>
      <vt:lpstr>Sekian, Terima Kasih...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Windows User</cp:lastModifiedBy>
  <cp:revision>418</cp:revision>
  <dcterms:created xsi:type="dcterms:W3CDTF">2015-09-05T11:42:45Z</dcterms:created>
  <dcterms:modified xsi:type="dcterms:W3CDTF">2020-07-28T15:56:50Z</dcterms:modified>
</cp:coreProperties>
</file>