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  <p:sldMasterId id="2147484834" r:id="rId3"/>
  </p:sldMasterIdLst>
  <p:notesMasterIdLst>
    <p:notesMasterId r:id="rId21"/>
  </p:notesMasterIdLst>
  <p:sldIdLst>
    <p:sldId id="358" r:id="rId4"/>
    <p:sldId id="386" r:id="rId5"/>
    <p:sldId id="274" r:id="rId6"/>
    <p:sldId id="390" r:id="rId7"/>
    <p:sldId id="382" r:id="rId8"/>
    <p:sldId id="388" r:id="rId9"/>
    <p:sldId id="380" r:id="rId10"/>
    <p:sldId id="387" r:id="rId11"/>
    <p:sldId id="367" r:id="rId12"/>
    <p:sldId id="368" r:id="rId13"/>
    <p:sldId id="369" r:id="rId14"/>
    <p:sldId id="370" r:id="rId15"/>
    <p:sldId id="371" r:id="rId16"/>
    <p:sldId id="374" r:id="rId17"/>
    <p:sldId id="378" r:id="rId18"/>
    <p:sldId id="384" r:id="rId19"/>
    <p:sldId id="350" r:id="rId20"/>
  </p:sldIdLst>
  <p:sldSz cx="18286413" cy="10287000"/>
  <p:notesSz cx="6858000" cy="9144000"/>
  <p:defaultTextStyle>
    <a:defPPr>
      <a:defRPr lang="ja-JP"/>
    </a:defPPr>
    <a:lvl1pPr marL="0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014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022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8029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4043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0057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6063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2072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28086" algn="l" defTabSz="1632022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6" autoAdjust="0"/>
    <p:restoredTop sz="84460" autoAdjust="0"/>
  </p:normalViewPr>
  <p:slideViewPr>
    <p:cSldViewPr snapToGrid="0">
      <p:cViewPr varScale="1">
        <p:scale>
          <a:sx n="49" d="100"/>
          <a:sy n="49" d="100"/>
        </p:scale>
        <p:origin x="-756" y="-102"/>
      </p:cViewPr>
      <p:guideLst>
        <p:guide orient="horz" pos="3239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2020/7/16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014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022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8029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4043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0057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6063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2072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28086" algn="l" defTabSz="163202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9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40" y="103904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40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40" y="785219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40" y="85722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40" y="240167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40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40" y="376431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40" y="44843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40" y="512693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40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40" y="648956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40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1"/>
            <a:ext cx="9142415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40" y="246967"/>
            <a:ext cx="7990958" cy="1203152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60" y="1543101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66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48" y="2407205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30" y="3054884"/>
            <a:ext cx="288035" cy="43284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26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82" y="2407205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94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99" y="3127286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3009" y="414259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91" y="4790270"/>
            <a:ext cx="288035" cy="43284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1" y="4026713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45" y="4142593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2" y="4934680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60" y="486267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48" y="5784386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30" y="6432061"/>
            <a:ext cx="288035" cy="43284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507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82" y="5784386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75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99" y="6504467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7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47" y="8167451"/>
            <a:ext cx="288035" cy="43284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94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201" y="7519774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62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17" y="8239848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97"/>
            <a:ext cx="16826888" cy="4368800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2" y="9463868"/>
            <a:ext cx="5790697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4" y="9150345"/>
            <a:ext cx="434348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83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5" y="9704244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83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8188" y="5829300"/>
            <a:ext cx="13714810" cy="1485900"/>
          </a:xfrm>
        </p:spPr>
        <p:txBody>
          <a:bodyPr anchor="t" anchorCtr="0"/>
          <a:lstStyle>
            <a:lvl1pPr algn="r">
              <a:defRPr sz="57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188" y="7686675"/>
            <a:ext cx="13714810" cy="800100"/>
          </a:xfrm>
        </p:spPr>
        <p:txBody>
          <a:bodyPr/>
          <a:lstStyle>
            <a:lvl1pPr marL="0" indent="0" algn="r">
              <a:buNone/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16376" indent="0" algn="ctr">
              <a:buNone/>
            </a:lvl2pPr>
            <a:lvl3pPr marL="1632753" indent="0" algn="ctr">
              <a:buNone/>
            </a:lvl3pPr>
            <a:lvl4pPr marL="2449129" indent="0" algn="ctr">
              <a:buNone/>
            </a:lvl4pPr>
            <a:lvl5pPr marL="3265505" indent="0" algn="ctr">
              <a:buNone/>
            </a:lvl5pPr>
            <a:lvl6pPr marL="4081882" indent="0" algn="ctr">
              <a:buNone/>
            </a:lvl6pPr>
            <a:lvl7pPr marL="4898258" indent="0" algn="ctr">
              <a:buNone/>
            </a:lvl7pPr>
            <a:lvl8pPr marL="5714634" indent="0" algn="ctr">
              <a:buNone/>
            </a:lvl8pPr>
            <a:lvl9pPr marL="6531011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2800489" y="9532620"/>
            <a:ext cx="4571603" cy="548640"/>
          </a:xfrm>
        </p:spPr>
        <p:txBody>
          <a:bodyPr/>
          <a:lstStyle>
            <a:lvl1pPr>
              <a:defRPr sz="2500"/>
            </a:lvl1pPr>
          </a:lstStyle>
          <a:p>
            <a:fld id="{04AF466F-BDA4-4F18-9C7B-FF0A9A1B0E80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796793" y="9532620"/>
            <a:ext cx="6948837" cy="548640"/>
          </a:xfr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2432093" y="9532620"/>
            <a:ext cx="2438188" cy="548640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809593" y="5472113"/>
            <a:ext cx="14629130" cy="192024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828642" y="7572375"/>
            <a:ext cx="14629130" cy="10287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809593" y="5472113"/>
            <a:ext cx="457160" cy="192024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828641" y="7572375"/>
            <a:ext cx="457160" cy="10287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321" y="1828800"/>
            <a:ext cx="16457772" cy="74066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188" y="4457700"/>
            <a:ext cx="13714810" cy="1600200"/>
          </a:xfrm>
        </p:spPr>
        <p:txBody>
          <a:bodyPr anchor="t" anchorCtr="0"/>
          <a:lstStyle>
            <a:lvl1pPr algn="r">
              <a:buNone/>
              <a:defRPr sz="57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575" y="6400800"/>
            <a:ext cx="13562423" cy="1714500"/>
          </a:xfrm>
        </p:spPr>
        <p:txBody>
          <a:bodyPr anchor="t" anchorCtr="0"/>
          <a:lstStyle>
            <a:lvl1pPr marL="0" indent="0" algn="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00489" y="9532620"/>
            <a:ext cx="4571603" cy="548640"/>
          </a:xfrm>
        </p:spPr>
        <p:txBody>
          <a:bodyPr/>
          <a:lstStyle/>
          <a:p>
            <a:fld id="{63A9A7CB-BEE6-4F99-898E-913F06E8E125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793" y="9532620"/>
            <a:ext cx="6948837" cy="548640"/>
          </a:xfr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9510" y="9532620"/>
            <a:ext cx="3041640" cy="548640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828642" y="4229100"/>
            <a:ext cx="14629130" cy="192024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828641" y="4229100"/>
            <a:ext cx="457160" cy="192024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21" y="342900"/>
            <a:ext cx="16457772" cy="1371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320" y="1828800"/>
            <a:ext cx="8082595" cy="74066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263592" y="1824228"/>
            <a:ext cx="8082595" cy="74066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21" y="342900"/>
            <a:ext cx="16457772" cy="1371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21" y="1928813"/>
            <a:ext cx="8079675" cy="1028700"/>
          </a:xfrm>
          <a:noFill/>
          <a:ln>
            <a:noFill/>
          </a:ln>
        </p:spPr>
        <p:txBody>
          <a:bodyPr lIns="163275" anchor="b" anchorCtr="0">
            <a:noAutofit/>
          </a:bodyPr>
          <a:lstStyle>
            <a:lvl1pPr marL="0" indent="0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5594" y="1943100"/>
            <a:ext cx="8082849" cy="1028700"/>
          </a:xfrm>
          <a:noFill/>
          <a:ln>
            <a:noFill/>
          </a:ln>
        </p:spPr>
        <p:txBody>
          <a:bodyPr lIns="163275" anchor="b" anchorCtr="0"/>
          <a:lstStyle>
            <a:lvl1pPr marL="0" indent="0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14321" y="3200400"/>
            <a:ext cx="8076499" cy="6057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9295593" y="3200400"/>
            <a:ext cx="8076499" cy="6057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21" y="342900"/>
            <a:ext cx="16457772" cy="1371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885824" y="9671145"/>
            <a:ext cx="286274" cy="2406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14321" y="9529763"/>
            <a:ext cx="164577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885824" y="9671145"/>
            <a:ext cx="286274" cy="2406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8102" y="457200"/>
            <a:ext cx="5028764" cy="1257300"/>
          </a:xfrm>
        </p:spPr>
        <p:txBody>
          <a:bodyPr anchor="b" anchorCtr="0">
            <a:noAutofit/>
          </a:bodyPr>
          <a:lstStyle>
            <a:lvl1pPr algn="l">
              <a:buNone/>
              <a:defRPr sz="36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648102" y="1828801"/>
            <a:ext cx="5028764" cy="7265195"/>
          </a:xfrm>
        </p:spPr>
        <p:txBody>
          <a:bodyPr/>
          <a:lstStyle>
            <a:lvl1pPr marL="0" indent="0">
              <a:lnSpc>
                <a:spcPts val="3928"/>
              </a:lnSpc>
              <a:spcAft>
                <a:spcPts val="1786"/>
              </a:spcAft>
              <a:buNone/>
              <a:defRPr sz="2900">
                <a:solidFill>
                  <a:schemeClr val="tx2"/>
                </a:solidFill>
              </a:defRPr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14321" y="9529763"/>
            <a:ext cx="164577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7828978" y="4986338"/>
            <a:ext cx="90525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885824" y="9671145"/>
            <a:ext cx="286274" cy="2406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609547" y="457200"/>
            <a:ext cx="11429008" cy="8572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1"/>
            <a:ext cx="9142415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5" y="1364351"/>
            <a:ext cx="7990958" cy="3096986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83" y="449740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4" y="470263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21" y="751284"/>
            <a:ext cx="16457772" cy="1012032"/>
          </a:xfrm>
          <a:ln>
            <a:solidFill>
              <a:schemeClr val="accent1"/>
            </a:solidFill>
          </a:ln>
        </p:spPr>
        <p:txBody>
          <a:bodyPr lIns="489826" anchor="ctr"/>
          <a:lstStyle>
            <a:lvl1pPr algn="r">
              <a:buNone/>
              <a:defRPr sz="36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321" y="2857500"/>
            <a:ext cx="16457772" cy="640537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1071"/>
              </a:spcBef>
              <a:buNone/>
              <a:defRPr sz="57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21" y="1828800"/>
            <a:ext cx="16457772" cy="800100"/>
          </a:xfrm>
        </p:spPr>
        <p:txBody>
          <a:bodyPr anchor="ctr" anchorCtr="0"/>
          <a:lstStyle>
            <a:lvl1pPr marL="0" indent="0" algn="l">
              <a:buFontTx/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14321" y="9529763"/>
            <a:ext cx="164577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885824" y="9671145"/>
            <a:ext cx="286274" cy="2406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914321" y="751284"/>
            <a:ext cx="365728" cy="10287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7649" y="411958"/>
            <a:ext cx="4114443" cy="877728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21" y="411958"/>
            <a:ext cx="12038555" cy="877728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14321" y="9529763"/>
            <a:ext cx="164577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885824" y="9671145"/>
            <a:ext cx="286274" cy="2406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8721116" y="4802928"/>
            <a:ext cx="87782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1" y="4279411"/>
            <a:ext cx="16200312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35" y="4135396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9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40" y="103904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40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40" y="785219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40" y="85722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40" y="240167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40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40" y="376431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40" y="44843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40" y="512693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40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40" y="648956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40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13" y="8477761"/>
            <a:ext cx="6677031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6" y="6645438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4" y="6645443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2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26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2" y="7365874"/>
            <a:ext cx="1896612" cy="1938960"/>
          </a:xfrm>
          <a:prstGeom prst="rect">
            <a:avLst/>
          </a:prstGeom>
          <a:noFill/>
        </p:spPr>
        <p:txBody>
          <a:bodyPr wrap="none" lIns="91410" tIns="45704" rIns="91410" bIns="45704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8"/>
            <a:ext cx="1896612" cy="1938960"/>
          </a:xfrm>
          <a:prstGeom prst="rect">
            <a:avLst/>
          </a:prstGeom>
          <a:noFill/>
        </p:spPr>
        <p:txBody>
          <a:bodyPr wrap="none" lIns="91410" tIns="45704" rIns="91410" bIns="45704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5" y="6645443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20" y="8477761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605" y="4808558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32" y="6494227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65" y="7249865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929750" y="438845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207" y="4668511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38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9775878" y="2625086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20" grpId="0"/>
      <p:bldP spid="21" grpId="0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8" y="3995468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9" y="502795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10" y="1039055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203" y="2479214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908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2" y="6222965"/>
            <a:ext cx="9577065" cy="792089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38" y="77357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9"/>
            <a:ext cx="9577065" cy="576065"/>
          </a:xfrm>
        </p:spPr>
        <p:txBody>
          <a:bodyPr anchor="t">
            <a:noAutofit/>
          </a:bodyPr>
          <a:lstStyle>
            <a:lvl1pPr algn="ctr">
              <a:defRPr sz="23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10" y="1039047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5" y="7879814"/>
            <a:ext cx="12486824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87" y="204715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202" y="1899752"/>
            <a:ext cx="432049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43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22" tIns="81611" rIns="163222" bIns="81611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26558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75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4630776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2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4866253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5572429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7" y="696354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9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4" y="7788605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14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9" y="3775355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97" y="3343301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40" y="4035524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209" y="5820748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3955859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2" y="5321990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5" y="5394653"/>
            <a:ext cx="16822056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44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64" y="6766647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3" y="7951820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68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70" y="6439651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47" y="8298191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3" y="187298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1"/>
            <a:ext cx="9142415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85"/>
            <a:ext cx="7920881" cy="8207948"/>
          </a:xfrm>
        </p:spPr>
        <p:txBody>
          <a:bodyPr>
            <a:normAutofit/>
          </a:bodyPr>
          <a:lstStyle>
            <a:lvl1pPr algn="ctr">
              <a:defRPr sz="71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4" y="2486309"/>
            <a:ext cx="7996244" cy="531440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8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3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50" y="7779037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13" y="8295812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43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5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51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89" y="7186450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6" y="1436232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29" y="6669596"/>
            <a:ext cx="8096798" cy="5313839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50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50" y="4401210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21" y="2115512"/>
            <a:ext cx="5089180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67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69" y="4588008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505" y="1946367"/>
            <a:ext cx="7777111" cy="3098660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36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4" y="5497349"/>
            <a:ext cx="7794170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8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7112011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600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409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8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600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38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74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73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71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70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2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702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5" y="829998"/>
            <a:ext cx="7990958" cy="4215032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83" y="5376518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4" y="549734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5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706609"/>
            <a:ext cx="3600000" cy="4615544"/>
          </a:xfrm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52"/>
            <a:ext cx="3600000" cy="4615544"/>
          </a:xfrm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706953"/>
            <a:ext cx="3600000" cy="4615544"/>
          </a:xfrm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52"/>
            <a:ext cx="3600000" cy="4615544"/>
          </a:xfrm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4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3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4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8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10" y="51227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8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1" y="51018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90" y="5908323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2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1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908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1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5" y="5908323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39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7" y="5908323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71" y="6535744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70" y="4401568"/>
            <a:ext cx="451795" cy="451796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902" y="4401568"/>
            <a:ext cx="451795" cy="451796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55" y="4401568"/>
            <a:ext cx="451795" cy="451796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70" y="4505038"/>
            <a:ext cx="451795" cy="451796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74" y="4505038"/>
            <a:ext cx="451795" cy="451796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41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1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3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4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19" y="3291841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3" y="3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7" y="1258443"/>
            <a:ext cx="8498924" cy="131520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7" y="679015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7" y="4594440"/>
            <a:ext cx="8498924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7" y="4015019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9" y="6799694"/>
            <a:ext cx="17425936" cy="1203152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8095838"/>
            <a:ext cx="17425936" cy="1336961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41" y="7951822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25" y="2685158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20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40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505" y="7825721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20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30" y="1058654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7" y="2"/>
            <a:ext cx="3856" cy="1042125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4" y="1096086"/>
            <a:ext cx="659207" cy="6592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29" y="2772176"/>
            <a:ext cx="4641267" cy="720080"/>
          </a:xfrm>
        </p:spPr>
        <p:txBody>
          <a:bodyPr anchor="ctr">
            <a:noAutofit/>
          </a:bodyPr>
          <a:lstStyle>
            <a:lvl1pPr algn="l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8" y="2809616"/>
            <a:ext cx="659207" cy="6592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78" y="1900260"/>
            <a:ext cx="6269966" cy="1362113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8" y="3613792"/>
            <a:ext cx="6269966" cy="1362113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30" y="4485700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4" y="4523137"/>
            <a:ext cx="659207" cy="6592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78" y="5327312"/>
            <a:ext cx="6269966" cy="1362113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43" y="6199221"/>
            <a:ext cx="4641267" cy="720080"/>
          </a:xfrm>
        </p:spPr>
        <p:txBody>
          <a:bodyPr anchor="ctr">
            <a:noAutofit/>
          </a:bodyPr>
          <a:lstStyle>
            <a:lvl1pPr algn="l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57"/>
            <a:ext cx="659207" cy="6592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34"/>
            <a:ext cx="6269966" cy="1362113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42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79"/>
            <a:ext cx="659207" cy="6592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1" y="8754355"/>
            <a:ext cx="6269966" cy="1362113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40" y="246967"/>
            <a:ext cx="7990958" cy="1203152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60" y="1543101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66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906" y="3918635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906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906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906" y="7937969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906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6" y="2665874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51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6"/>
            <a:ext cx="659207" cy="6592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14" y="3977045"/>
            <a:ext cx="4377034" cy="777302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93"/>
            <a:ext cx="659207" cy="6592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1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1" y="3934595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6" y="5345434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7"/>
            <a:ext cx="659207" cy="6592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1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14" y="6656602"/>
            <a:ext cx="4377034" cy="777302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48"/>
            <a:ext cx="659207" cy="6592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1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6" y="8024990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27"/>
            <a:ext cx="659207" cy="6592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1" y="7953929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10"/>
            <a:ext cx="18286413" cy="2017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2" y="457210"/>
            <a:ext cx="16516813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8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1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23" y="248400"/>
            <a:ext cx="9599849" cy="1202400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6" y="2665874"/>
            <a:ext cx="5702453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46"/>
            <a:ext cx="5708073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87" y="5866271"/>
            <a:ext cx="358832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5" y="6612636"/>
            <a:ext cx="3591862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1" y="5092979"/>
            <a:ext cx="4705908" cy="720080"/>
          </a:xfrm>
        </p:spPr>
        <p:txBody>
          <a:bodyPr anchor="ctr">
            <a:noAutofit/>
          </a:bodyPr>
          <a:lstStyle>
            <a:lvl1pPr algn="l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68" y="5839346"/>
            <a:ext cx="4710545" cy="309685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49" y="7889053"/>
            <a:ext cx="3394363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5" y="8635421"/>
            <a:ext cx="4536470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8" y="2917371"/>
            <a:ext cx="1524000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21" y="6276110"/>
            <a:ext cx="1282815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49"/>
            <a:ext cx="775861" cy="241145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83" y="5278592"/>
            <a:ext cx="3050601" cy="174428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301" y="140040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3" y="1543101"/>
            <a:ext cx="9601995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46" y="3287181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67" y="648119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55" y="8538062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37" y="5725586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1" y="4510270"/>
            <a:ext cx="12846752" cy="8431180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0" y="911144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5" y="2008421"/>
            <a:ext cx="3525806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45" y="1946367"/>
            <a:ext cx="10930281" cy="3098660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76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45" y="5497349"/>
            <a:ext cx="10954255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5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5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5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5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5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40" y="193861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40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40" y="330124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40" y="402131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40" y="466386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40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40" y="602649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40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40" y="738912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40" y="810919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29" y="6669596"/>
            <a:ext cx="8096798" cy="5313839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50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50" y="4401210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21" y="2115512"/>
            <a:ext cx="5089180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67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69" y="4588008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505" y="1946367"/>
            <a:ext cx="7777111" cy="3098660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36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4" y="5497349"/>
            <a:ext cx="7794170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0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80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321681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46" y="768781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7982867"/>
            <a:ext cx="17425936" cy="146159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91" y="911133"/>
            <a:ext cx="4142834" cy="5293724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22"/>
            <a:ext cx="3525806" cy="419644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3" y="1698268"/>
            <a:ext cx="1400538" cy="1400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3" y="206631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77" y="1689843"/>
            <a:ext cx="4210865" cy="720080"/>
          </a:xfrm>
        </p:spPr>
        <p:txBody>
          <a:bodyPr anchor="t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8"/>
            <a:ext cx="4259914" cy="89609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40"/>
            <a:ext cx="1400538" cy="1400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8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77" y="3946822"/>
            <a:ext cx="4210865" cy="720080"/>
          </a:xfrm>
        </p:spPr>
        <p:txBody>
          <a:bodyPr anchor="t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70" y="4492348"/>
            <a:ext cx="4259914" cy="89609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7" y="1694638"/>
            <a:ext cx="1400538" cy="1400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8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94" y="1686221"/>
            <a:ext cx="4210865" cy="720080"/>
          </a:xfrm>
        </p:spPr>
        <p:txBody>
          <a:bodyPr anchor="t">
            <a:noAutofit/>
          </a:bodyPr>
          <a:lstStyle>
            <a:lvl1pPr algn="l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31" y="2231738"/>
            <a:ext cx="4259914" cy="89609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7" y="3955238"/>
            <a:ext cx="1400538" cy="14005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8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94" y="3946822"/>
            <a:ext cx="4210865" cy="720080"/>
          </a:xfrm>
        </p:spPr>
        <p:txBody>
          <a:bodyPr anchor="t">
            <a:noAutofit/>
          </a:bodyPr>
          <a:lstStyle>
            <a:lvl1pPr algn="l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31" y="4492346"/>
            <a:ext cx="4259914" cy="89609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2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79"/>
            <a:ext cx="11703600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84" y="239378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86" y="1800273"/>
            <a:ext cx="10397852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66" y="829998"/>
            <a:ext cx="6192689" cy="4215032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75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30" y="5497341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10"/>
            <a:ext cx="18286413" cy="4484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84" y="986981"/>
            <a:ext cx="17199429" cy="3381824"/>
          </a:xfrm>
          <a:prstGeom prst="rect">
            <a:avLst/>
          </a:prstGeom>
        </p:spPr>
        <p:txBody>
          <a:bodyPr vert="horz" lIns="163200" tIns="81600" rIns="163200" bIns="81600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86" y="457200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1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3" y="4760693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69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6132297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66"/>
            <a:ext cx="1756228" cy="17562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1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1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1" y="8404315"/>
            <a:ext cx="863601" cy="86360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31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2" y="2481939"/>
            <a:ext cx="8739186" cy="1524008"/>
          </a:xfrm>
          <a:prstGeom prst="rect">
            <a:avLst/>
          </a:prstGeom>
        </p:spPr>
        <p:txBody>
          <a:bodyPr vert="horz" lIns="163200" tIns="81600" rIns="163200" bIns="81600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13"/>
            <a:ext cx="1183533" cy="11835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12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15" y="4206405"/>
            <a:ext cx="7416798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69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4" y="6398074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10" y="6408869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74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70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4" y="726167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10" y="7272470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7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48"/>
            <a:ext cx="504372" cy="504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8" y="2531522"/>
            <a:ext cx="4056748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50" y="2533949"/>
            <a:ext cx="4056748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611" y="-884601"/>
            <a:ext cx="4385420" cy="6154622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31" y="253394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00" tIns="45699" rIns="91400" bIns="45699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48" y="4764187"/>
            <a:ext cx="4469546" cy="6154622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48" y="968701"/>
            <a:ext cx="4469546" cy="6154622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7" y="2866452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31" y="3998627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00" tIns="45699" rIns="91400" bIns="45699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00" tIns="45699" rIns="91400" bIns="45699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6" y="691992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8" y="1724426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8" y="3627317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8" y="5530208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8" y="7433101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7"/>
            <a:ext cx="742430" cy="692455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0" tIns="45699" rIns="91400" bIns="45699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01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3" y="5157458"/>
            <a:ext cx="742430" cy="692455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0" tIns="45699" rIns="91400" bIns="45699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02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303" y="6823365"/>
            <a:ext cx="742430" cy="692455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0" tIns="45699" rIns="91400" bIns="45699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03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9" y="8465004"/>
            <a:ext cx="742430" cy="692455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0" tIns="45699" rIns="91400" bIns="45699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04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6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20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5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9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8" y="2463273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16" y="3895509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97" y="5327742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70" y="6759978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52" y="246967"/>
            <a:ext cx="11765081" cy="1203152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1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6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7" y="2844335"/>
            <a:ext cx="659207" cy="6592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7" y="4184113"/>
            <a:ext cx="659207" cy="6592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1" y="2735837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1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7" y="5523890"/>
            <a:ext cx="659207" cy="6592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1" y="5415391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7" y="6863669"/>
            <a:ext cx="659207" cy="6592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1" y="6755171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7" y="8203447"/>
            <a:ext cx="659207" cy="6592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1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10"/>
            <a:ext cx="18286413" cy="2017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2" y="457210"/>
            <a:ext cx="16516813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8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600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38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74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73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71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70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1" y="4279411"/>
            <a:ext cx="16200312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35" y="4135396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0"/>
            <a:ext cx="18286413" cy="33433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2" y="928178"/>
            <a:ext cx="16516813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311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9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8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8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64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9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3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43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8" y="4393539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9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9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6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97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9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74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74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13" y="8477761"/>
            <a:ext cx="6677031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6" y="6645438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4" y="6645443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2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26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2" y="7365874"/>
            <a:ext cx="1896612" cy="1938960"/>
          </a:xfrm>
          <a:prstGeom prst="rect">
            <a:avLst/>
          </a:prstGeom>
          <a:noFill/>
        </p:spPr>
        <p:txBody>
          <a:bodyPr wrap="none" lIns="91410" tIns="45704" rIns="91410" bIns="45704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8"/>
            <a:ext cx="1896612" cy="1938960"/>
          </a:xfrm>
          <a:prstGeom prst="rect">
            <a:avLst/>
          </a:prstGeom>
          <a:noFill/>
        </p:spPr>
        <p:txBody>
          <a:bodyPr wrap="none" lIns="91410" tIns="45704" rIns="91410" bIns="45704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5" y="6645443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20" y="8477761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605" y="4808558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32" y="6494227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65" y="7249865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929750" y="438845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207" y="4668511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38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9775878" y="2625086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20" grpId="0"/>
      <p:bldP spid="21" grpId="0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3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3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3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3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3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5" y="2442120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5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5" y="516737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5" y="6530004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5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72"/>
            <a:ext cx="6894286" cy="4974413"/>
          </a:xfrm>
        </p:spPr>
        <p:txBody>
          <a:bodyPr anchor="ctr">
            <a:noAutofit/>
          </a:bodyPr>
          <a:lstStyle>
            <a:lvl1pPr algn="ctr">
              <a:defRPr sz="39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22" tIns="81611" rIns="163222" bIns="81611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26558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75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4630776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2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4866253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5572429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7" y="696354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9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4" y="7788605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14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9" y="3775355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97" y="3343301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40" y="4035524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209" y="5820748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2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3955859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2" y="5321990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5" y="5394653"/>
            <a:ext cx="16822056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44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64" y="6766647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3" y="7951820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68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70" y="6439651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47" y="8298191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3" y="187298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8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3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50" y="7779037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13" y="8295812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43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5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51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89" y="7186450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6" y="1436232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8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7112011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600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409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9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40" y="103904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40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40" y="785219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40" y="85722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40" y="240167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40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40" y="376431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40" y="44843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40" y="512693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40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40" y="648956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40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0"/>
            <a:ext cx="18286413" cy="33433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2" y="928178"/>
            <a:ext cx="16516813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311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9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8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8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64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9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3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43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8" y="4393539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9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9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6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97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9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74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74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8" y="3995468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9" y="502795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10" y="1039055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203" y="2479214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908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2" y="6222965"/>
            <a:ext cx="9577065" cy="792089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38" y="77357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9"/>
            <a:ext cx="9577065" cy="576065"/>
          </a:xfrm>
        </p:spPr>
        <p:txBody>
          <a:bodyPr anchor="t">
            <a:noAutofit/>
          </a:bodyPr>
          <a:lstStyle>
            <a:lvl1pPr algn="ctr">
              <a:defRPr sz="23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10" y="1039047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5" y="7879814"/>
            <a:ext cx="12486824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87" y="204715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202" y="1899752"/>
            <a:ext cx="432049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43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43" y="6032169"/>
            <a:ext cx="1296146" cy="12961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7" y="616507"/>
            <a:ext cx="9577065" cy="120315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55" y="183488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7" y="1907541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7" y="3271301"/>
            <a:ext cx="9577065" cy="1656185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20" y="6367638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68"/>
            <a:ext cx="1296146" cy="12961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2" y="6032167"/>
            <a:ext cx="1296146" cy="12961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9" y="6367635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9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29" y="6669596"/>
            <a:ext cx="8096798" cy="5313839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50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50" y="4401210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21" y="2115512"/>
            <a:ext cx="5089180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67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69" y="4588008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505" y="1946367"/>
            <a:ext cx="7777111" cy="3098660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36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4" y="5497349"/>
            <a:ext cx="7794170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4" y="3222053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98" y="3814957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9" y="309790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53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88" y="3078030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74" y="3125837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44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3" y="4280933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85" y="4097542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30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8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7" y="273866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7" y="2738669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6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9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56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4" rIns="91410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50" y="3702537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50" y="2777002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50" y="6987902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50" y="6062364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70" y="3716588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70" y="2791050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70" y="7001954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70" y="6076418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75" y="5168146"/>
            <a:ext cx="427547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1" y="3638612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1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62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1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62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1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12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32" y="3620361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32" y="6888103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14" y="6909103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14" y="3613391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2" y="3510332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74581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4451978"/>
            <a:ext cx="13938024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2" y="2943137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4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178615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3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9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3" y="3056625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12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900" y="388169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3" y="281461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51" y="330308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5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6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1" y="6111449"/>
            <a:ext cx="9701240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8" y="3199925"/>
            <a:ext cx="9704416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79" y="6348592"/>
            <a:ext cx="7412835" cy="1893719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92" y="6729748"/>
            <a:ext cx="7412835" cy="1893719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26559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78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4630776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2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4866256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5572432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2" y="6841130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7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707660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782785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901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80" y="3362078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5835461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40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80" y="6777116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70" y="2423472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59" y="2540058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2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66" y="3365128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70" y="5838512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59" y="5955099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90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66" y="6780167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" y="2407207"/>
            <a:ext cx="18286411" cy="537246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1" y="8157274"/>
            <a:ext cx="16200312" cy="118993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39" y="8013252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54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79" y="2407205"/>
            <a:ext cx="11303445" cy="468052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1" y="7663789"/>
            <a:ext cx="16200312" cy="153055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39" y="751977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205"/>
            <a:ext cx="6982966" cy="46805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1" y="2767246"/>
            <a:ext cx="5400599" cy="4032449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3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7" y="2695233"/>
            <a:ext cx="9577065" cy="1350908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46" y="406136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7" y="4134029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7" y="5359534"/>
            <a:ext cx="9577065" cy="31683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3" y="2407205"/>
            <a:ext cx="4462687" cy="468052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700" y="2407205"/>
            <a:ext cx="8568950" cy="46805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205"/>
            <a:ext cx="5254774" cy="468052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1" y="7663789"/>
            <a:ext cx="16200312" cy="153055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39" y="7519774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1" y="7087726"/>
            <a:ext cx="4463523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36" y="7087726"/>
            <a:ext cx="8568006" cy="144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8" y="7087726"/>
            <a:ext cx="5254774" cy="144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41" y="3034062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910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79" y="3034059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29" y="3034059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41" y="2932461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510" y="2932461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79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28" y="2932458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901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71" y="2983263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38" y="2983263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88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2" y="3742769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3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79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5" y="5501528"/>
            <a:ext cx="3683010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69" y="6380890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42" y="6293626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7" y="549919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6" y="6378545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59" y="6291273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60" y="5501528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3" y="6380890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76" y="6293626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8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90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92" y="6293626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600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60"/>
            <a:ext cx="2950600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90" y="2830857"/>
            <a:ext cx="2950600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9" y="2729262"/>
            <a:ext cx="2950600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5" y="2729259"/>
            <a:ext cx="2950600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9"/>
            <a:ext cx="2950600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9" y="2780064"/>
            <a:ext cx="2950600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7" y="2780064"/>
            <a:ext cx="2950600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1"/>
            <a:ext cx="2950600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3" y="5856380"/>
            <a:ext cx="46357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33"/>
            <a:ext cx="470262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70" y="6648459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2" y="5854034"/>
            <a:ext cx="467689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5" y="6733388"/>
            <a:ext cx="470262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29" y="664612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8" y="5856380"/>
            <a:ext cx="467689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8" y="6735733"/>
            <a:ext cx="470262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63" y="6648459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88" y="384452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64" y="384452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39" y="384452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6"/>
            <a:ext cx="1183533" cy="1183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3" y="2794803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5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2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65" y="3516460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8" y="2479206"/>
            <a:ext cx="1183533" cy="1183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3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2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79" y="351646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6"/>
            <a:ext cx="1183533" cy="1183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6" y="2794803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2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98" y="3516460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7" y="5727958"/>
            <a:ext cx="1183533" cy="11835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4" y="6043556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500" y="6852470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28" y="6765204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58"/>
            <a:ext cx="1183533" cy="11835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7" y="6043556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30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1" y="6852470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40" y="6765204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50" y="5727958"/>
            <a:ext cx="1183533" cy="11835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7" y="6043556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1" y="6852470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61" y="6765204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6"/>
            <a:ext cx="1183533" cy="1183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5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2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65" y="3516460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8" y="2479206"/>
            <a:ext cx="1183533" cy="1183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2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79" y="351646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6"/>
            <a:ext cx="1183533" cy="1183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2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98" y="3516460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7" y="5727958"/>
            <a:ext cx="1183533" cy="11835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500" y="6852470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28" y="6765204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58"/>
            <a:ext cx="1183533" cy="11835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30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1" y="6852470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40" y="6765204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50" y="5727958"/>
            <a:ext cx="1183533" cy="11835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1" y="6852470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61" y="6765204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58" y="3412629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35" y="6065032"/>
            <a:ext cx="2917181" cy="29171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2" y="2792674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44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33" y="6165319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56" y="2685403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33" y="3328319"/>
            <a:ext cx="3976217" cy="397621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16" y="601816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59" y="531641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86" y="5656589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30" y="7855927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60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901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68" y="3362078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60" y="5835461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40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68" y="6777116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23"/>
            <a:ext cx="1756228" cy="1756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39"/>
            <a:ext cx="1756228" cy="17562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97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90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7" y="7271666"/>
            <a:ext cx="6086592" cy="211908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0" y="2696969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11" y="7467597"/>
            <a:ext cx="7762990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" y="263252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9" y="7173690"/>
            <a:ext cx="1008744" cy="10087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70" y="1867540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3" y="6386297"/>
            <a:ext cx="8766629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97" y="3531937"/>
            <a:ext cx="8766629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6" y="2742861"/>
            <a:ext cx="3152798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5"/>
            <a:ext cx="3152798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4014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9" y="2742861"/>
            <a:ext cx="3152798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4" y="2618715"/>
            <a:ext cx="3152798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17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3" y="2742861"/>
            <a:ext cx="3152798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7" y="2618715"/>
            <a:ext cx="3152798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6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6" y="2742861"/>
            <a:ext cx="3152798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5"/>
            <a:ext cx="3152798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11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48"/>
            <a:ext cx="3977631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6" y="7219200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56" y="7117867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803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54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39" y="711552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0" y="5988148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200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23" y="7117867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48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6" y="7219200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906" y="7117867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6" y="6485317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1" y="648297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17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8" y="6485317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3" y="9432799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6" y="2742861"/>
            <a:ext cx="3152798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5"/>
            <a:ext cx="3152798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4014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9" y="2742861"/>
            <a:ext cx="3152798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4" y="2618715"/>
            <a:ext cx="3152798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17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3" y="2742861"/>
            <a:ext cx="3152798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7" y="2618715"/>
            <a:ext cx="3152798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6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6" y="2742861"/>
            <a:ext cx="3152798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5"/>
            <a:ext cx="3152798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11" y="2700667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48"/>
            <a:ext cx="3977631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6" y="6781879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56" y="6680545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803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3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39" y="6678202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0" y="5988148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79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23" y="6680545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48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6" y="6781879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906" y="6680545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3" y="9432799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71" y="5560532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3" y="6515045"/>
            <a:ext cx="405981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12"/>
            <a:ext cx="4163055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49" y="2898951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6" y="2691464"/>
            <a:ext cx="4163055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10"/>
            <a:ext cx="4044577" cy="404457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1" y="2220430"/>
            <a:ext cx="565687" cy="5656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5" y="7178641"/>
            <a:ext cx="566336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22"/>
            <a:ext cx="5147473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58" y="2506652"/>
            <a:ext cx="562797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9" y="3386007"/>
            <a:ext cx="5586603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57" y="329875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5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5" y="5891735"/>
            <a:ext cx="573394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708"/>
            <a:ext cx="573394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5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5" y="8027681"/>
            <a:ext cx="573394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52" y="5818391"/>
            <a:ext cx="4629196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52" y="6886364"/>
            <a:ext cx="4629196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52" y="7954337"/>
            <a:ext cx="4629196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4" y="2503265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15" y="3295350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89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85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86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81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85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8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83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79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79"/>
            <a:ext cx="6140651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104"/>
            <a:ext cx="679093" cy="6790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83" y="3721840"/>
            <a:ext cx="864095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20" y="4896458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2" y="3271303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208"/>
            <a:ext cx="7763738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5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7" y="5533875"/>
            <a:ext cx="2871935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45" y="5533880"/>
            <a:ext cx="2847483" cy="1360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1007" y="5533880"/>
            <a:ext cx="4160969" cy="1360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77" y="5533880"/>
            <a:ext cx="4160969" cy="1360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908" y="5533872"/>
            <a:ext cx="4160969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8"/>
            <a:ext cx="609599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5" y="5297108"/>
            <a:ext cx="609599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8"/>
            <a:ext cx="609599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9" y="5297108"/>
            <a:ext cx="609599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4" y="453475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86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71"/>
            <a:ext cx="4548273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74" y="3788893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5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8" y="6629613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96" y="7378723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8" y="7581351"/>
            <a:ext cx="4548273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7" y="451298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5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207"/>
            <a:ext cx="4548273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97" y="3767122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4" y="596195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13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54" y="7378723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51"/>
            <a:ext cx="4548273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807" y="5409183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13" y="592229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35" y="4473924"/>
            <a:ext cx="1906940" cy="45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5005" y="341631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88" y="5735601"/>
            <a:ext cx="419098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84" y="5922298"/>
            <a:ext cx="254582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31" y="5396259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7" y="7365363"/>
            <a:ext cx="1906940" cy="457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91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28" y="5734608"/>
            <a:ext cx="419098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26" y="5921301"/>
            <a:ext cx="254582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71" y="5413504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401" y="4478247"/>
            <a:ext cx="1906940" cy="457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69" y="3420627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95" y="5735601"/>
            <a:ext cx="419098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91" y="5922298"/>
            <a:ext cx="254582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38" y="5396259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66" y="7365363"/>
            <a:ext cx="1906940" cy="457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36" y="8214691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35" y="5734608"/>
            <a:ext cx="419098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32" y="5921301"/>
            <a:ext cx="254582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78" y="5413504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408" y="4478247"/>
            <a:ext cx="1906940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76" y="3420627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2" y="5735601"/>
            <a:ext cx="419098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84" y="3270358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15" y="402600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17" y="39285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7" y="268882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91" y="3270358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22" y="402600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24" y="3928594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4" y="268882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52" y="3270358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83" y="402600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85" y="3928594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5" y="268882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25" y="6632576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55" y="7388214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58" y="7290807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9" y="8462896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54" y="6632576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85" y="7388214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87" y="7290807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7" y="8462896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7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00" tIns="81600" rIns="163200" bIns="81600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5" y="3775966"/>
            <a:ext cx="18286411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6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9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6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71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6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2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6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34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6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8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1" y="7170291"/>
            <a:ext cx="16200312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39" y="7026279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75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75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3" y="4163875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5" y="4163875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75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26" y="4278340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7" y="4278340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73" y="4278340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45" y="4278340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4" y="4278340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83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8" y="2368883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4" y="2368883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50" y="2368883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6" y="2368883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49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40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6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8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1" y="7663789"/>
            <a:ext cx="16200312" cy="153055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39" y="7519774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3" y="2767236"/>
            <a:ext cx="7129367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13" y="3847366"/>
            <a:ext cx="5329367" cy="552062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40" y="2947265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13" y="5479547"/>
            <a:ext cx="5329367" cy="552062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27" y="7111729"/>
            <a:ext cx="5329367" cy="552062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13" y="4399418"/>
            <a:ext cx="7129367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13" y="6031598"/>
            <a:ext cx="7129367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27" y="7663781"/>
            <a:ext cx="7129367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30" y="4579447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30" y="6211628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40" y="7843803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9002" y="2668427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603" y="7570632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202" y="4299864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6010" y="5932790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37" y="3139079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99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10" y="5197637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66" y="5328330"/>
            <a:ext cx="4959524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15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1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27" y="12022007"/>
            <a:ext cx="1496309" cy="2535060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7"/>
            <a:ext cx="9872899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16"/>
            <a:ext cx="410308" cy="4103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86"/>
            <a:ext cx="410308" cy="4103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57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9" y="7270845"/>
            <a:ext cx="4959524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39" y="5330501"/>
            <a:ext cx="410308" cy="4103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28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404" y="3385817"/>
            <a:ext cx="4959524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3" y="3410903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3" y="4771793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3" y="6132683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3" y="7493573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90" y="3200754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90" y="4563384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90" y="5926011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90" y="7288638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42"/>
            <a:ext cx="6894286" cy="4974413"/>
          </a:xfrm>
        </p:spPr>
        <p:txBody>
          <a:bodyPr anchor="ctr">
            <a:noAutofit/>
          </a:bodyPr>
          <a:lstStyle>
            <a:lvl1pPr algn="ctr">
              <a:defRPr sz="39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69" y="791253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69" y="654715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69" y="245099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69" y="3816388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69" y="518176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6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2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16" y="245698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16" y="3822369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16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16" y="6553134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16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213" y="2581934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213" y="3947315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213" y="8043463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213" y="5312698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213" y="6678080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4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50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803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82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66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3"/>
            <a:ext cx="18288001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83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2" y="5060332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66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6" y="4534915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45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90" y="4009498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9774396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7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1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5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91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42" y="8254826"/>
            <a:ext cx="4056202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62" y="8157427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66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2"/>
            <a:ext cx="4056202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93" y="413652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93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8"/>
            <a:ext cx="4056202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47" y="7646029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26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17" y="2400932"/>
            <a:ext cx="4056202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37" y="3679684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8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2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46" y="7106758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39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71" y="1860245"/>
            <a:ext cx="4056202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91" y="3138997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86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84" y="4274459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86" y="2525489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4" y="602343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3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3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1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3" y="6023432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1" y="7772402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7" y="4274466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6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6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49" y="5325560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98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75" y="6370589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8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22" y="441546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22" y="701352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47" y="701352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47" y="441546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2" y="4310749"/>
            <a:ext cx="582832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2" y="4898582"/>
            <a:ext cx="6561895" cy="95068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7" y="7837722"/>
            <a:ext cx="582832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6" y="8425559"/>
            <a:ext cx="6561895" cy="95068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9" y="6163371"/>
            <a:ext cx="5828322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14"/>
            <a:ext cx="6333786" cy="950681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1" y="2599790"/>
            <a:ext cx="5828322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2" y="3187628"/>
            <a:ext cx="6333786" cy="950681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1"/>
            <a:ext cx="18286413" cy="52875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60" y="3919365"/>
            <a:ext cx="2448274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5"/>
            <a:ext cx="2448274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45" y="3919365"/>
            <a:ext cx="2448274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47" y="4711452"/>
            <a:ext cx="864095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32" y="4711452"/>
            <a:ext cx="864095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304" y="4711452"/>
            <a:ext cx="864095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63" y="6439654"/>
            <a:ext cx="421086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55" y="6439654"/>
            <a:ext cx="421086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19" y="6437301"/>
            <a:ext cx="421086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9" y="7319008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9008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6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28" y="7231740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76" y="723174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13" y="7231740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2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89" y="436434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3"/>
            <a:ext cx="17560542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89" y="5746794"/>
            <a:ext cx="17798537" cy="1332290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5" y="3330404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5" y="4707315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5" y="6071702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5" y="7436088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39" y="3049009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39" y="4443173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39" y="5818619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39" y="7194569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19" y="3021849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5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19" y="6316968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19" y="3285720"/>
            <a:ext cx="137886" cy="70012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90" y="4989170"/>
            <a:ext cx="137888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3" y="7342919"/>
            <a:ext cx="137888" cy="29440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65" y="5686380"/>
            <a:ext cx="136226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89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40" y="1306534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14" y="4475687"/>
            <a:ext cx="1163781" cy="1163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62" y="2772239"/>
            <a:ext cx="1163781" cy="1163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72" y="6179138"/>
            <a:ext cx="1163781" cy="116378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52" y="5172894"/>
            <a:ext cx="1163781" cy="1163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87" y="3525118"/>
            <a:ext cx="1163781" cy="1163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79" y="6820679"/>
            <a:ext cx="1163781" cy="1163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6" y="3628311"/>
            <a:ext cx="136802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4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21"/>
            <a:ext cx="136800" cy="4638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7" y="4609578"/>
            <a:ext cx="136800" cy="55859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1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3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8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8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3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12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8" y="3829891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2" y="4780460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3" y="6483911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7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7" y="7125450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43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37" y="3460681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9" y="4352230"/>
            <a:ext cx="5602754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2" y="516588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61" y="6055674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30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7" y="3407712"/>
            <a:ext cx="3602007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1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9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308" y="6703273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9" y="747097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83" y="6029238"/>
            <a:ext cx="1669777" cy="1669778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79" y="3696526"/>
            <a:ext cx="1669777" cy="1669778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79" y="6029238"/>
            <a:ext cx="1669777" cy="1669778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83" y="3696526"/>
            <a:ext cx="1669777" cy="1669778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32" y="7275436"/>
            <a:ext cx="1669777" cy="1669778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32" y="2478459"/>
            <a:ext cx="1669777" cy="1669778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1" y="3959060"/>
            <a:ext cx="3505994" cy="3505994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9"/>
            <a:ext cx="478242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607" y="3228487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8"/>
            <a:ext cx="478242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1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607" y="550355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82"/>
            <a:ext cx="478242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607" y="7778618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8" y="2573430"/>
            <a:ext cx="4782429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304" y="3231676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8" y="4848494"/>
            <a:ext cx="4782429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304" y="5506736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8" y="7123570"/>
            <a:ext cx="4782429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5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304" y="7781799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202"/>
            <a:ext cx="2832008" cy="588437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36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8" y="7823210"/>
            <a:ext cx="2670628" cy="905960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70" y="552995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4" y="3211297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36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1" y="2961533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5" y="4197890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5" y="6530608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1" y="7787549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1" y="6530608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1" y="4197890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2" y="465909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6"/>
            <a:ext cx="7773621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1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5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2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5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6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6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79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79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50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50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30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30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54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3" y="572074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54" y="572074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13" y="2538669"/>
            <a:ext cx="5361141" cy="2505075"/>
          </a:xfrm>
        </p:spPr>
        <p:txBody>
          <a:bodyPr anchor="ctr">
            <a:normAutofit/>
          </a:bodyPr>
          <a:lstStyle>
            <a:lvl1pPr marL="342749" indent="-342749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79" y="5277831"/>
            <a:ext cx="5361141" cy="2505075"/>
          </a:xfrm>
        </p:spPr>
        <p:txBody>
          <a:bodyPr anchor="ctr">
            <a:normAutofit/>
          </a:bodyPr>
          <a:lstStyle>
            <a:lvl1pPr marL="342749" indent="-342749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9"/>
            <a:ext cx="5435004" cy="2505075"/>
          </a:xfrm>
        </p:spPr>
        <p:txBody>
          <a:bodyPr anchor="ctr">
            <a:normAutofit/>
          </a:bodyPr>
          <a:lstStyle>
            <a:lvl1pPr marL="342749" indent="-342749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1" y="5277831"/>
            <a:ext cx="5435004" cy="2505075"/>
          </a:xfrm>
        </p:spPr>
        <p:txBody>
          <a:bodyPr anchor="ctr">
            <a:normAutofit/>
          </a:bodyPr>
          <a:lstStyle>
            <a:lvl1pPr marL="342749" indent="-342749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" y="2421624"/>
            <a:ext cx="526092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" y="5160792"/>
            <a:ext cx="526092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36" y="2421612"/>
            <a:ext cx="526092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34" y="5160780"/>
            <a:ext cx="526092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1" y="8292507"/>
            <a:ext cx="16200312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39" y="8148502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90" y="217131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23" y="3234519"/>
            <a:ext cx="4076208" cy="4184090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31" y="4465805"/>
            <a:ext cx="2876676" cy="2952812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47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84" y="2388736"/>
            <a:ext cx="2876676" cy="2952812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5005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34" y="4863288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0" y="7997589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46" y="7892109"/>
            <a:ext cx="3240361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73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7" y="3460119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99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73" y="3460119"/>
            <a:ext cx="1966991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73" y="5538755"/>
            <a:ext cx="1966991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52" y="3278452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86" y="6117274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83" y="4561121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1" y="2886539"/>
            <a:ext cx="831448" cy="83144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38" y="2768895"/>
            <a:ext cx="1190375" cy="11903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67"/>
            <a:ext cx="4125686" cy="4125686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9" y="261620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26"/>
            <a:ext cx="2616653" cy="2623463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59"/>
            <a:ext cx="2616653" cy="2623463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27" y="4520300"/>
            <a:ext cx="2774041" cy="2774042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8" y="2448870"/>
            <a:ext cx="3020782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68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66" y="5907320"/>
            <a:ext cx="1014526" cy="10145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85" y="2894048"/>
            <a:ext cx="1190375" cy="11903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7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67" y="2308825"/>
            <a:ext cx="824698" cy="824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212" y="6669320"/>
            <a:ext cx="1044567" cy="10445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1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9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7" y="3468819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89" y="5973003"/>
            <a:ext cx="794593" cy="7945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89" y="6477972"/>
            <a:ext cx="794593" cy="7945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97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28" y="4727552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67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43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55" y="568960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2" y="5994302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40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8" y="3542471"/>
            <a:ext cx="2766130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6" y="5506196"/>
            <a:ext cx="2766130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9"/>
            <a:ext cx="14674118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46" y="7892109"/>
            <a:ext cx="3240361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50" y="3354584"/>
            <a:ext cx="2688353" cy="4554632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7" y="462989"/>
            <a:ext cx="7911617" cy="6409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15" y="142537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22"/>
            <a:ext cx="2044963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10" y="3236669"/>
            <a:ext cx="1709738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2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771625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6" y="8137756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8432803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8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600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38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74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73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71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70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19" y="3352810"/>
            <a:ext cx="3920838" cy="3311237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30" y="3352800"/>
            <a:ext cx="3920838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70" y="3352810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3"/>
            <a:ext cx="3920838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9"/>
            <a:ext cx="2771703" cy="1031009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9"/>
            <a:ext cx="2771703" cy="1031009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9"/>
            <a:ext cx="2771703" cy="1031009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9"/>
            <a:ext cx="2771703" cy="1031009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69" y="248403"/>
            <a:ext cx="8244251" cy="120315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93" y="140040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89" y="3552235"/>
            <a:ext cx="371621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90" y="4184841"/>
            <a:ext cx="3729296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43" y="3552235"/>
            <a:ext cx="371621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5" y="4184841"/>
            <a:ext cx="3729296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98" y="3552235"/>
            <a:ext cx="371621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300" y="4184840"/>
            <a:ext cx="3729296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35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6" y="4184849"/>
            <a:ext cx="3729296" cy="3522248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03" y="8098981"/>
            <a:ext cx="12735953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19" y="7998742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7" y="1543101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62" y="-4938713"/>
            <a:ext cx="35411093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65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62" y="-4938713"/>
            <a:ext cx="35411093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65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62" y="-4938713"/>
            <a:ext cx="35411093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65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62" y="-4938713"/>
            <a:ext cx="35411093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65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101"/>
            <a:ext cx="5040000" cy="5040001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3"/>
            <a:ext cx="5399999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3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1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10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27" y="1520093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8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600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38"/>
            <a:ext cx="1088138" cy="188528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74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73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71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70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8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7112011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600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409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48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68" y="6766647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3" y="7951823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72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74" y="6439654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51" y="8298194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3" y="187298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402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3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54" y="7779040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17" y="8295815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47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5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54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93" y="7186453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6" y="1436232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42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20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77" y="1756105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4" y="1039055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63"/>
            <a:ext cx="9577065" cy="1350908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34" y="24771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201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1" y="3838763"/>
            <a:ext cx="1296146" cy="12961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8" y="417423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62"/>
            <a:ext cx="1296146" cy="12961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83" y="3838762"/>
            <a:ext cx="1296146" cy="12961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3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60" y="417423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29" y="5279576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9" y="5279576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7" y="6295639"/>
            <a:ext cx="15900642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8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31" y="877314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92" y="877314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9" y="9464653"/>
            <a:ext cx="3950505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53"/>
            <a:ext cx="3950505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53"/>
            <a:ext cx="3950505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67" y="1019175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53" y="1066982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92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1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5" y="0"/>
            <a:ext cx="2617201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5" y="25731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5" y="5143500"/>
            <a:ext cx="2617201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5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0" y="77166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1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1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3" y="5143500"/>
            <a:ext cx="5223601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53" y="0"/>
            <a:ext cx="5223601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6" y="5247629"/>
            <a:ext cx="9577065" cy="1350908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106" y="6613761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6" y="6686426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1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5" y="0"/>
            <a:ext cx="2617201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5" y="25731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5" y="5143500"/>
            <a:ext cx="2617201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5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0" y="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0" y="2573100"/>
            <a:ext cx="2617201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0" y="51435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0" y="77166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1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1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1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1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63" y="3775358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501" y="3343301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44" y="4035524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213" y="5820751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0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3955862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6" y="5321993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5" y="5394653"/>
            <a:ext cx="16822056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3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13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59" y="0"/>
            <a:ext cx="7119404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022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22"/>
            <a:ext cx="4680520" cy="1566932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3" y="2552574"/>
            <a:ext cx="4680522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34"/>
            <a:ext cx="3816425" cy="4680521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1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603"/>
            <a:ext cx="1009180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3" y="4457092"/>
            <a:ext cx="981759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20"/>
            <a:ext cx="1206627" cy="180446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7" y="3705692"/>
            <a:ext cx="1061284" cy="225968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39" y="3628896"/>
            <a:ext cx="1173720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5" y="3283362"/>
            <a:ext cx="1170978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4" y="2918336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31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22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3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9" y="1206116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4" y="647323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16"/>
            <a:ext cx="0" cy="672338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81"/>
            <a:ext cx="0" cy="138377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9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1"/>
            <a:ext cx="0" cy="335060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200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4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321681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46" y="768781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7982859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8" y="3995468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1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9" y="502795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10" y="1039055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203" y="2479214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908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2" y="6222965"/>
            <a:ext cx="9577065" cy="792089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38" y="77357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9"/>
            <a:ext cx="9577065" cy="576065"/>
          </a:xfrm>
        </p:spPr>
        <p:txBody>
          <a:bodyPr anchor="t">
            <a:noAutofit/>
          </a:bodyPr>
          <a:lstStyle>
            <a:lvl1pPr algn="ctr">
              <a:defRPr sz="23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10" y="1039047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5" y="7879814"/>
            <a:ext cx="12486824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87" y="204715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202" y="1899752"/>
            <a:ext cx="432049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43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8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111" y="55914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5"/>
            <a:ext cx="1923833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605"/>
            <a:ext cx="1780557" cy="525222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3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5" y="6956692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46" y="8322823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86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57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9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3" y="2895600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6" y="3182785"/>
            <a:ext cx="409324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3" y="4045530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13"/>
            <a:ext cx="409324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3" y="5195455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6" y="5482629"/>
            <a:ext cx="409324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9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9" y="3185942"/>
            <a:ext cx="409324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6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9" y="4335869"/>
            <a:ext cx="409324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3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9" y="5485788"/>
            <a:ext cx="409324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27" y="1838894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55" y="18388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7" y="462989"/>
            <a:ext cx="7911617" cy="6409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15" y="142537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22"/>
            <a:ext cx="2044963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10" y="3236669"/>
            <a:ext cx="1709738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2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771625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6" y="8137756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8432803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0" y="6350009"/>
            <a:ext cx="18286413" cy="3937001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699" rIns="91400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1" y="246967"/>
            <a:ext cx="14349567" cy="1203152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62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399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4"/>
            <a:ext cx="8534399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25"/>
            <a:ext cx="8534399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1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7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36" y="6594219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4" y="6715057"/>
            <a:ext cx="7794170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14" y="2786685"/>
            <a:ext cx="7122600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68"/>
            <a:ext cx="409324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14" y="3936612"/>
            <a:ext cx="7122600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95"/>
            <a:ext cx="409324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14" y="5086539"/>
            <a:ext cx="7122600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22"/>
            <a:ext cx="409324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113" y="1358482"/>
            <a:ext cx="576064" cy="576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403" y="0"/>
            <a:ext cx="1368151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3" y="1021916"/>
            <a:ext cx="792087" cy="7920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600" y="223648"/>
            <a:ext cx="992844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2" y="9463868"/>
            <a:ext cx="5790697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4" y="9150345"/>
            <a:ext cx="434348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83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5" y="9704244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83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83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2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0" y="0"/>
            <a:ext cx="13914662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6" y="0"/>
            <a:ext cx="13914662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69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19" y="4055838"/>
            <a:ext cx="7235166" cy="3312381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3"/>
            <a:ext cx="7227001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56" y="3220777"/>
            <a:ext cx="10698971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27" y="7485852"/>
            <a:ext cx="3240001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3" y="856343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00" tIns="81600" rIns="163200" bIns="81600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" y="6778172"/>
            <a:ext cx="18286415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00" tIns="81600" rIns="163200" bIns="81600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7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1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7" y="1016454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3" y="246967"/>
            <a:ext cx="16507875" cy="1203152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11"/>
            <a:ext cx="16457772" cy="6788945"/>
          </a:xfrm>
          <a:prstGeom prst="rect">
            <a:avLst/>
          </a:prstGeom>
        </p:spPr>
        <p:txBody>
          <a:bodyPr vert="horz" lIns="163200" tIns="81600" rIns="163200" bIns="8160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2" y="9463868"/>
            <a:ext cx="5790697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4" y="9150345"/>
            <a:ext cx="434348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83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5" y="9704244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83" y="9432799"/>
            <a:ext cx="1080120" cy="547688"/>
          </a:xfrm>
          <a:prstGeom prst="rect">
            <a:avLst/>
          </a:prstGeom>
        </p:spPr>
        <p:txBody>
          <a:bodyPr vert="horz" lIns="163200" tIns="81600" rIns="163200" bIns="81600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4189" r:id="rId28"/>
    <p:sldLayoutId id="2147484190" r:id="rId29"/>
    <p:sldLayoutId id="2147484191" r:id="rId30"/>
    <p:sldLayoutId id="2147484192" r:id="rId31"/>
    <p:sldLayoutId id="2147484193" r:id="rId32"/>
    <p:sldLayoutId id="2147484194" r:id="rId33"/>
    <p:sldLayoutId id="2147484195" r:id="rId34"/>
    <p:sldLayoutId id="2147484196" r:id="rId35"/>
    <p:sldLayoutId id="2147484197" r:id="rId36"/>
    <p:sldLayoutId id="2147484177" r:id="rId37"/>
    <p:sldLayoutId id="2147484179" r:id="rId38"/>
    <p:sldLayoutId id="2147484182" r:id="rId39"/>
    <p:sldLayoutId id="2147484187" r:id="rId40"/>
    <p:sldLayoutId id="2147483962" r:id="rId41"/>
    <p:sldLayoutId id="2147483963" r:id="rId42"/>
    <p:sldLayoutId id="2147483748" r:id="rId43"/>
    <p:sldLayoutId id="2147483675" r:id="rId44"/>
    <p:sldLayoutId id="2147483751" r:id="rId45"/>
    <p:sldLayoutId id="2147483676" r:id="rId46"/>
    <p:sldLayoutId id="2147483752" r:id="rId47"/>
    <p:sldLayoutId id="2147483706" r:id="rId48"/>
    <p:sldLayoutId id="2147483660" r:id="rId49"/>
    <p:sldLayoutId id="2147483704" r:id="rId50"/>
    <p:sldLayoutId id="2147483671" r:id="rId51"/>
    <p:sldLayoutId id="2147483718" r:id="rId52"/>
    <p:sldLayoutId id="2147483680" r:id="rId53"/>
    <p:sldLayoutId id="2147483757" r:id="rId54"/>
    <p:sldLayoutId id="2147483702" r:id="rId55"/>
    <p:sldLayoutId id="2147483750" r:id="rId56"/>
    <p:sldLayoutId id="2147483684" r:id="rId57"/>
    <p:sldLayoutId id="2147483749" r:id="rId58"/>
    <p:sldLayoutId id="2147483686" r:id="rId59"/>
    <p:sldLayoutId id="2147483689" r:id="rId60"/>
    <p:sldLayoutId id="2147483690" r:id="rId61"/>
    <p:sldLayoutId id="2147483682" r:id="rId62"/>
    <p:sldLayoutId id="2147483705" r:id="rId63"/>
    <p:sldLayoutId id="2147483710" r:id="rId64"/>
    <p:sldLayoutId id="2147483713" r:id="rId65"/>
    <p:sldLayoutId id="2147483716" r:id="rId66"/>
    <p:sldLayoutId id="2147483735" r:id="rId67"/>
    <p:sldLayoutId id="2147483719" r:id="rId68"/>
    <p:sldLayoutId id="2147483725" r:id="rId69"/>
    <p:sldLayoutId id="2147483726" r:id="rId70"/>
    <p:sldLayoutId id="2147483727" r:id="rId71"/>
    <p:sldLayoutId id="2147483728" r:id="rId72"/>
    <p:sldLayoutId id="2147483734" r:id="rId73"/>
    <p:sldLayoutId id="2147483756" r:id="rId74"/>
    <p:sldLayoutId id="2147483758" r:id="rId75"/>
    <p:sldLayoutId id="2147483693" r:id="rId76"/>
    <p:sldLayoutId id="2147483714" r:id="rId77"/>
    <p:sldLayoutId id="2147483781" r:id="rId7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022" rtl="0" eaLnBrk="1" latinLnBrk="0" hangingPunct="1">
        <a:spcBef>
          <a:spcPct val="0"/>
        </a:spcBef>
        <a:buNone/>
        <a:defRPr kumimoji="1" sz="61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022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3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022" indent="-510008" algn="l" defTabSz="163202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028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6040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2047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057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4071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0082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6088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014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022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029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4043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0057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6063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2072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8086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308" y="246967"/>
            <a:ext cx="16437799" cy="1203152"/>
          </a:xfrm>
          <a:prstGeom prst="rect">
            <a:avLst/>
          </a:prstGeom>
        </p:spPr>
        <p:txBody>
          <a:bodyPr vert="horz" lIns="163200" tIns="81600" rIns="163200" bIns="81600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11"/>
            <a:ext cx="16457772" cy="6788945"/>
          </a:xfrm>
          <a:prstGeom prst="rect">
            <a:avLst/>
          </a:prstGeom>
        </p:spPr>
        <p:txBody>
          <a:bodyPr vert="horz" lIns="163200" tIns="81600" rIns="163200" bIns="8160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022" rtl="0" eaLnBrk="1" latinLnBrk="0" hangingPunct="1">
        <a:spcBef>
          <a:spcPct val="0"/>
        </a:spcBef>
        <a:buNone/>
        <a:defRPr kumimoji="1" sz="61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022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3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022" indent="-510008" algn="l" defTabSz="163202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028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6040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2047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057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4071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0082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6088" indent="-408010" algn="l" defTabSz="16320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014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022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029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4043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0057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6063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2072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8086" algn="l" defTabSz="1632022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321" y="228600"/>
            <a:ext cx="16457772" cy="1485900"/>
          </a:xfrm>
          <a:prstGeom prst="rect">
            <a:avLst/>
          </a:prstGeom>
        </p:spPr>
        <p:txBody>
          <a:bodyPr vert="horz" lIns="163275" tIns="81638" rIns="163275" bIns="81638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321" y="1828800"/>
            <a:ext cx="16457772" cy="7365492"/>
          </a:xfrm>
          <a:prstGeom prst="rect">
            <a:avLst/>
          </a:prstGeom>
        </p:spPr>
        <p:txBody>
          <a:bodyPr vert="horz" lIns="163275" tIns="81638" rIns="163275" bIns="8163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800489" y="9534525"/>
            <a:ext cx="4577699" cy="548640"/>
          </a:xfrm>
          <a:prstGeom prst="rect">
            <a:avLst/>
          </a:prstGeom>
        </p:spPr>
        <p:txBody>
          <a:bodyPr vert="horz" lIns="163275" tIns="81638" rIns="163275" bIns="81638"/>
          <a:lstStyle>
            <a:lvl1pPr algn="l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7/16/2020</a:t>
            </a:fld>
            <a:endParaRPr lang="en-US" sz="25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796793" y="9534525"/>
            <a:ext cx="7009792" cy="548640"/>
          </a:xfrm>
          <a:prstGeom prst="rect">
            <a:avLst/>
          </a:prstGeom>
        </p:spPr>
        <p:txBody>
          <a:bodyPr vert="horz" lIns="163275" tIns="81638" rIns="163275" bIns="81638"/>
          <a:lstStyle>
            <a:lvl1pPr algn="r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225190" y="9534525"/>
            <a:ext cx="3962056" cy="548640"/>
          </a:xfrm>
          <a:prstGeom prst="rect">
            <a:avLst/>
          </a:prstGeom>
        </p:spPr>
        <p:txBody>
          <a:bodyPr vert="horz" lIns="163275" tIns="81638" rIns="163275" bIns="81638"/>
          <a:lstStyle>
            <a:lvl1pPr algn="l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914321" y="9529763"/>
            <a:ext cx="164577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914321" y="1714500"/>
            <a:ext cx="164577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75" tIns="81638" rIns="163275" bIns="81638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885824" y="9671145"/>
            <a:ext cx="286274" cy="2406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6531654" y="9150345"/>
            <a:ext cx="434348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4"/>
          <p:cNvSpPr/>
          <p:nvPr userDrawn="1"/>
        </p:nvSpPr>
        <p:spPr>
          <a:xfrm>
            <a:off x="17151183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9"/>
          <p:cNvSpPr/>
          <p:nvPr userDrawn="1"/>
        </p:nvSpPr>
        <p:spPr>
          <a:xfrm>
            <a:off x="16289465" y="9704244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9" r:id="rId14"/>
    <p:sldLayoutId id="2147484851" r:id="rId15"/>
    <p:sldLayoutId id="2147484852" r:id="rId16"/>
    <p:sldLayoutId id="2147484853" r:id="rId17"/>
    <p:sldLayoutId id="2147484854" r:id="rId18"/>
    <p:sldLayoutId id="2147484855" r:id="rId19"/>
    <p:sldLayoutId id="2147484856" r:id="rId20"/>
    <p:sldLayoutId id="2147484857" r:id="rId21"/>
    <p:sldLayoutId id="2147484485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89826" indent="-489826" algn="l" rtl="0" eaLnBrk="1" latinLnBrk="0" hangingPunct="1">
        <a:spcBef>
          <a:spcPts val="1071"/>
        </a:spcBef>
        <a:buClr>
          <a:schemeClr val="accent1"/>
        </a:buClr>
        <a:buSzPct val="76000"/>
        <a:buFont typeface="Wingdings 3"/>
        <a:buChar char="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979652" indent="-489826" algn="l" rtl="0" eaLnBrk="1" latinLnBrk="0" hangingPunct="1">
        <a:spcBef>
          <a:spcPts val="893"/>
        </a:spcBef>
        <a:buClr>
          <a:schemeClr val="accent2"/>
        </a:buClr>
        <a:buSzPct val="76000"/>
        <a:buFont typeface="Wingdings 3"/>
        <a:buChar char=""/>
        <a:defRPr kumimoji="0" sz="4100" kern="1200">
          <a:solidFill>
            <a:schemeClr val="tx2"/>
          </a:solidFill>
          <a:latin typeface="+mn-lt"/>
          <a:ea typeface="+mn-ea"/>
          <a:cs typeface="+mn-cs"/>
        </a:defRPr>
      </a:lvl2pPr>
      <a:lvl3pPr marL="1469477" indent="-408188" algn="l" rtl="0" eaLnBrk="1" latinLnBrk="0" hangingPunct="1">
        <a:spcBef>
          <a:spcPts val="893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03" indent="-408188" algn="l" rtl="0" eaLnBrk="1" latinLnBrk="0" hangingPunct="1">
        <a:spcBef>
          <a:spcPts val="714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408188" algn="l" rtl="0" eaLnBrk="1" latinLnBrk="0" hangingPunct="1">
        <a:spcBef>
          <a:spcPts val="536"/>
        </a:spcBef>
        <a:buClr>
          <a:schemeClr val="accent2"/>
        </a:buClr>
        <a:buSzPct val="7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938955" indent="-326551" algn="l" rtl="0" eaLnBrk="1" latinLnBrk="0" hangingPunct="1">
        <a:spcBef>
          <a:spcPts val="536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3265505" indent="-326551" algn="l" rtl="0" eaLnBrk="1" latinLnBrk="0" hangingPunct="1">
        <a:spcBef>
          <a:spcPts val="536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3592056" indent="-326551" algn="l" rtl="0" eaLnBrk="1" latinLnBrk="0" hangingPunct="1">
        <a:spcBef>
          <a:spcPts val="536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918606" indent="-326551" algn="l" rtl="0" eaLnBrk="1" latinLnBrk="0" hangingPunct="1">
        <a:spcBef>
          <a:spcPts val="536"/>
        </a:spcBef>
        <a:buClr>
          <a:srgbClr val="9FB8CD"/>
        </a:buClr>
        <a:buSzPct val="75000"/>
        <a:buFont typeface="Wingdings 3"/>
        <a:buChar char=""/>
        <a:defRPr kumimoji="0" lang="en-US" sz="21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2529192" y="2695232"/>
            <a:ext cx="15398992" cy="1584937"/>
          </a:xfrm>
        </p:spPr>
        <p:txBody>
          <a:bodyPr>
            <a:normAutofit fontScale="90000"/>
          </a:bodyPr>
          <a:lstStyle/>
          <a:p>
            <a:r>
              <a:rPr lang="id-ID" sz="6100" b="1" dirty="0"/>
              <a:t>SISTEM INFORMASI </a:t>
            </a:r>
            <a:r>
              <a:rPr lang="en-US" sz="6100" b="1" dirty="0"/>
              <a:t>PEMBERDAYAAN PENGEMIS, GELANDANGAN DAN ANAK PUNK PADA SATUAN POLISI PAMONG PRAJA (SATPOL PP)KABUPATEN PEKALONGAN BERBASIS ANDROID</a:t>
            </a:r>
            <a:endParaRPr lang="ja-JP" altLang="en-US" sz="6100" dirty="0"/>
          </a:p>
        </p:txBody>
      </p:sp>
      <p:sp>
        <p:nvSpPr>
          <p:cNvPr id="6" name="サブタイトル 5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ja-JP" sz="2900" dirty="0" err="1" smtClean="0">
                <a:latin typeface="+mj-lt"/>
              </a:rPr>
              <a:t>Fayi</a:t>
            </a:r>
            <a:r>
              <a:rPr lang="en-US" altLang="ja-JP" sz="2900" dirty="0" smtClean="0">
                <a:latin typeface="+mj-lt"/>
              </a:rPr>
              <a:t> </a:t>
            </a:r>
            <a:r>
              <a:rPr lang="en-US" altLang="ja-JP" sz="2900" dirty="0" err="1" smtClean="0">
                <a:latin typeface="+mj-lt"/>
              </a:rPr>
              <a:t>Lutfiani</a:t>
            </a:r>
            <a:r>
              <a:rPr lang="en-US" altLang="ja-JP" sz="2900" dirty="0">
                <a:latin typeface="+mj-lt"/>
              </a:rPr>
              <a:t/>
            </a:r>
            <a:br>
              <a:rPr lang="en-US" altLang="ja-JP" sz="2900" dirty="0">
                <a:latin typeface="+mj-lt"/>
              </a:rPr>
            </a:br>
            <a:r>
              <a:rPr lang="id-ID" altLang="ja-JP" sz="2900" dirty="0">
                <a:latin typeface="+mj-lt"/>
              </a:rPr>
              <a:t>MI.1</a:t>
            </a:r>
            <a:r>
              <a:rPr lang="en-US" altLang="ja-JP" sz="2900" dirty="0">
                <a:latin typeface="+mj-lt"/>
              </a:rPr>
              <a:t>7</a:t>
            </a:r>
            <a:r>
              <a:rPr lang="id-ID" altLang="ja-JP" sz="2900" dirty="0" smtClean="0">
                <a:latin typeface="+mj-lt"/>
              </a:rPr>
              <a:t>.003</a:t>
            </a:r>
            <a:r>
              <a:rPr lang="en-US" altLang="ja-JP" sz="2900" dirty="0" smtClean="0">
                <a:latin typeface="+mj-lt"/>
              </a:rPr>
              <a:t>5</a:t>
            </a:r>
            <a:r>
              <a:rPr lang="en-US" altLang="ja-JP" sz="2900" dirty="0">
                <a:latin typeface="+mj-lt"/>
              </a:rPr>
              <a:t>4</a:t>
            </a:r>
            <a:endParaRPr lang="ja-JP" altLang="en-US" sz="2900" dirty="0">
              <a:latin typeface="+mj-lt"/>
            </a:endParaRPr>
          </a:p>
          <a:p>
            <a:endParaRPr kumimoji="1" lang="ja-JP" altLang="en-US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5" y="902493"/>
            <a:ext cx="9865210" cy="7650747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623456" y="2951018"/>
            <a:ext cx="6774872" cy="6691746"/>
          </a:xfrm>
        </p:spPr>
        <p:txBody>
          <a:bodyPr>
            <a:normAutofit/>
          </a:bodyPr>
          <a:lstStyle/>
          <a:p>
            <a:r>
              <a:rPr lang="id-ID" dirty="0" smtClean="0"/>
              <a:t>Flowchart Sistem yang Berjalan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33" y="525296"/>
            <a:ext cx="8210145" cy="9125988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id-ID" altLang="ja-JP" dirty="0" smtClean="0"/>
              <a:t>2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623454" y="2951027"/>
            <a:ext cx="6795654" cy="6733310"/>
          </a:xfrm>
        </p:spPr>
        <p:txBody>
          <a:bodyPr>
            <a:normAutofit/>
          </a:bodyPr>
          <a:lstStyle/>
          <a:p>
            <a:r>
              <a:rPr lang="id-ID" dirty="0" smtClean="0"/>
              <a:t>Flowchart Sistem yang Diusulkan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" y="3385235"/>
            <a:ext cx="10107455" cy="4935602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altLang="ja-JP" dirty="0" smtClean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0785777" y="2930246"/>
            <a:ext cx="6754092" cy="6754091"/>
          </a:xfrm>
        </p:spPr>
        <p:txBody>
          <a:bodyPr/>
          <a:lstStyle/>
          <a:p>
            <a:r>
              <a:rPr lang="id-ID" altLang="ja-JP" dirty="0" smtClean="0"/>
              <a:t>Diagram Konteks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5" y="929998"/>
            <a:ext cx="7604258" cy="8322788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0764997" y="2930246"/>
            <a:ext cx="6795652" cy="6712529"/>
          </a:xfrm>
        </p:spPr>
        <p:txBody>
          <a:bodyPr/>
          <a:lstStyle/>
          <a:p>
            <a:r>
              <a:rPr lang="id-ID" altLang="ja-JP" dirty="0" smtClean="0"/>
              <a:t>DFD Level 0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94" y="758767"/>
            <a:ext cx="9376550" cy="8539361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altLang="ja-JP" dirty="0" smtClean="0"/>
              <a:t>7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644236" y="2951019"/>
            <a:ext cx="6774872" cy="6712527"/>
          </a:xfrm>
        </p:spPr>
        <p:txBody>
          <a:bodyPr>
            <a:normAutofit/>
          </a:bodyPr>
          <a:lstStyle/>
          <a:p>
            <a:r>
              <a:rPr lang="id-ID" altLang="ja-JP" dirty="0" smtClean="0"/>
              <a:t>Perancangan Entity Relationship Diagram (ERD)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4" b="12654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r="750"/>
          <a:stretch>
            <a:fillRect/>
          </a:stretch>
        </p:blipFill>
        <p:spPr/>
      </p:pic>
      <p:sp>
        <p:nvSpPr>
          <p:cNvPr id="23" name="テキスト プレースホルダー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altLang="ja-JP" sz="3900" dirty="0">
                <a:latin typeface="Route 159 UltraLight"/>
              </a:rPr>
              <a:t>Tampilan Program</a:t>
            </a:r>
          </a:p>
        </p:txBody>
      </p:sp>
    </p:spTree>
    <p:extLst>
      <p:ext uri="{BB962C8B-B14F-4D97-AF65-F5344CB8AC3E}">
        <p14:creationId xmlns:p14="http://schemas.microsoft.com/office/powerpoint/2010/main" val="4072194686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64" y="2115504"/>
            <a:ext cx="5175115" cy="6795033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67" y="5116749"/>
            <a:ext cx="2179345" cy="3910520"/>
          </a:xfrm>
        </p:spPr>
      </p:pic>
      <p:sp>
        <p:nvSpPr>
          <p:cNvPr id="23" name="テキスト プレースホルダー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altLang="ja-JP" sz="3900" dirty="0">
                <a:latin typeface="Route 159 UltraLight"/>
              </a:rPr>
              <a:t>Tampilan Program</a:t>
            </a:r>
          </a:p>
        </p:txBody>
      </p:sp>
    </p:spTree>
    <p:extLst>
      <p:ext uri="{BB962C8B-B14F-4D97-AF65-F5344CB8AC3E}">
        <p14:creationId xmlns:p14="http://schemas.microsoft.com/office/powerpoint/2010/main" val="3550228729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71481" y="3287062"/>
            <a:ext cx="15543451" cy="1586000"/>
          </a:xfrm>
        </p:spPr>
        <p:txBody>
          <a:bodyPr/>
          <a:lstStyle/>
          <a:p>
            <a:r>
              <a:rPr lang="id-ID" altLang="ja-JP" dirty="0" smtClean="0"/>
              <a:t>Sekian, Terima Kasih...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787699" y="2821647"/>
            <a:ext cx="4270737" cy="720080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26"/>
          </p:nvPr>
        </p:nvSpPr>
        <p:spPr>
          <a:xfrm>
            <a:off x="7552767" y="2821646"/>
            <a:ext cx="4270737" cy="720080"/>
          </a:xfrm>
        </p:spPr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62" name="Text Placeholder 6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66" name="Text Placeholder 65"/>
          <p:cNvSpPr>
            <a:spLocks noGrp="1"/>
          </p:cNvSpPr>
          <p:nvPr>
            <p:ph type="body" sz="quarter" idx="35"/>
          </p:nvPr>
        </p:nvSpPr>
        <p:spPr>
          <a:xfrm>
            <a:off x="7564630" y="6089841"/>
            <a:ext cx="4270737" cy="72008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8"/>
          </p:nvPr>
        </p:nvSpPr>
        <p:spPr>
          <a:xfrm>
            <a:off x="13305049" y="6089841"/>
            <a:ext cx="4270737" cy="720080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 smtClean="0"/>
              <a:t>Latar</a:t>
            </a:r>
            <a:r>
              <a:rPr kumimoji="1"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Belakang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>
          <a:xfrm>
            <a:off x="1272864" y="1595338"/>
            <a:ext cx="16108254" cy="5058383"/>
          </a:xfrm>
        </p:spPr>
        <p:txBody>
          <a:bodyPr>
            <a:noAutofit/>
          </a:bodyPr>
          <a:lstStyle/>
          <a:p>
            <a:r>
              <a:rPr lang="en-US" sz="2300" dirty="0" err="1">
                <a:latin typeface="Candara" pitchFamily="34" charset="0"/>
              </a:rPr>
              <a:t>Dinas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Pemberdayaan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Perempuan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dan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Perlindungan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Anak</a:t>
            </a:r>
            <a:r>
              <a:rPr lang="en-US" sz="2300" dirty="0">
                <a:latin typeface="Candara" pitchFamily="34" charset="0"/>
              </a:rPr>
              <a:t>, </a:t>
            </a:r>
            <a:r>
              <a:rPr lang="en-US" sz="2300" dirty="0" err="1">
                <a:latin typeface="Candara" pitchFamily="34" charset="0"/>
              </a:rPr>
              <a:t>Pengendalian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Penduduk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dan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Keluarga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Berencana</a:t>
            </a:r>
            <a:r>
              <a:rPr lang="en-US" sz="2300" dirty="0">
                <a:latin typeface="Candara" pitchFamily="34" charset="0"/>
              </a:rPr>
              <a:t> (PMD P3A Dan PPKB) </a:t>
            </a:r>
            <a:r>
              <a:rPr lang="en-US" sz="2300" dirty="0" err="1">
                <a:latin typeface="Candara" pitchFamily="34" charset="0"/>
              </a:rPr>
              <a:t>Kabupaten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Pekalongan</a:t>
            </a:r>
            <a:r>
              <a:rPr lang="en-US" sz="2300" dirty="0">
                <a:latin typeface="Candara" pitchFamily="34" charset="0"/>
              </a:rPr>
              <a:t> . </a:t>
            </a:r>
            <a:r>
              <a:rPr lang="en-US" sz="2300" dirty="0" err="1">
                <a:latin typeface="Candara" pitchFamily="34" charset="0"/>
              </a:rPr>
              <a:t>mencatat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ada</a:t>
            </a:r>
            <a:r>
              <a:rPr lang="en-US" sz="2300" dirty="0">
                <a:latin typeface="Candara" pitchFamily="34" charset="0"/>
              </a:rPr>
              <a:t> 19 </a:t>
            </a:r>
            <a:r>
              <a:rPr lang="en-US" sz="2300" dirty="0" err="1">
                <a:latin typeface="Candara" pitchFamily="34" charset="0"/>
              </a:rPr>
              <a:t>kasus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kekerasan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terhadap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perempuan</a:t>
            </a:r>
            <a:r>
              <a:rPr lang="en-US" sz="2300" dirty="0">
                <a:latin typeface="Candara" pitchFamily="34" charset="0"/>
              </a:rPr>
              <a:t>. </a:t>
            </a:r>
            <a:r>
              <a:rPr lang="en-US" sz="2300" dirty="0" err="1">
                <a:latin typeface="Candara" pitchFamily="34" charset="0"/>
              </a:rPr>
              <a:t>Namun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demikian</a:t>
            </a:r>
            <a:r>
              <a:rPr lang="en-US" sz="2300" dirty="0">
                <a:latin typeface="Candara" pitchFamily="34" charset="0"/>
              </a:rPr>
              <a:t>, </a:t>
            </a:r>
            <a:r>
              <a:rPr lang="en-US" sz="2300" dirty="0" err="1">
                <a:latin typeface="Candara" pitchFamily="34" charset="0"/>
              </a:rPr>
              <a:t>fakta</a:t>
            </a:r>
            <a:r>
              <a:rPr lang="en-US" sz="2300" dirty="0">
                <a:latin typeface="Candara" pitchFamily="34" charset="0"/>
              </a:rPr>
              <a:t> di </a:t>
            </a:r>
            <a:r>
              <a:rPr lang="en-US" sz="2300" dirty="0" err="1">
                <a:latin typeface="Candara" pitchFamily="34" charset="0"/>
              </a:rPr>
              <a:t>lapangan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masih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menunjukkan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banyak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korban</a:t>
            </a:r>
            <a:r>
              <a:rPr lang="en-US" sz="2300" dirty="0">
                <a:latin typeface="Candara" pitchFamily="34" charset="0"/>
              </a:rPr>
              <a:t> yang </a:t>
            </a:r>
            <a:r>
              <a:rPr lang="en-US" sz="2300" dirty="0" err="1">
                <a:latin typeface="Candara" pitchFamily="34" charset="0"/>
              </a:rPr>
              <a:t>tidak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mengadukan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tindak</a:t>
            </a:r>
            <a:r>
              <a:rPr lang="en-US" sz="2300" dirty="0">
                <a:latin typeface="Candara" pitchFamily="34" charset="0"/>
              </a:rPr>
              <a:t> yang </a:t>
            </a:r>
            <a:r>
              <a:rPr lang="en-US" sz="2300" dirty="0" err="1">
                <a:latin typeface="Candara" pitchFamily="34" charset="0"/>
              </a:rPr>
              <a:t>dialaminya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karena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rendahnya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kesadaran</a:t>
            </a:r>
            <a:r>
              <a:rPr lang="en-US" sz="2300" dirty="0">
                <a:latin typeface="Candara" pitchFamily="34" charset="0"/>
              </a:rPr>
              <a:t> yang </a:t>
            </a:r>
            <a:r>
              <a:rPr lang="en-US" sz="2300" dirty="0" err="1">
                <a:latin typeface="Candara" pitchFamily="34" charset="0"/>
              </a:rPr>
              <a:t>dimiliki</a:t>
            </a:r>
            <a:r>
              <a:rPr lang="en-US" sz="2300" dirty="0">
                <a:latin typeface="Candara" pitchFamily="34" charset="0"/>
              </a:rPr>
              <a:t>. </a:t>
            </a:r>
            <a:r>
              <a:rPr lang="en-US" sz="2300" dirty="0" err="1">
                <a:latin typeface="Candara" pitchFamily="34" charset="0"/>
              </a:rPr>
              <a:t>Rendahnya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kesadaran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korban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kekerasan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perempuan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untuk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melapor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tadi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dinilai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tak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terlepas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dari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minimnya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perlindungan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hukum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oleh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en-US" sz="2300" dirty="0" err="1">
                <a:latin typeface="Candara" pitchFamily="34" charset="0"/>
              </a:rPr>
              <a:t>negara</a:t>
            </a:r>
            <a:r>
              <a:rPr lang="id-ID" sz="2300" dirty="0">
                <a:latin typeface="Candara" pitchFamily="34" charset="0"/>
              </a:rPr>
              <a:t>.</a:t>
            </a:r>
            <a:r>
              <a:rPr lang="id-ID" sz="2700" dirty="0">
                <a:latin typeface="Candara" pitchFamily="34" charset="0"/>
              </a:rPr>
              <a:t>	</a:t>
            </a:r>
          </a:p>
          <a:p>
            <a:endParaRPr lang="id-ID" sz="2700" dirty="0">
              <a:latin typeface="Candara" pitchFamily="34" charset="0"/>
            </a:endParaRPr>
          </a:p>
          <a:p>
            <a:r>
              <a:rPr lang="id-ID" sz="2700" dirty="0">
                <a:latin typeface="Candara" pitchFamily="34" charset="0"/>
              </a:rPr>
              <a:t>Berdasarkan permasalahan diatas, penulis tertarik untuk membuat aplikasi pelaporan kekerasan pada perempuan dan anak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id-ID" sz="2700" dirty="0">
                <a:latin typeface="Candara" pitchFamily="34" charset="0"/>
              </a:rPr>
              <a:t>berbasis Android</a:t>
            </a:r>
            <a:r>
              <a:rPr lang="en-US" sz="2700" dirty="0">
                <a:latin typeface="Candara" pitchFamily="34" charset="0"/>
              </a:rPr>
              <a:t>. </a:t>
            </a:r>
            <a:r>
              <a:rPr lang="id-ID" sz="2700" dirty="0">
                <a:latin typeface="Candara" pitchFamily="34" charset="0"/>
              </a:rPr>
              <a:t>Dengan adanya aplikasi tersebut maka </a:t>
            </a:r>
            <a:r>
              <a:rPr lang="en-US" sz="2700" dirty="0" err="1">
                <a:latin typeface="Candara" pitchFamily="34" charset="0"/>
              </a:rPr>
              <a:t>diharapkan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id-ID" sz="2700" dirty="0">
                <a:latin typeface="Candara" pitchFamily="34" charset="0"/>
              </a:rPr>
              <a:t>memudahkan </a:t>
            </a:r>
            <a:r>
              <a:rPr lang="en-US" sz="2700" dirty="0" err="1">
                <a:latin typeface="Candara" pitchFamily="34" charset="0"/>
              </a:rPr>
              <a:t>pegawai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dalam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pengelolaan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laporan</a:t>
            </a:r>
            <a:r>
              <a:rPr lang="id-ID" sz="2700" dirty="0">
                <a:latin typeface="Candara" pitchFamily="34" charset="0"/>
              </a:rPr>
              <a:t> dan memudahkan masyarakat </a:t>
            </a:r>
            <a:r>
              <a:rPr lang="en-US" sz="2700" dirty="0" err="1">
                <a:latin typeface="Candara" pitchFamily="34" charset="0"/>
              </a:rPr>
              <a:t>dalam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pembuatan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laporan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atas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tindakan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kekerasan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pada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perempuan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dan</a:t>
            </a:r>
            <a:r>
              <a:rPr lang="en-US" sz="2700" dirty="0">
                <a:latin typeface="Candara" pitchFamily="34" charset="0"/>
              </a:rPr>
              <a:t> </a:t>
            </a:r>
            <a:r>
              <a:rPr lang="en-US" sz="2700" dirty="0" err="1">
                <a:latin typeface="Candara" pitchFamily="34" charset="0"/>
              </a:rPr>
              <a:t>anak</a:t>
            </a:r>
            <a:r>
              <a:rPr lang="en-US" sz="2300" dirty="0">
                <a:latin typeface="Candara" pitchFamily="34" charset="0"/>
              </a:rPr>
              <a:t> </a:t>
            </a:r>
            <a:r>
              <a:rPr lang="id-ID" sz="2300" dirty="0">
                <a:latin typeface="Candara" pitchFamily="34" charset="0"/>
              </a:rPr>
              <a:t> </a:t>
            </a:r>
            <a:r>
              <a:rPr lang="id-ID" sz="2700" dirty="0">
                <a:latin typeface="Candara" pitchFamily="34" charset="0"/>
              </a:rPr>
              <a:t>dimanapun dan kapanpun selama mereka terhubung dalam jaringan internet</a:t>
            </a:r>
            <a:r>
              <a:rPr lang="en-US" sz="2700" dirty="0">
                <a:latin typeface="Candara" pitchFamily="34" charset="0"/>
              </a:rPr>
              <a:t>.</a:t>
            </a:r>
            <a:endParaRPr lang="id-ID" sz="27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8" name="テキスト プレースホルダー 16"/>
          <p:cNvSpPr>
            <a:spLocks noGrp="1"/>
          </p:cNvSpPr>
          <p:nvPr>
            <p:ph type="body" sz="quarter" idx="31"/>
          </p:nvPr>
        </p:nvSpPr>
        <p:spPr>
          <a:xfrm>
            <a:off x="12116977" y="3702537"/>
            <a:ext cx="5490610" cy="1651134"/>
          </a:xfrm>
        </p:spPr>
        <p:txBody>
          <a:bodyPr/>
          <a:lstStyle/>
          <a:p>
            <a:pPr lvl="0"/>
            <a:r>
              <a:rPr lang="en-US" sz="2400" dirty="0" err="1">
                <a:solidFill>
                  <a:schemeClr val="tx1"/>
                </a:solidFill>
                <a:latin typeface="+mj-lt"/>
              </a:rPr>
              <a:t>Kurangnya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partisipasi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masyarakat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mengenai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adanya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pengemis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gelandangan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anak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punk</a:t>
            </a:r>
            <a:endParaRPr lang="id-ID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テキスト プレースホルダー 17"/>
          <p:cNvSpPr>
            <a:spLocks noGrp="1"/>
          </p:cNvSpPr>
          <p:nvPr>
            <p:ph type="body" sz="quarter" idx="32"/>
          </p:nvPr>
        </p:nvSpPr>
        <p:spPr>
          <a:xfrm>
            <a:off x="12158541" y="2776995"/>
            <a:ext cx="5490610" cy="773203"/>
          </a:xfrm>
        </p:spPr>
        <p:txBody>
          <a:bodyPr/>
          <a:lstStyle/>
          <a:p>
            <a:r>
              <a:rPr lang="id-ID" altLang="ja-JP" dirty="0" smtClean="0"/>
              <a:t>1.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3"/>
          </p:nvPr>
        </p:nvSpPr>
        <p:spPr>
          <a:xfrm>
            <a:off x="12116977" y="6987902"/>
            <a:ext cx="5490610" cy="1651134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media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pengaduan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masyrakat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kepada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pihak-pihak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terkait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informasi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penanganan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laporan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tersebut</a:t>
            </a:r>
            <a:endParaRPr lang="id-ID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テキスト プレースホルダー 19"/>
          <p:cNvSpPr>
            <a:spLocks noGrp="1"/>
          </p:cNvSpPr>
          <p:nvPr>
            <p:ph type="body" sz="quarter" idx="34"/>
          </p:nvPr>
        </p:nvSpPr>
        <p:spPr>
          <a:xfrm>
            <a:off x="12158541" y="6062360"/>
            <a:ext cx="5490610" cy="773203"/>
          </a:xfrm>
        </p:spPr>
        <p:txBody>
          <a:bodyPr/>
          <a:lstStyle/>
          <a:p>
            <a:r>
              <a:rPr lang="id-ID" altLang="ja-JP" dirty="0" smtClean="0"/>
              <a:t>2</a:t>
            </a:r>
            <a:r>
              <a:rPr kumimoji="1" lang="id-ID" altLang="ja-JP" dirty="0" smtClean="0"/>
              <a:t>.</a:t>
            </a:r>
            <a:endParaRPr kumimoji="1" lang="ja-JP" altLang="en-US" dirty="0"/>
          </a:p>
        </p:txBody>
      </p:sp>
      <p:sp>
        <p:nvSpPr>
          <p:cNvPr id="42" name="テキスト プレースホルダー 20"/>
          <p:cNvSpPr>
            <a:spLocks noGrp="1"/>
          </p:cNvSpPr>
          <p:nvPr>
            <p:ph type="body" sz="quarter" idx="35"/>
          </p:nvPr>
        </p:nvSpPr>
        <p:spPr>
          <a:xfrm>
            <a:off x="637261" y="3716588"/>
            <a:ext cx="5490610" cy="1651134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</a:rPr>
              <a:t>Perlunya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media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informasi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edukasi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bagi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masyarakat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mengenai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pengemis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gelandangan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anak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punk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cara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penanggulanganya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6"/>
          </p:nvPr>
        </p:nvSpPr>
        <p:spPr>
          <a:xfrm>
            <a:off x="637261" y="2791046"/>
            <a:ext cx="5490610" cy="773203"/>
          </a:xfrm>
        </p:spPr>
        <p:txBody>
          <a:bodyPr/>
          <a:lstStyle/>
          <a:p>
            <a:r>
              <a:rPr lang="id-ID" altLang="ja-JP" dirty="0" smtClean="0"/>
              <a:t>4</a:t>
            </a:r>
            <a:r>
              <a:rPr kumimoji="1" lang="id-ID" altLang="ja-JP" dirty="0" smtClean="0"/>
              <a:t>.</a:t>
            </a:r>
            <a:endParaRPr kumimoji="1" lang="ja-JP" altLang="en-US" dirty="0"/>
          </a:p>
        </p:txBody>
      </p:sp>
      <p:sp>
        <p:nvSpPr>
          <p:cNvPr id="44" name="テキスト プレースホルダー 22"/>
          <p:cNvSpPr>
            <a:spLocks noGrp="1"/>
          </p:cNvSpPr>
          <p:nvPr>
            <p:ph type="body" sz="quarter" idx="37"/>
          </p:nvPr>
        </p:nvSpPr>
        <p:spPr>
          <a:xfrm>
            <a:off x="637261" y="7001953"/>
            <a:ext cx="5490610" cy="1651134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</a:rPr>
              <a:t>Perlunya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media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informasi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berbasis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mobile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memudahkan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masyarakat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melaporkan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pengemis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gelandangan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anak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punk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テキスト プレースホルダー 23"/>
          <p:cNvSpPr>
            <a:spLocks noGrp="1"/>
          </p:cNvSpPr>
          <p:nvPr>
            <p:ph type="body" sz="quarter" idx="38"/>
          </p:nvPr>
        </p:nvSpPr>
        <p:spPr>
          <a:xfrm>
            <a:off x="637261" y="6076411"/>
            <a:ext cx="5490610" cy="773203"/>
          </a:xfrm>
        </p:spPr>
        <p:txBody>
          <a:bodyPr/>
          <a:lstStyle/>
          <a:p>
            <a:r>
              <a:rPr lang="id-ID" altLang="ja-JP" dirty="0" smtClean="0"/>
              <a:t>3.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83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8"/>
          <p:cNvSpPr txBox="1">
            <a:spLocks/>
          </p:cNvSpPr>
          <p:nvPr/>
        </p:nvSpPr>
        <p:spPr>
          <a:xfrm>
            <a:off x="291825" y="1424689"/>
            <a:ext cx="14349567" cy="1203152"/>
          </a:xfrm>
          <a:prstGeom prst="rect">
            <a:avLst/>
          </a:prstGeom>
        </p:spPr>
        <p:txBody>
          <a:bodyPr vert="horz" lIns="163265" tIns="81632" rIns="163265" bIns="81632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71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 err="1" smtClean="0">
                <a:solidFill>
                  <a:schemeClr val="bg1"/>
                </a:solidFill>
                <a:latin typeface="Route 159 SemiBold"/>
              </a:rPr>
              <a:t>Rumusan</a:t>
            </a:r>
            <a:r>
              <a:rPr kumimoji="1" lang="en-US" altLang="ja-JP" dirty="0" smtClean="0">
                <a:solidFill>
                  <a:schemeClr val="bg1"/>
                </a:solidFill>
                <a:latin typeface="Route 159 SemiBold"/>
              </a:rPr>
              <a:t> </a:t>
            </a:r>
            <a:r>
              <a:rPr kumimoji="1" lang="id-ID" altLang="ja-JP" dirty="0" smtClean="0">
                <a:solidFill>
                  <a:schemeClr val="accent1"/>
                </a:solidFill>
                <a:latin typeface="Route 159 SemiBold"/>
              </a:rPr>
              <a:t>Masalah</a:t>
            </a:r>
            <a:endParaRPr kumimoji="1" lang="ja-JP" altLang="en-US" dirty="0">
              <a:solidFill>
                <a:schemeClr val="accent1"/>
              </a:solidFill>
              <a:latin typeface="Route 159 SemiBold"/>
            </a:endParaRP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9600" i="0" dirty="0" smtClean="0">
                <a:solidFill>
                  <a:schemeClr val="bg1"/>
                </a:solidFill>
              </a:rPr>
              <a:t>1</a:t>
            </a:r>
            <a:endParaRPr lang="id-ID" sz="9600" i="0" dirty="0">
              <a:solidFill>
                <a:schemeClr val="bg1"/>
              </a:solidFill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1650241" y="7334599"/>
            <a:ext cx="4210865" cy="720080"/>
          </a:xfrm>
        </p:spPr>
        <p:txBody>
          <a:bodyPr/>
          <a:lstStyle/>
          <a:p>
            <a:r>
              <a:rPr lang="id-ID" sz="2400" dirty="0">
                <a:solidFill>
                  <a:srgbClr val="00B0F0"/>
                </a:solidFill>
                <a:latin typeface="Route 159 SemiBold"/>
              </a:rPr>
              <a:t>Bagaimana meningkatkan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partisipasi</a:t>
            </a:r>
            <a:r>
              <a:rPr lang="id-ID" sz="2400" dirty="0">
                <a:solidFill>
                  <a:srgbClr val="00B0F0"/>
                </a:solidFill>
                <a:latin typeface="Route 159 SemiBold"/>
              </a:rPr>
              <a:t> masyarakat untuk melaporkan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keberadaan</a:t>
            </a:r>
            <a:r>
              <a:rPr lang="en-US" sz="2400" dirty="0">
                <a:solidFill>
                  <a:srgbClr val="00B0F0"/>
                </a:solidFill>
                <a:latin typeface="Route 159 SemiBold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pengemis</a:t>
            </a:r>
            <a:r>
              <a:rPr lang="en-US" sz="2400" dirty="0">
                <a:solidFill>
                  <a:srgbClr val="00B0F0"/>
                </a:solidFill>
                <a:latin typeface="Route 159 SemiBold"/>
              </a:rPr>
              <a:t>,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gelandangan</a:t>
            </a:r>
            <a:r>
              <a:rPr lang="en-US" sz="2400" dirty="0">
                <a:solidFill>
                  <a:srgbClr val="00B0F0"/>
                </a:solidFill>
                <a:latin typeface="Route 159 SemiBold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dan</a:t>
            </a:r>
            <a:r>
              <a:rPr lang="en-US" sz="2400" dirty="0">
                <a:solidFill>
                  <a:srgbClr val="00B0F0"/>
                </a:solidFill>
                <a:latin typeface="Route 159 SemiBold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anak</a:t>
            </a:r>
            <a:r>
              <a:rPr lang="en-US" sz="2400" dirty="0">
                <a:solidFill>
                  <a:srgbClr val="00B0F0"/>
                </a:solidFill>
                <a:latin typeface="Route 159 SemiBold"/>
              </a:rPr>
              <a:t> punk di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Kab</a:t>
            </a:r>
            <a:r>
              <a:rPr lang="id-ID" sz="2400" dirty="0">
                <a:solidFill>
                  <a:srgbClr val="00B0F0"/>
                </a:solidFill>
                <a:latin typeface="Route 159 SemiBold"/>
              </a:rPr>
              <a:t>upaten</a:t>
            </a:r>
            <a:r>
              <a:rPr lang="en-US" sz="2400" dirty="0">
                <a:solidFill>
                  <a:srgbClr val="00B0F0"/>
                </a:solidFill>
                <a:latin typeface="Route 159 SemiBold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Route 159 SemiBold"/>
              </a:rPr>
              <a:t>Pekalongan</a:t>
            </a:r>
            <a:endParaRPr lang="id-ID" sz="2400" dirty="0">
              <a:solidFill>
                <a:srgbClr val="00B0F0"/>
              </a:solidFill>
              <a:latin typeface="Route 159 SemiBold"/>
            </a:endParaRPr>
          </a:p>
          <a:p>
            <a:pPr lvl="0"/>
            <a:endParaRPr lang="id-ID" sz="2400" dirty="0">
              <a:solidFill>
                <a:srgbClr val="00B0F0"/>
              </a:solidFill>
              <a:latin typeface="Route 159 SemiBold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974034" y="7334599"/>
            <a:ext cx="4718613" cy="720080"/>
          </a:xfrm>
        </p:spPr>
        <p:txBody>
          <a:bodyPr/>
          <a:lstStyle/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Pemberdayaan</a:t>
            </a:r>
            <a:r>
              <a:rPr lang="en-US" sz="2400" dirty="0"/>
              <a:t> </a:t>
            </a:r>
            <a:r>
              <a:rPr lang="en-US" sz="2400" dirty="0" err="1"/>
              <a:t>Pengemis</a:t>
            </a:r>
            <a:r>
              <a:rPr lang="en-US" sz="2400" dirty="0"/>
              <a:t>, </a:t>
            </a:r>
            <a:r>
              <a:rPr lang="en-US" sz="2400" dirty="0" err="1"/>
              <a:t>Gelandangan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Punk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Polisi</a:t>
            </a:r>
            <a:r>
              <a:rPr lang="en-US" sz="2400" dirty="0"/>
              <a:t> </a:t>
            </a:r>
            <a:r>
              <a:rPr lang="en-US" sz="2400" dirty="0" err="1"/>
              <a:t>Pamong</a:t>
            </a:r>
            <a:r>
              <a:rPr lang="en-US" sz="2400" dirty="0"/>
              <a:t> </a:t>
            </a:r>
            <a:r>
              <a:rPr lang="en-US" sz="2400" dirty="0" err="1"/>
              <a:t>Praja</a:t>
            </a:r>
            <a:r>
              <a:rPr lang="en-US" sz="2400" dirty="0"/>
              <a:t> (SATPOL PP) </a:t>
            </a:r>
            <a:r>
              <a:rPr lang="en-US" sz="2400" dirty="0" err="1"/>
              <a:t>Kab</a:t>
            </a:r>
            <a:r>
              <a:rPr lang="en-US" sz="2400" dirty="0"/>
              <a:t>. </a:t>
            </a:r>
            <a:r>
              <a:rPr lang="en-US" sz="2400" dirty="0" err="1"/>
              <a:t>Pekalongan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12239079" y="7312776"/>
            <a:ext cx="4210865" cy="720080"/>
          </a:xfrm>
        </p:spPr>
        <p:txBody>
          <a:bodyPr/>
          <a:lstStyle/>
          <a:p>
            <a:pPr lvl="0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Bagaimana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merancang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Informasi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Pengemis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Gelandangan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Anak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Punk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Berbasis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Android</a:t>
            </a:r>
            <a:endParaRPr lang="id-ID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3"/>
          </p:nvPr>
        </p:nvSpPr>
        <p:spPr>
          <a:xfrm>
            <a:off x="7855715" y="4013399"/>
            <a:ext cx="2448274" cy="244827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ctr"/>
            <a:r>
              <a:rPr lang="en-US" sz="9600" dirty="0">
                <a:solidFill>
                  <a:schemeClr val="bg1"/>
                </a:solidFill>
              </a:rPr>
              <a:t>2</a:t>
            </a:r>
            <a:endParaRPr lang="id-ID" sz="9600" i="0" dirty="0">
              <a:solidFill>
                <a:schemeClr val="bg1"/>
              </a:solidFill>
            </a:endParaRP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3"/>
          </p:nvPr>
        </p:nvSpPr>
        <p:spPr>
          <a:xfrm>
            <a:off x="13417255" y="3974488"/>
            <a:ext cx="2448274" cy="244827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ctr"/>
            <a:r>
              <a:rPr lang="en-US" sz="9600" dirty="0">
                <a:solidFill>
                  <a:schemeClr val="bg1"/>
                </a:solidFill>
              </a:rPr>
              <a:t>3</a:t>
            </a:r>
            <a:endParaRPr lang="id-ID" sz="96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96310"/>
      </p:ext>
    </p:extLst>
  </p:cSld>
  <p:clrMapOvr>
    <a:masterClrMapping/>
  </p:clrMapOvr>
  <p:transition spd="slow" advTm="6504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0" y="1097565"/>
            <a:ext cx="8248027" cy="2054198"/>
          </a:xfrm>
        </p:spPr>
        <p:txBody>
          <a:bodyPr/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melaporkan</a:t>
            </a:r>
            <a:r>
              <a:rPr lang="en-US" sz="2400" dirty="0"/>
              <a:t> </a:t>
            </a:r>
            <a:r>
              <a:rPr lang="id-ID" sz="2400" dirty="0"/>
              <a:t>keberadaan</a:t>
            </a:r>
            <a:r>
              <a:rPr lang="en-US" sz="2400" dirty="0"/>
              <a:t> </a:t>
            </a:r>
            <a:r>
              <a:rPr lang="en-US" sz="2400" dirty="0" err="1"/>
              <a:t>pengemis</a:t>
            </a:r>
            <a:r>
              <a:rPr lang="en-US" sz="2400" dirty="0"/>
              <a:t>, </a:t>
            </a:r>
            <a:r>
              <a:rPr lang="en-US" sz="2400" dirty="0" err="1"/>
              <a:t>gelandangan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punk di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 </a:t>
            </a:r>
            <a:r>
              <a:rPr lang="en-US" sz="2400" dirty="0" err="1"/>
              <a:t>Pekalongan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Satpol</a:t>
            </a:r>
            <a:r>
              <a:rPr lang="en-US" sz="2400" dirty="0"/>
              <a:t> PP </a:t>
            </a:r>
            <a:r>
              <a:rPr lang="en-US" sz="2400" dirty="0" err="1"/>
              <a:t>Kabupaten</a:t>
            </a:r>
            <a:r>
              <a:rPr lang="en-US" sz="2400" dirty="0"/>
              <a:t> </a:t>
            </a:r>
            <a:r>
              <a:rPr lang="en-US" sz="2400" dirty="0" err="1"/>
              <a:t>Pekalongan</a:t>
            </a:r>
            <a:endParaRPr lang="ja-JP" altLang="en-US" sz="2400" dirty="0"/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9197384" y="3005639"/>
            <a:ext cx="8818241" cy="1955468"/>
          </a:xfrm>
        </p:spPr>
        <p:txBody>
          <a:bodyPr/>
          <a:lstStyle/>
          <a:p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Deskripsi</a:t>
            </a:r>
            <a:r>
              <a:rPr lang="en-US" sz="2400" dirty="0"/>
              <a:t> </a:t>
            </a:r>
            <a:r>
              <a:rPr lang="en-US" sz="2400" dirty="0" err="1"/>
              <a:t>Pengemis</a:t>
            </a:r>
            <a:r>
              <a:rPr lang="en-US" sz="2400" dirty="0"/>
              <a:t>, </a:t>
            </a:r>
            <a:r>
              <a:rPr lang="en-US" sz="2400" dirty="0" err="1"/>
              <a:t>Gelandangan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Punk, Media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0" y="5225002"/>
            <a:ext cx="8150749" cy="720080"/>
          </a:xfrm>
        </p:spPr>
        <p:txBody>
          <a:bodyPr/>
          <a:lstStyle/>
          <a:p>
            <a:r>
              <a:rPr lang="en-US" sz="2400" dirty="0" err="1"/>
              <a:t>Satpol</a:t>
            </a:r>
            <a:r>
              <a:rPr lang="en-US" sz="2400" dirty="0"/>
              <a:t> PP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mengkonfirmasi</a:t>
            </a:r>
            <a:r>
              <a:rPr lang="en-US" sz="2400" dirty="0"/>
              <a:t> </a:t>
            </a:r>
            <a:r>
              <a:rPr lang="en-US" sz="2400" dirty="0" err="1"/>
              <a:t>keaslian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yang </a:t>
            </a:r>
            <a:r>
              <a:rPr lang="en-US" sz="2400" dirty="0" err="1"/>
              <a:t>dilaporkan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data yang </a:t>
            </a:r>
            <a:r>
              <a:rPr lang="en-US" sz="2400" dirty="0" err="1"/>
              <a:t>dilaporkan</a:t>
            </a:r>
            <a:endParaRPr lang="ja-JP" altLang="en-US" sz="2400" dirty="0"/>
          </a:p>
          <a:p>
            <a:endParaRPr lang="en-US" sz="2400" dirty="0"/>
          </a:p>
          <a:p>
            <a:endParaRPr lang="en-US" sz="2400" dirty="0"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9211898" y="6880158"/>
            <a:ext cx="8784272" cy="720080"/>
          </a:xfrm>
        </p:spPr>
        <p:txBody>
          <a:bodyPr/>
          <a:lstStyle/>
          <a:p>
            <a:pPr lvl="0"/>
            <a:r>
              <a:rPr lang="en-US" sz="2400" dirty="0" err="1"/>
              <a:t>Pelapor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tindak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Satpol</a:t>
            </a:r>
            <a:r>
              <a:rPr lang="en-US" sz="2400" dirty="0"/>
              <a:t> PP</a:t>
            </a:r>
            <a:endParaRPr lang="id-ID" sz="2400" dirty="0"/>
          </a:p>
          <a:p>
            <a:endParaRPr lang="en-US" sz="2400" dirty="0"/>
          </a:p>
          <a:p>
            <a:endParaRPr lang="en-US" sz="2400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447474" y="8204572"/>
            <a:ext cx="7844404" cy="720080"/>
          </a:xfrm>
        </p:spPr>
        <p:txBody>
          <a:bodyPr/>
          <a:lstStyle/>
          <a:p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edukasi</a:t>
            </a:r>
            <a:r>
              <a:rPr lang="en-US" sz="2400" dirty="0"/>
              <a:t> </a:t>
            </a:r>
            <a:r>
              <a:rPr lang="en-US" sz="2400" dirty="0" err="1"/>
              <a:t>pengemis</a:t>
            </a:r>
            <a:r>
              <a:rPr lang="en-US" sz="2400" dirty="0"/>
              <a:t>, </a:t>
            </a:r>
            <a:r>
              <a:rPr lang="en-US" sz="2400" dirty="0" err="1"/>
              <a:t>gelandangan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punk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solusinya</a:t>
            </a:r>
            <a:endParaRPr lang="ja-JP" altLang="en-US" sz="2400" dirty="0"/>
          </a:p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9405983" y="7535337"/>
            <a:ext cx="8220536" cy="2095045"/>
          </a:xfrm>
        </p:spPr>
        <p:txBody>
          <a:bodyPr>
            <a:noAutofit/>
          </a:bodyPr>
          <a:lstStyle/>
          <a:p>
            <a:r>
              <a:rPr lang="id-ID" sz="3600" dirty="0">
                <a:latin typeface="Gill Sans MT" pitchFamily="34" charset="0"/>
              </a:rPr>
              <a:t>Perancangan aplikasi ini dibangun dengan beberapa batasan masalah agar penyusunan tugas akhir ini tidak keluar dari lingkup pembahasan.</a:t>
            </a:r>
            <a:endParaRPr lang="ja-JP" altLang="en-US" sz="3600" dirty="0">
              <a:latin typeface="Gill Sans MT" pitchFamily="34" charset="0"/>
            </a:endParaRPr>
          </a:p>
          <a:p>
            <a:r>
              <a:rPr lang="en-US" sz="3600" dirty="0" smtClean="0">
                <a:latin typeface="Gill Sans MT" pitchFamily="34" charset="0"/>
              </a:rPr>
              <a:t> </a:t>
            </a:r>
            <a:endParaRPr lang="en-US" sz="36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id-ID" altLang="ja-JP" sz="4500" dirty="0"/>
              <a:t>Tujuan</a:t>
            </a:r>
            <a:r>
              <a:rPr kumimoji="1" lang="en-US" altLang="ja-JP" sz="4500" dirty="0"/>
              <a:t> </a:t>
            </a:r>
            <a:r>
              <a:rPr kumimoji="1" lang="id-ID" altLang="ja-JP" sz="4500" dirty="0">
                <a:solidFill>
                  <a:schemeClr val="accent1"/>
                </a:solidFill>
                <a:latin typeface="Route 159 Bold" pitchFamily="50" charset="0"/>
              </a:rPr>
              <a:t>Penelitian</a:t>
            </a:r>
            <a:endParaRPr kumimoji="1" lang="ja-JP" altLang="en-US" sz="45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pic>
        <p:nvPicPr>
          <p:cNvPr id="11" name="Picture Placeholder 10" descr="ikon tujuan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" b="16"/>
          <a:stretch>
            <a:fillRect/>
          </a:stretch>
        </p:blipFill>
        <p:spPr/>
      </p:pic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id-ID" sz="2900" dirty="0" err="1">
                <a:latin typeface="Route 159 Light"/>
              </a:rPr>
              <a:t>M</a:t>
            </a:r>
            <a:r>
              <a:rPr lang="en-US" sz="2900" dirty="0" err="1">
                <a:latin typeface="Route 159 Light"/>
              </a:rPr>
              <a:t>embuat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Sistem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Informasi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P</a:t>
            </a:r>
            <a:r>
              <a:rPr lang="en-US" sz="2900" dirty="0" err="1">
                <a:latin typeface="Route 159 Light"/>
              </a:rPr>
              <a:t>emberdayaan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P</a:t>
            </a:r>
            <a:r>
              <a:rPr lang="en-US" sz="2900" dirty="0" err="1">
                <a:latin typeface="Route 159 Light"/>
              </a:rPr>
              <a:t>engemis</a:t>
            </a:r>
            <a:r>
              <a:rPr lang="en-US" sz="2900" dirty="0">
                <a:latin typeface="Route 159 Light"/>
              </a:rPr>
              <a:t>, </a:t>
            </a:r>
            <a:r>
              <a:rPr lang="en-US" sz="2900" dirty="0" err="1">
                <a:latin typeface="Route 159 Light"/>
              </a:rPr>
              <a:t>G</a:t>
            </a:r>
            <a:r>
              <a:rPr lang="en-US" sz="2900" dirty="0" err="1">
                <a:latin typeface="Route 159 Light"/>
              </a:rPr>
              <a:t>elandangan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dan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A</a:t>
            </a:r>
            <a:r>
              <a:rPr lang="en-US" sz="2900" dirty="0" err="1">
                <a:latin typeface="Route 159 Light"/>
              </a:rPr>
              <a:t>nak</a:t>
            </a:r>
            <a:r>
              <a:rPr lang="en-US" sz="2900" dirty="0">
                <a:latin typeface="Route 159 Light"/>
              </a:rPr>
              <a:t> Punk </a:t>
            </a:r>
            <a:r>
              <a:rPr lang="id-ID" sz="2900" dirty="0">
                <a:latin typeface="Route 159 Light"/>
              </a:rPr>
              <a:t>pada </a:t>
            </a:r>
            <a:r>
              <a:rPr lang="en-US" sz="2900" dirty="0" err="1">
                <a:latin typeface="Route 159 Light"/>
              </a:rPr>
              <a:t>Satuan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Polisi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Pamong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Praja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K</a:t>
            </a:r>
            <a:r>
              <a:rPr lang="en-US" sz="2900" dirty="0" err="1">
                <a:latin typeface="Route 159 Light"/>
              </a:rPr>
              <a:t>abupaten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Pekalongan</a:t>
            </a:r>
            <a:r>
              <a:rPr lang="en-US" sz="2900" dirty="0">
                <a:latin typeface="Route 159 Light"/>
              </a:rPr>
              <a:t> </a:t>
            </a:r>
            <a:r>
              <a:rPr lang="en-US" sz="2900" dirty="0" err="1">
                <a:latin typeface="Route 159 Light"/>
              </a:rPr>
              <a:t>Berbasis</a:t>
            </a:r>
            <a:r>
              <a:rPr lang="en-US" sz="2900" dirty="0">
                <a:latin typeface="Route 159 Light"/>
              </a:rPr>
              <a:t> Android.</a:t>
            </a:r>
            <a:endParaRPr lang="id-ID" sz="2900" dirty="0">
              <a:latin typeface="Route 159 Ligh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3596310"/>
      </p:ext>
    </p:extLst>
  </p:cSld>
  <p:clrMapOvr>
    <a:masterClrMapping/>
  </p:clrMapOvr>
  <p:transition spd="slow" advTm="6504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Bagi</a:t>
            </a:r>
            <a:r>
              <a:rPr lang="en-US" sz="2300" dirty="0" smtClean="0"/>
              <a:t> </a:t>
            </a:r>
            <a:r>
              <a:rPr lang="en-US" sz="2300" dirty="0" err="1" smtClean="0"/>
              <a:t>Pengguna</a:t>
            </a:r>
            <a:r>
              <a:rPr lang="en-US" sz="2300" dirty="0" smtClean="0"/>
              <a:t> </a:t>
            </a:r>
            <a:r>
              <a:rPr lang="en-US" sz="2300" dirty="0" err="1" smtClean="0"/>
              <a:t>Aplikasi</a:t>
            </a:r>
            <a:endParaRPr lang="en-US" sz="23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9577566" y="5328330"/>
            <a:ext cx="5642114" cy="1695774"/>
          </a:xfrm>
        </p:spPr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pengemis</a:t>
            </a:r>
            <a:r>
              <a:rPr lang="en-US" dirty="0"/>
              <a:t>, </a:t>
            </a:r>
            <a:r>
              <a:rPr lang="en-US" dirty="0" err="1"/>
              <a:t>gelandangan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punk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Polisi</a:t>
            </a:r>
            <a:r>
              <a:rPr lang="en-US" dirty="0"/>
              <a:t> </a:t>
            </a:r>
            <a:r>
              <a:rPr lang="en-US" dirty="0" err="1"/>
              <a:t>Pamong</a:t>
            </a:r>
            <a:r>
              <a:rPr lang="en-US" dirty="0"/>
              <a:t> </a:t>
            </a:r>
            <a:r>
              <a:rPr lang="en-US" dirty="0" err="1"/>
              <a:t>Praja</a:t>
            </a:r>
            <a:r>
              <a:rPr lang="en-US" dirty="0"/>
              <a:t> (SATPOL PP)  </a:t>
            </a:r>
            <a:r>
              <a:rPr lang="en-US" dirty="0" err="1"/>
              <a:t>Kab</a:t>
            </a:r>
            <a:r>
              <a:rPr lang="en-US" dirty="0"/>
              <a:t>. </a:t>
            </a:r>
            <a:r>
              <a:rPr lang="en-US" dirty="0" err="1"/>
              <a:t>Pekalongan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>
                <a:latin typeface="Route 159 SemiBold"/>
              </a:rPr>
              <a:t>Bagi</a:t>
            </a:r>
            <a:r>
              <a:rPr lang="en-US" dirty="0" smtClean="0">
                <a:latin typeface="Route 159 SemiBold"/>
              </a:rPr>
              <a:t> </a:t>
            </a:r>
            <a:r>
              <a:rPr lang="en-US" dirty="0" err="1" smtClean="0">
                <a:latin typeface="Route 159 SemiBold"/>
              </a:rPr>
              <a:t>Penulis</a:t>
            </a:r>
            <a:endParaRPr lang="en-US" dirty="0">
              <a:latin typeface="Route 159 SemiBold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92508" y="7677245"/>
            <a:ext cx="5888771" cy="1695774"/>
          </a:xfrm>
        </p:spPr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Pemprograman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 yang di </a:t>
            </a:r>
            <a:r>
              <a:rPr lang="en-US" dirty="0" err="1"/>
              <a:t>implementasikan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795520" y="3255128"/>
            <a:ext cx="6201947" cy="720080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Bagi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Universitas</a:t>
            </a:r>
            <a:r>
              <a:rPr lang="en-US" sz="2200" dirty="0" smtClean="0"/>
              <a:t> </a:t>
            </a:r>
            <a:r>
              <a:rPr lang="en-US" sz="2200" dirty="0" err="1" smtClean="0"/>
              <a:t>Muhammadiyah</a:t>
            </a:r>
            <a:r>
              <a:rPr lang="en-US" sz="2200" dirty="0" smtClean="0"/>
              <a:t> </a:t>
            </a:r>
            <a:r>
              <a:rPr lang="en-US" sz="2200" dirty="0" err="1" smtClean="0"/>
              <a:t>Pekajang</a:t>
            </a:r>
            <a:r>
              <a:rPr lang="en-US" sz="2200" dirty="0" smtClean="0"/>
              <a:t> </a:t>
            </a:r>
            <a:r>
              <a:rPr lang="en-US" sz="2200" dirty="0" err="1" smtClean="0"/>
              <a:t>Pekalongan</a:t>
            </a:r>
            <a:endParaRPr lang="en-US" sz="22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/>
          </p:nvPr>
        </p:nvSpPr>
        <p:spPr>
          <a:xfrm>
            <a:off x="12448924" y="2938777"/>
            <a:ext cx="5473316" cy="1695774"/>
          </a:xfrm>
        </p:spPr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id-ID" dirty="0"/>
              <a:t>Universitas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id-ID" dirty="0"/>
              <a:t> Pekajangan</a:t>
            </a:r>
            <a:r>
              <a:rPr lang="en-US" dirty="0"/>
              <a:t> </a:t>
            </a:r>
            <a:r>
              <a:rPr lang="en-US" dirty="0" err="1"/>
              <a:t>Pekalongan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r="9538"/>
          <a:stretch>
            <a:fillRect/>
          </a:stretch>
        </p:blipFill>
        <p:spPr/>
      </p:pic>
      <p:pic>
        <p:nvPicPr>
          <p:cNvPr id="37" name="Picture Placeholder 36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6" b="7876"/>
          <a:stretch>
            <a:fillRect/>
          </a:stretch>
        </p:blipFill>
        <p:spPr/>
      </p:pic>
      <p:pic>
        <p:nvPicPr>
          <p:cNvPr id="38" name="Picture Placeholder 37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r="23172"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60" y="5461952"/>
            <a:ext cx="5060041" cy="4608251"/>
          </a:xfrm>
        </p:spPr>
      </p:pic>
      <p:pic>
        <p:nvPicPr>
          <p:cNvPr id="41" name="Picture Placeholder 4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91" y="5495426"/>
            <a:ext cx="4644409" cy="4549979"/>
          </a:xfrm>
        </p:spPr>
      </p:pic>
      <p:sp>
        <p:nvSpPr>
          <p:cNvPr id="45" name="タイトル 21"/>
          <p:cNvSpPr txBox="1">
            <a:spLocks/>
          </p:cNvSpPr>
          <p:nvPr/>
        </p:nvSpPr>
        <p:spPr>
          <a:xfrm>
            <a:off x="976768" y="4066700"/>
            <a:ext cx="16625455" cy="1350908"/>
          </a:xfrm>
          <a:prstGeom prst="rect">
            <a:avLst/>
          </a:prstGeom>
        </p:spPr>
        <p:txBody>
          <a:bodyPr vert="horz" lIns="163200" tIns="81600" rIns="163200" bIns="8160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altLang="ja-JP" sz="6600" dirty="0">
                <a:solidFill>
                  <a:schemeClr val="bg1"/>
                </a:solidFill>
                <a:latin typeface="Route 159 UltraLight" pitchFamily="50" charset="0"/>
                <a:ea typeface="+mj-ea"/>
                <a:cs typeface="+mj-cs"/>
              </a:rPr>
              <a:t>Analisis dan Perancangan</a:t>
            </a:r>
            <a:endParaRPr lang="ja-JP" altLang="en-US" sz="6600" dirty="0">
              <a:solidFill>
                <a:schemeClr val="bg1"/>
              </a:solidFill>
              <a:latin typeface="Route 159 UltraLight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1298555"/>
      </p:ext>
    </p:extLst>
  </p:cSld>
  <p:clrMapOvr>
    <a:masterClrMapping/>
  </p:clrMapOvr>
  <p:transition spd="slow" advTm="5987">
    <p:cover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16855</TotalTime>
  <Words>481</Words>
  <Application>Microsoft Office PowerPoint</Application>
  <PresentationFormat>Custom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Vega - Footer Only</vt:lpstr>
      <vt:lpstr>Vega - Free</vt:lpstr>
      <vt:lpstr>Origin</vt:lpstr>
      <vt:lpstr>SISTEM INFORMASI PEMBERDAYAAN PENGEMIS, GELANDANGAN DAN ANAK PUNK PADA SATUAN POLISI PAMONG PRAJA (SATPOL PP)KABUPATEN PEKALONGAN BERBASIS ANDROID</vt:lpstr>
      <vt:lpstr>Table of Contents</vt:lpstr>
      <vt:lpstr>Latar Belakang</vt:lpstr>
      <vt:lpstr>Identifikasi Masalah</vt:lpstr>
      <vt:lpstr>PowerPoint Presentation</vt:lpstr>
      <vt:lpstr>Batasan Masalah</vt:lpstr>
      <vt:lpstr>Tujuan Penelitian</vt:lpstr>
      <vt:lpstr>Manfaat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Sekian, Terima Kasih...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Windows User</cp:lastModifiedBy>
  <cp:revision>415</cp:revision>
  <dcterms:created xsi:type="dcterms:W3CDTF">2015-09-05T11:42:45Z</dcterms:created>
  <dcterms:modified xsi:type="dcterms:W3CDTF">2020-07-16T15:30:26Z</dcterms:modified>
</cp:coreProperties>
</file>