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6" r:id="rId4"/>
    <p:sldId id="290" r:id="rId5"/>
    <p:sldId id="266" r:id="rId6"/>
    <p:sldId id="289" r:id="rId7"/>
    <p:sldId id="283" r:id="rId8"/>
    <p:sldId id="267" r:id="rId9"/>
    <p:sldId id="288" r:id="rId10"/>
    <p:sldId id="277" r:id="rId11"/>
    <p:sldId id="278" r:id="rId12"/>
    <p:sldId id="260" r:id="rId13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KoPub돋움체 Bold" panose="02020603020101020101" pitchFamily="18" charset="-127"/>
      <p:regular r:id="rId22"/>
    </p:embeddedFont>
    <p:embeddedFont>
      <p:font typeface="KoPub돋움체 Light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46F8"/>
    <a:srgbClr val="7761F9"/>
    <a:srgbClr val="572CAE"/>
    <a:srgbClr val="B07CFC"/>
    <a:srgbClr val="C3BAF8"/>
    <a:srgbClr val="FF75BA"/>
    <a:srgbClr val="FF3F9F"/>
    <a:srgbClr val="CC0066"/>
    <a:srgbClr val="DEDCEE"/>
    <a:srgbClr val="EA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82"/>
  </p:normalViewPr>
  <p:slideViewPr>
    <p:cSldViewPr snapToGrid="0" snapToObjects="1">
      <p:cViewPr varScale="1">
        <p:scale>
          <a:sx n="99" d="100"/>
          <a:sy n="99" d="100"/>
        </p:scale>
        <p:origin x="540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27DA-44D0-445E-ABDD-A0C32E4C6D97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493E-F523-42B9-A14B-D6F858A5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8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EC71-4027-DD47-B1DC-F78306A9778F}" type="datetimeFigureOut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7948-E6D6-4325-AEED-FA028A09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5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95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노드</a:t>
            </a:r>
            <a:r>
              <a:rPr kumimoji="1" lang="ko-KR" altLang="en-US" baseline="0" dirty="0" err="1"/>
              <a:t>로</a:t>
            </a:r>
            <a:r>
              <a:rPr kumimoji="1" lang="ko-KR" altLang="en-US" baseline="0" dirty="0"/>
              <a:t> </a:t>
            </a:r>
            <a:r>
              <a:rPr kumimoji="1" lang="ko-KR" altLang="en-US" baseline="0" dirty="0" err="1"/>
              <a:t>무결성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신뢰성</a:t>
            </a:r>
            <a:r>
              <a:rPr kumimoji="1" lang="en-US" altLang="ko-KR" baseline="0" dirty="0"/>
              <a:t>,</a:t>
            </a:r>
            <a:r>
              <a:rPr kumimoji="1" lang="ko-KR" altLang="en-US" baseline="0" dirty="0"/>
              <a:t>보안을 보장합니다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8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99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89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2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74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1DD6-6CF0-4296-8D55-DBBAA24E7089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45BC-998D-40FE-8045-E6C1B629D6F5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97F3-3A8D-47BF-A4DD-5895F32B2F07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AB48C-364A-4BAB-9C0E-2E31C215165C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1B0F-F219-4BFA-9A50-B91A09D3E3D9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3CDE-8D05-4D12-9268-307DBB315B76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5A38-D496-4D8E-B563-5E33E9E4086C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F3FA-327E-464F-BE14-F3B01539CB6C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2077-C183-48BA-BF30-27E1E949492E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B24D250-AD75-4E2D-BB73-6CDCED99BA7E}" type="slidenum">
              <a:rPr kumimoji="1" lang="en-US" altLang="ko-KR" smtClean="0"/>
              <a:t>‹#›</a:t>
            </a:fld>
            <a:endParaRPr kumimoji="1"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6FB9-9217-4E14-AE52-5F0E7FD3057D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956E-8B01-4F68-AE18-8828B1EA3E85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33F3-8179-42EC-84F4-3560ED48B9F5}" type="datetime1">
              <a:rPr kumimoji="1" lang="ko-KR" altLang="en-US" smtClean="0"/>
              <a:t>2018-10-31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7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7634" y="2902826"/>
            <a:ext cx="1665860" cy="521564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2889" y="2247926"/>
            <a:ext cx="1643890" cy="52156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278106" y="2115240"/>
            <a:ext cx="2603391" cy="142192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A36D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</a:t>
            </a: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기반</a:t>
            </a:r>
            <a:endParaRPr kumimoji="1" lang="en-US" altLang="ko-KR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지역화폐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35689" y="1860745"/>
            <a:ext cx="2497330" cy="168329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멀티캠퍼스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혁신성장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블록체인과정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_A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Team.RGB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R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G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이영선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 </a:t>
            </a:r>
            <a:r>
              <a:rPr kumimoji="1"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양재호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 </a:t>
            </a:r>
            <a:r>
              <a:rPr kumimoji="1"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박종석  백광민  강민근</a:t>
            </a:r>
            <a:endParaRPr kumimoji="1"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</a:t>
            </a:r>
            <a:r>
              <a:rPr kumimoji="1" lang="ko-KR" altLang="en-US" sz="12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웹페이지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NW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홈페이지를 </a:t>
            </a:r>
            <a:r>
              <a:rPr lang="ko-KR" altLang="en-US" sz="1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벤치마킹한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지역화폐 서비스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6" y="1232152"/>
            <a:ext cx="6766560" cy="39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1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2" name="Picture 2" descr="Google Introduces Q&amp;A Feature for Googl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7" y="1257300"/>
            <a:ext cx="7239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2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151759" y="2510628"/>
            <a:ext cx="2863730" cy="71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0331" y="2342299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R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G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이영선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 </a:t>
            </a: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양재호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 </a:t>
            </a: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박종석  백광민  강민근</a:t>
            </a:r>
            <a:endParaRPr kumimoji="1"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Team.RGB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r="50000" b="121"/>
          <a:stretch/>
        </p:blipFill>
        <p:spPr>
          <a:xfrm>
            <a:off x="0" y="0"/>
            <a:ext cx="4572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13472" y="2546408"/>
            <a:ext cx="214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CONTENTS</a:t>
            </a:r>
            <a:endParaRPr kumimoji="1"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5453" y="2462243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5119479" y="584695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119477" y="1354136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119476" y="2116316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5119475" y="2885757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5940888" y="911522"/>
            <a:ext cx="2145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이해관계자 모델</a:t>
            </a:r>
            <a:endParaRPr kumimoji="1"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5940885" y="1671438"/>
            <a:ext cx="27625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유통구조</a:t>
            </a:r>
            <a:endParaRPr kumimoji="1" lang="en-US" altLang="ko-KR" sz="105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5940884" y="2443143"/>
            <a:ext cx="2145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활용 방안</a:t>
            </a:r>
            <a:endParaRPr kumimoji="1" lang="ko-KR" altLang="en-US" sz="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5940879" y="3198185"/>
            <a:ext cx="214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------</a:t>
            </a:r>
          </a:p>
        </p:txBody>
      </p:sp>
      <p:sp>
        <p:nvSpPr>
          <p:cNvPr id="15" name="텍스트 상자 16"/>
          <p:cNvSpPr txBox="1"/>
          <p:nvPr/>
        </p:nvSpPr>
        <p:spPr>
          <a:xfrm>
            <a:off x="5119475" y="3655198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879" y="3982026"/>
            <a:ext cx="214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30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------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119483" y="4424638"/>
            <a:ext cx="98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20"/>
          <p:cNvSpPr txBox="1"/>
          <p:nvPr/>
        </p:nvSpPr>
        <p:spPr>
          <a:xfrm>
            <a:off x="5940887" y="4751466"/>
            <a:ext cx="214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--------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D250-AD75-4E2D-BB73-6CDCED99BA7E}" type="slidenum">
              <a:rPr kumimoji="1" lang="en-US" altLang="ko-KR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이해관계자 모델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65901" y="5296959"/>
            <a:ext cx="2057400" cy="304271"/>
          </a:xfrm>
        </p:spPr>
        <p:txBody>
          <a:bodyPr/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16572" y="2037892"/>
            <a:ext cx="3411200" cy="3411201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5" name="직선 연결선 44"/>
          <p:cNvCxnSpPr>
            <a:stCxn id="40" idx="2"/>
            <a:endCxn id="36" idx="0"/>
          </p:cNvCxnSpPr>
          <p:nvPr/>
        </p:nvCxnSpPr>
        <p:spPr>
          <a:xfrm flipH="1">
            <a:off x="4308348" y="1609126"/>
            <a:ext cx="12474" cy="7816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689659" y="1332127"/>
            <a:ext cx="4141924" cy="3352387"/>
            <a:chOff x="2521743" y="1052736"/>
            <a:chExt cx="5071118" cy="4104456"/>
          </a:xfrm>
        </p:grpSpPr>
        <p:grpSp>
          <p:nvGrpSpPr>
            <p:cNvPr id="31" name="그룹 30"/>
            <p:cNvGrpSpPr/>
            <p:nvPr/>
          </p:nvGrpSpPr>
          <p:grpSpPr>
            <a:xfrm>
              <a:off x="2521743" y="1052736"/>
              <a:ext cx="5071118" cy="4104456"/>
              <a:chOff x="2501243" y="476672"/>
              <a:chExt cx="5071118" cy="410445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5" name="그룹 34"/>
              <p:cNvGrpSpPr/>
              <p:nvPr/>
            </p:nvGrpSpPr>
            <p:grpSpPr>
              <a:xfrm>
                <a:off x="3347864" y="2204864"/>
                <a:ext cx="2304256" cy="2376264"/>
                <a:chOff x="3347864" y="2204864"/>
                <a:chExt cx="2304256" cy="2376264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347864" y="2276872"/>
                  <a:ext cx="2304256" cy="2304256"/>
                </a:xfrm>
                <a:prstGeom prst="ellipse">
                  <a:avLst/>
                </a:prstGeom>
                <a:noFill/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 flipV="1">
                  <a:off x="4427984" y="22048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 flipV="1">
                  <a:off x="3419872" y="3933056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 flipV="1">
                  <a:off x="5436096" y="3933056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875440" y="1772817"/>
                <a:ext cx="1215253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지방자치단체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01243" y="4201342"/>
                <a:ext cx="1050393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소비자조합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30585" y="4201343"/>
                <a:ext cx="1050393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가맹점조합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86828" y="1772815"/>
                <a:ext cx="885533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협력업체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55572" y="476672"/>
                <a:ext cx="885534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중앙정부</a:t>
                </a:r>
              </a:p>
            </p:txBody>
          </p:sp>
        </p:grpSp>
        <p:pic>
          <p:nvPicPr>
            <p:cNvPr id="32" name="Picture 3" descr="C:\Users\yslee\Downloads\shop-store-frontal-build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006" y="4112697"/>
              <a:ext cx="650296" cy="65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yslee\Downloads\consum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516" y="4089570"/>
              <a:ext cx="686848" cy="68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yslee\Downloads\city-hal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080" y="1674031"/>
              <a:ext cx="650297" cy="65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4804637" y="2487583"/>
            <a:ext cx="1303670" cy="79753"/>
            <a:chOff x="5111193" y="2467405"/>
            <a:chExt cx="1596134" cy="97645"/>
          </a:xfrm>
        </p:grpSpPr>
        <p:cxnSp>
          <p:nvCxnSpPr>
            <p:cNvPr id="28" name="직선 연결선 27"/>
            <p:cNvCxnSpPr>
              <a:stCxn id="39" idx="1"/>
              <a:endCxn id="36" idx="3"/>
            </p:cNvCxnSpPr>
            <p:nvPr/>
          </p:nvCxnSpPr>
          <p:spPr>
            <a:xfrm flipH="1">
              <a:off x="5111193" y="2518450"/>
              <a:ext cx="1596134" cy="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898633" y="2565050"/>
              <a:ext cx="26045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816542" y="2467405"/>
              <a:ext cx="24001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713757" y="892705"/>
            <a:ext cx="1255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예산 지원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운용 감시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18" y="266601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화폐 발급 수단 공급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681" y="2099759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운용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모니터링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7142" y="4650613"/>
            <a:ext cx="1955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지역화폐의 가치 변동여부 감시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지자체의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화폐발행 및 운용 감시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503" y="3459332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가치 보존</a:t>
            </a:r>
            <a:br>
              <a:rPr lang="en-US" altLang="ko-KR" sz="1600" dirty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</a:br>
            <a:r>
              <a:rPr lang="ko-KR" altLang="en-US" sz="1600" dirty="0" err="1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무결성</a:t>
            </a:r>
            <a:r>
              <a:rPr lang="en-US" altLang="ko-KR" sz="1600" dirty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신뢰성</a:t>
            </a:r>
            <a:r>
              <a:rPr lang="en-US" altLang="ko-KR" sz="1600" dirty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4190" y="4649553"/>
            <a:ext cx="1502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소비자가 가진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진위여부 확인</a:t>
            </a:r>
          </a:p>
        </p:txBody>
      </p:sp>
    </p:spTree>
    <p:extLst>
      <p:ext uri="{BB962C8B-B14F-4D97-AF65-F5344CB8AC3E}">
        <p14:creationId xmlns:p14="http://schemas.microsoft.com/office/powerpoint/2010/main" val="29987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유통구조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65901" y="5296959"/>
            <a:ext cx="2057400" cy="304271"/>
          </a:xfrm>
        </p:spPr>
        <p:txBody>
          <a:bodyPr/>
          <a:lstStyle/>
          <a:p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79" y="1907294"/>
            <a:ext cx="928500" cy="928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31" y="3765547"/>
            <a:ext cx="1295805" cy="12958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8" y="1827184"/>
            <a:ext cx="1222484" cy="12224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11" y="1874328"/>
            <a:ext cx="968588" cy="968588"/>
          </a:xfrm>
          <a:prstGeom prst="rect">
            <a:avLst/>
          </a:prstGeom>
        </p:spPr>
      </p:pic>
      <p:sp>
        <p:nvSpPr>
          <p:cNvPr id="59" name="오른쪽 화살표 58"/>
          <p:cNvSpPr/>
          <p:nvPr/>
        </p:nvSpPr>
        <p:spPr>
          <a:xfrm>
            <a:off x="5270437" y="2378010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0800000">
            <a:off x="5270437" y="2616092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737485" y="2262301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액티비티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72505" y="321555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지급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01817" y="3854614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내역 데이터 전송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38413" y="2123833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94141" y="2810044"/>
            <a:ext cx="720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 제공</a:t>
            </a:r>
          </a:p>
        </p:txBody>
      </p:sp>
      <p:sp>
        <p:nvSpPr>
          <p:cNvPr id="69" name="오른쪽 화살표 68"/>
          <p:cNvSpPr/>
          <p:nvPr/>
        </p:nvSpPr>
        <p:spPr>
          <a:xfrm rot="1800000">
            <a:off x="2108115" y="3745435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19800000">
            <a:off x="5376856" y="3617122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16200000">
            <a:off x="4345478" y="3350486"/>
            <a:ext cx="417401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rot="9000000">
            <a:off x="5491508" y="3855203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383968" y="338339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보조금 제공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88527" y="398541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반환</a:t>
            </a:r>
          </a:p>
        </p:txBody>
      </p:sp>
      <p:sp>
        <p:nvSpPr>
          <p:cNvPr id="77" name="오른쪽 화살표 76"/>
          <p:cNvSpPr/>
          <p:nvPr/>
        </p:nvSpPr>
        <p:spPr>
          <a:xfrm rot="12600000">
            <a:off x="2276266" y="3575633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822399" y="336163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지원금 제공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1" name="오른쪽 화살표 80"/>
          <p:cNvSpPr/>
          <p:nvPr/>
        </p:nvSpPr>
        <p:spPr>
          <a:xfrm rot="10800000">
            <a:off x="2398247" y="2509200"/>
            <a:ext cx="1356868" cy="171364"/>
          </a:xfrm>
          <a:prstGeom prst="rightArrow">
            <a:avLst/>
          </a:prstGeom>
          <a:ln>
            <a:solidFill>
              <a:srgbClr val="7761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56" y="4373053"/>
            <a:ext cx="444360" cy="4443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F418878-3FFC-4CE8-BA6F-A13F21B84FB6}"/>
              </a:ext>
            </a:extLst>
          </p:cNvPr>
          <p:cNvSpPr txBox="1"/>
          <p:nvPr/>
        </p:nvSpPr>
        <p:spPr>
          <a:xfrm>
            <a:off x="1272240" y="2894696"/>
            <a:ext cx="723275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협력업체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35F91A-B31A-49D4-AEA9-E6F3624AAFAA}"/>
              </a:ext>
            </a:extLst>
          </p:cNvPr>
          <p:cNvSpPr txBox="1"/>
          <p:nvPr/>
        </p:nvSpPr>
        <p:spPr>
          <a:xfrm>
            <a:off x="4229967" y="2845494"/>
            <a:ext cx="583814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7D113A-495C-40A2-A281-96776B887B58}"/>
              </a:ext>
            </a:extLst>
          </p:cNvPr>
          <p:cNvSpPr txBox="1"/>
          <p:nvPr/>
        </p:nvSpPr>
        <p:spPr>
          <a:xfrm>
            <a:off x="7045245" y="2886598"/>
            <a:ext cx="588623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가맹점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110C09-9A18-4C61-AA4C-C3FA5AAA3A88}"/>
              </a:ext>
            </a:extLst>
          </p:cNvPr>
          <p:cNvSpPr txBox="1"/>
          <p:nvPr/>
        </p:nvSpPr>
        <p:spPr>
          <a:xfrm>
            <a:off x="4022522" y="5122520"/>
            <a:ext cx="992579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지방자치단체</a:t>
            </a:r>
          </a:p>
        </p:txBody>
      </p:sp>
    </p:spTree>
    <p:extLst>
      <p:ext uri="{BB962C8B-B14F-4D97-AF65-F5344CB8AC3E}">
        <p14:creationId xmlns:p14="http://schemas.microsoft.com/office/powerpoint/2010/main" val="39355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0052 -0.37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7667 L 0.31371 -0.37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72 -0.37528 L -3.88889E-6 -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0" y="18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591" y="80705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공급 경로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4</a:t>
            </a:fld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84391"/>
            <a:ext cx="2009775" cy="2009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855" y="1345132"/>
            <a:ext cx="1949034" cy="19490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1" y="2439970"/>
            <a:ext cx="971025" cy="97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3" y="1995610"/>
            <a:ext cx="444360" cy="4443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1" y="4139907"/>
            <a:ext cx="3678535" cy="36785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1724">
            <a:off x="5764110" y="3902794"/>
            <a:ext cx="1213887" cy="121388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75" y="3507184"/>
            <a:ext cx="444360" cy="44436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31" y="4255032"/>
            <a:ext cx="1346198" cy="134619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-22101" y="5295414"/>
            <a:ext cx="4641567" cy="597937"/>
            <a:chOff x="-22101" y="5295414"/>
            <a:chExt cx="4641567" cy="597937"/>
          </a:xfrm>
        </p:grpSpPr>
        <p:grpSp>
          <p:nvGrpSpPr>
            <p:cNvPr id="30" name="그룹 29"/>
            <p:cNvGrpSpPr/>
            <p:nvPr/>
          </p:nvGrpSpPr>
          <p:grpSpPr>
            <a:xfrm>
              <a:off x="-22101" y="5296959"/>
              <a:ext cx="1102790" cy="596392"/>
              <a:chOff x="-22101" y="5296959"/>
              <a:chExt cx="1102790" cy="59639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1013992" y="5295414"/>
              <a:ext cx="1102790" cy="596392"/>
              <a:chOff x="-22101" y="5296959"/>
              <a:chExt cx="1102790" cy="596392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2073250" y="5295414"/>
              <a:ext cx="1102790" cy="596392"/>
              <a:chOff x="-22101" y="5296959"/>
              <a:chExt cx="1102790" cy="596392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3057418" y="5295414"/>
              <a:ext cx="1102790" cy="596392"/>
              <a:chOff x="-22101" y="5296959"/>
              <a:chExt cx="1102790" cy="596392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516676" y="5295414"/>
              <a:ext cx="1102790" cy="596392"/>
              <a:chOff x="-22101" y="5296959"/>
              <a:chExt cx="1102790" cy="596392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53" y="3721625"/>
            <a:ext cx="444360" cy="4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pat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-3.33333E-6 L -1.17101 -3.33333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5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1.22032 0.0038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24" y="19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7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0.00028 L 8.33333E-7 -4.83554E-1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7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591" y="80705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액티비티의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효과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5</a:t>
            </a:fld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1" y="2439970"/>
            <a:ext cx="971025" cy="9710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1724">
            <a:off x="5764110" y="3902794"/>
            <a:ext cx="1213887" cy="12138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57" y="4255032"/>
            <a:ext cx="1346198" cy="1346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7" y="3300665"/>
            <a:ext cx="1448412" cy="144841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495687" y="2828885"/>
            <a:ext cx="2019829" cy="2029322"/>
            <a:chOff x="3495687" y="2828885"/>
            <a:chExt cx="2019829" cy="202932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687" y="3191538"/>
              <a:ext cx="1666669" cy="166666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406" y="2828885"/>
              <a:ext cx="582110" cy="58211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33" y="3173253"/>
            <a:ext cx="1703237" cy="17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0158 -0.125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6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25 L 0.15747 -0.4808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23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5938 -0.4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0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15" y="1477327"/>
            <a:ext cx="2152650" cy="3476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35" y="883919"/>
            <a:ext cx="4660035" cy="4660035"/>
          </a:xfrm>
          <a:prstGeom prst="rect">
            <a:avLst/>
          </a:prstGeom>
        </p:spPr>
      </p:pic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263" y="3876314"/>
            <a:ext cx="1420645" cy="14206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33164" y="249506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000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2920" y="249506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22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2920" y="249506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17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591" y="80705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사용내역 및 현황</a:t>
            </a:r>
          </a:p>
        </p:txBody>
      </p:sp>
    </p:spTree>
    <p:extLst>
      <p:ext uri="{BB962C8B-B14F-4D97-AF65-F5344CB8AC3E}">
        <p14:creationId xmlns:p14="http://schemas.microsoft.com/office/powerpoint/2010/main" val="1196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7</a:t>
            </a:fld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97" y="3466216"/>
            <a:ext cx="1830743" cy="1830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40" y="1745761"/>
            <a:ext cx="1297173" cy="12971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774" y="3466216"/>
            <a:ext cx="2034704" cy="20347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30" y="1626263"/>
            <a:ext cx="1536171" cy="15361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5591" y="80705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 가맹점</a:t>
            </a:r>
          </a:p>
        </p:txBody>
      </p:sp>
    </p:spTree>
    <p:extLst>
      <p:ext uri="{BB962C8B-B14F-4D97-AF65-F5344CB8AC3E}">
        <p14:creationId xmlns:p14="http://schemas.microsoft.com/office/powerpoint/2010/main" val="134977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26" y="851943"/>
            <a:ext cx="4256216" cy="42519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591" y="8070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 방법</a:t>
            </a:r>
          </a:p>
        </p:txBody>
      </p:sp>
    </p:spTree>
    <p:extLst>
      <p:ext uri="{BB962C8B-B14F-4D97-AF65-F5344CB8AC3E}">
        <p14:creationId xmlns:p14="http://schemas.microsoft.com/office/powerpoint/2010/main" val="109998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2477</TotalTime>
  <Words>206</Words>
  <Application>Microsoft Office PowerPoint</Application>
  <PresentationFormat>화면 슬라이드 쇼(16:10)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맑은 고딕</vt:lpstr>
      <vt:lpstr>KoPub돋움체 Light</vt:lpstr>
      <vt:lpstr>KoPubDotum_Pro</vt:lpstr>
      <vt:lpstr>Arial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 이</dc:creator>
  <cp:lastModifiedBy>pjs</cp:lastModifiedBy>
  <cp:revision>187</cp:revision>
  <dcterms:created xsi:type="dcterms:W3CDTF">2018-07-11T06:18:00Z</dcterms:created>
  <dcterms:modified xsi:type="dcterms:W3CDTF">2018-10-31T14:11:54Z</dcterms:modified>
</cp:coreProperties>
</file>