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6" r:id="rId2"/>
    <p:sldId id="257" r:id="rId3"/>
    <p:sldId id="267" r:id="rId4"/>
    <p:sldId id="261" r:id="rId5"/>
    <p:sldId id="259" r:id="rId6"/>
    <p:sldId id="264" r:id="rId7"/>
    <p:sldId id="265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E" initials="H" lastIdx="1" clrIdx="0">
    <p:extLst>
      <p:ext uri="{19B8F6BF-5375-455C-9EA6-DF929625EA0E}">
        <p15:presenceInfo xmlns:p15="http://schemas.microsoft.com/office/powerpoint/2012/main" userId="HP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C603"/>
    <a:srgbClr val="0DBB3B"/>
    <a:srgbClr val="4B9752"/>
    <a:srgbClr val="1A4230"/>
    <a:srgbClr val="143C23"/>
    <a:srgbClr val="BDCD01"/>
    <a:srgbClr val="87B314"/>
    <a:srgbClr val="71C55D"/>
    <a:srgbClr val="92D050"/>
    <a:srgbClr val="92E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85C19D-2CD6-442D-B9B1-8AD5882F5FBB}" v="150" dt="2018-12-18T08:57:57.6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재호 양" userId="3a394ae611e55a59" providerId="LiveId" clId="{5A85C19D-2CD6-442D-B9B1-8AD5882F5FBB}"/>
    <pc:docChg chg="undo redo custSel addSld delSld modSld">
      <pc:chgData name="재호 양" userId="3a394ae611e55a59" providerId="LiveId" clId="{5A85C19D-2CD6-442D-B9B1-8AD5882F5FBB}" dt="2018-12-18T08:59:55.904" v="1388" actId="2696"/>
      <pc:docMkLst>
        <pc:docMk/>
      </pc:docMkLst>
      <pc:sldChg chg="addSp delSp modSp del">
        <pc:chgData name="재호 양" userId="3a394ae611e55a59" providerId="LiveId" clId="{5A85C19D-2CD6-442D-B9B1-8AD5882F5FBB}" dt="2018-12-18T08:59:55.904" v="1388" actId="2696"/>
        <pc:sldMkLst>
          <pc:docMk/>
          <pc:sldMk cId="582881123" sldId="256"/>
        </pc:sldMkLst>
        <pc:spChg chg="add del mod">
          <ac:chgData name="재호 양" userId="3a394ae611e55a59" providerId="LiveId" clId="{5A85C19D-2CD6-442D-B9B1-8AD5882F5FBB}" dt="2018-12-18T07:39:14.469" v="250" actId="478"/>
          <ac:spMkLst>
            <pc:docMk/>
            <pc:sldMk cId="582881123" sldId="256"/>
            <ac:spMk id="9" creationId="{3BB74F07-D4D4-4D79-949F-F2DF5F2FE8FF}"/>
          </ac:spMkLst>
        </pc:spChg>
      </pc:sldChg>
      <pc:sldChg chg="modSp">
        <pc:chgData name="재호 양" userId="3a394ae611e55a59" providerId="LiveId" clId="{5A85C19D-2CD6-442D-B9B1-8AD5882F5FBB}" dt="2018-12-18T07:27:06.692" v="247" actId="20577"/>
        <pc:sldMkLst>
          <pc:docMk/>
          <pc:sldMk cId="2589121852" sldId="259"/>
        </pc:sldMkLst>
        <pc:spChg chg="mod">
          <ac:chgData name="재호 양" userId="3a394ae611e55a59" providerId="LiveId" clId="{5A85C19D-2CD6-442D-B9B1-8AD5882F5FBB}" dt="2018-12-18T07:27:06.692" v="247" actId="20577"/>
          <ac:spMkLst>
            <pc:docMk/>
            <pc:sldMk cId="2589121852" sldId="259"/>
            <ac:spMk id="3" creationId="{29C75B3A-CFF5-4ECD-AD2F-AE09CEF5DA2B}"/>
          </ac:spMkLst>
        </pc:spChg>
        <pc:spChg chg="mod">
          <ac:chgData name="재호 양" userId="3a394ae611e55a59" providerId="LiveId" clId="{5A85C19D-2CD6-442D-B9B1-8AD5882F5FBB}" dt="2018-12-18T07:27:04.561" v="245"/>
          <ac:spMkLst>
            <pc:docMk/>
            <pc:sldMk cId="2589121852" sldId="259"/>
            <ac:spMk id="30" creationId="{F4FF7744-A447-4BFF-BBFE-9E742EAED136}"/>
          </ac:spMkLst>
        </pc:spChg>
      </pc:sldChg>
      <pc:sldChg chg="addSp delSp modSp del">
        <pc:chgData name="재호 양" userId="3a394ae611e55a59" providerId="LiveId" clId="{5A85C19D-2CD6-442D-B9B1-8AD5882F5FBB}" dt="2018-12-18T08:57:39.193" v="1380" actId="2696"/>
        <pc:sldMkLst>
          <pc:docMk/>
          <pc:sldMk cId="1615161131" sldId="262"/>
        </pc:sldMkLst>
        <pc:spChg chg="mod">
          <ac:chgData name="재호 양" userId="3a394ae611e55a59" providerId="LiveId" clId="{5A85C19D-2CD6-442D-B9B1-8AD5882F5FBB}" dt="2018-12-18T08:22:59.845" v="702" actId="20577"/>
          <ac:spMkLst>
            <pc:docMk/>
            <pc:sldMk cId="1615161131" sldId="262"/>
            <ac:spMk id="3" creationId="{29C75B3A-CFF5-4ECD-AD2F-AE09CEF5DA2B}"/>
          </ac:spMkLst>
        </pc:spChg>
        <pc:spChg chg="add del mod">
          <ac:chgData name="재호 양" userId="3a394ae611e55a59" providerId="LiveId" clId="{5A85C19D-2CD6-442D-B9B1-8AD5882F5FBB}" dt="2018-12-18T08:23:27.301" v="766" actId="478"/>
          <ac:spMkLst>
            <pc:docMk/>
            <pc:sldMk cId="1615161131" sldId="262"/>
            <ac:spMk id="12" creationId="{A0C5391E-57DC-4C61-8620-3404A26C2A57}"/>
          </ac:spMkLst>
        </pc:spChg>
        <pc:graphicFrameChg chg="del">
          <ac:chgData name="재호 양" userId="3a394ae611e55a59" providerId="LiveId" clId="{5A85C19D-2CD6-442D-B9B1-8AD5882F5FBB}" dt="2018-12-18T08:17:22.423" v="599"/>
          <ac:graphicFrameMkLst>
            <pc:docMk/>
            <pc:sldMk cId="1615161131" sldId="262"/>
            <ac:graphicFrameMk id="2" creationId="{CE8A0E65-88E1-4BDF-AD7B-FA18CA0D32AD}"/>
          </ac:graphicFrameMkLst>
        </pc:graphicFrameChg>
        <pc:graphicFrameChg chg="del mod modGraphic">
          <ac:chgData name="재호 양" userId="3a394ae611e55a59" providerId="LiveId" clId="{5A85C19D-2CD6-442D-B9B1-8AD5882F5FBB}" dt="2018-12-18T08:22:52.437" v="695" actId="478"/>
          <ac:graphicFrameMkLst>
            <pc:docMk/>
            <pc:sldMk cId="1615161131" sldId="262"/>
            <ac:graphicFrameMk id="11" creationId="{0EBC2691-2ADC-4EF3-8F1A-73332EDC5421}"/>
          </ac:graphicFrameMkLst>
        </pc:graphicFrameChg>
        <pc:graphicFrameChg chg="add del mod">
          <ac:chgData name="재호 양" userId="3a394ae611e55a59" providerId="LiveId" clId="{5A85C19D-2CD6-442D-B9B1-8AD5882F5FBB}" dt="2018-12-18T07:14:31.094" v="3" actId="478"/>
          <ac:graphicFrameMkLst>
            <pc:docMk/>
            <pc:sldMk cId="1615161131" sldId="262"/>
            <ac:graphicFrameMk id="13" creationId="{8A6D799B-2505-4472-A644-7C68CEFB761B}"/>
          </ac:graphicFrameMkLst>
        </pc:graphicFrameChg>
        <pc:picChg chg="add del mod">
          <ac:chgData name="재호 양" userId="3a394ae611e55a59" providerId="LiveId" clId="{5A85C19D-2CD6-442D-B9B1-8AD5882F5FBB}" dt="2018-12-18T08:02:25" v="384"/>
          <ac:picMkLst>
            <pc:docMk/>
            <pc:sldMk cId="1615161131" sldId="262"/>
            <ac:picMk id="2050" creationId="{531B5D7D-DA79-40D7-BA36-B5DCABA77658}"/>
          </ac:picMkLst>
        </pc:picChg>
        <pc:picChg chg="add del">
          <ac:chgData name="재호 양" userId="3a394ae611e55a59" providerId="LiveId" clId="{5A85C19D-2CD6-442D-B9B1-8AD5882F5FBB}" dt="2018-12-18T08:08:51.453" v="436"/>
          <ac:picMkLst>
            <pc:docMk/>
            <pc:sldMk cId="1615161131" sldId="262"/>
            <ac:picMk id="2052" creationId="{789C9C84-D139-4620-945D-C46EBB1AAB60}"/>
          </ac:picMkLst>
        </pc:picChg>
      </pc:sldChg>
      <pc:sldChg chg="addSp delSp modSp add">
        <pc:chgData name="재호 양" userId="3a394ae611e55a59" providerId="LiveId" clId="{5A85C19D-2CD6-442D-B9B1-8AD5882F5FBB}" dt="2018-12-18T08:46:28.812" v="1099"/>
        <pc:sldMkLst>
          <pc:docMk/>
          <pc:sldMk cId="2811065000" sldId="264"/>
        </pc:sldMkLst>
        <pc:spChg chg="del">
          <ac:chgData name="재호 양" userId="3a394ae611e55a59" providerId="LiveId" clId="{5A85C19D-2CD6-442D-B9B1-8AD5882F5FBB}" dt="2018-12-18T07:54:25.621" v="303" actId="478"/>
          <ac:spMkLst>
            <pc:docMk/>
            <pc:sldMk cId="2811065000" sldId="264"/>
            <ac:spMk id="3" creationId="{29C75B3A-CFF5-4ECD-AD2F-AE09CEF5DA2B}"/>
          </ac:spMkLst>
        </pc:spChg>
        <pc:spChg chg="mod">
          <ac:chgData name="재호 양" userId="3a394ae611e55a59" providerId="LiveId" clId="{5A85C19D-2CD6-442D-B9B1-8AD5882F5FBB}" dt="2018-12-18T07:54:56.544" v="319"/>
          <ac:spMkLst>
            <pc:docMk/>
            <pc:sldMk cId="2811065000" sldId="264"/>
            <ac:spMk id="7" creationId="{B8F4B6F2-41C1-4013-85EF-9C2C759D59FB}"/>
          </ac:spMkLst>
        </pc:spChg>
        <pc:spChg chg="add del mod">
          <ac:chgData name="재호 양" userId="3a394ae611e55a59" providerId="LiveId" clId="{5A85C19D-2CD6-442D-B9B1-8AD5882F5FBB}" dt="2018-12-18T07:54:30.406" v="304" actId="478"/>
          <ac:spMkLst>
            <pc:docMk/>
            <pc:sldMk cId="2811065000" sldId="264"/>
            <ac:spMk id="9" creationId="{3E4DC7EC-ED18-429C-B18C-349A87E2FF7C}"/>
          </ac:spMkLst>
        </pc:spChg>
        <pc:spChg chg="add mod">
          <ac:chgData name="재호 양" userId="3a394ae611e55a59" providerId="LiveId" clId="{5A85C19D-2CD6-442D-B9B1-8AD5882F5FBB}" dt="2018-12-18T08:26:57.255" v="949" actId="1038"/>
          <ac:spMkLst>
            <pc:docMk/>
            <pc:sldMk cId="2811065000" sldId="264"/>
            <ac:spMk id="10" creationId="{55BBB743-7DF9-43C1-BE97-51C4258C19A2}"/>
          </ac:spMkLst>
        </pc:spChg>
        <pc:spChg chg="add mod">
          <ac:chgData name="재호 양" userId="3a394ae611e55a59" providerId="LiveId" clId="{5A85C19D-2CD6-442D-B9B1-8AD5882F5FBB}" dt="2018-12-18T08:26:57.255" v="949" actId="1038"/>
          <ac:spMkLst>
            <pc:docMk/>
            <pc:sldMk cId="2811065000" sldId="264"/>
            <ac:spMk id="12" creationId="{E5232457-3374-499C-A674-C8BCBCE04FCB}"/>
          </ac:spMkLst>
        </pc:spChg>
        <pc:spChg chg="add del mod">
          <ac:chgData name="재호 양" userId="3a394ae611e55a59" providerId="LiveId" clId="{5A85C19D-2CD6-442D-B9B1-8AD5882F5FBB}" dt="2018-12-18T08:04:07.073" v="400" actId="478"/>
          <ac:spMkLst>
            <pc:docMk/>
            <pc:sldMk cId="2811065000" sldId="264"/>
            <ac:spMk id="19" creationId="{9304B940-8923-44D9-AEEC-A3C2BCC2791F}"/>
          </ac:spMkLst>
        </pc:spChg>
        <pc:spChg chg="del">
          <ac:chgData name="재호 양" userId="3a394ae611e55a59" providerId="LiveId" clId="{5A85C19D-2CD6-442D-B9B1-8AD5882F5FBB}" dt="2018-12-18T07:54:30.406" v="304" actId="478"/>
          <ac:spMkLst>
            <pc:docMk/>
            <pc:sldMk cId="2811065000" sldId="264"/>
            <ac:spMk id="26" creationId="{ECBB04B9-D5FA-4A11-9D57-58D9836DB3D0}"/>
          </ac:spMkLst>
        </pc:spChg>
        <pc:spChg chg="del">
          <ac:chgData name="재호 양" userId="3a394ae611e55a59" providerId="LiveId" clId="{5A85C19D-2CD6-442D-B9B1-8AD5882F5FBB}" dt="2018-12-18T07:54:30.406" v="304" actId="478"/>
          <ac:spMkLst>
            <pc:docMk/>
            <pc:sldMk cId="2811065000" sldId="264"/>
            <ac:spMk id="27" creationId="{75946672-BF28-4A69-BDAA-687602FA2D76}"/>
          </ac:spMkLst>
        </pc:spChg>
        <pc:spChg chg="del">
          <ac:chgData name="재호 양" userId="3a394ae611e55a59" providerId="LiveId" clId="{5A85C19D-2CD6-442D-B9B1-8AD5882F5FBB}" dt="2018-12-18T07:54:30.406" v="304" actId="478"/>
          <ac:spMkLst>
            <pc:docMk/>
            <pc:sldMk cId="2811065000" sldId="264"/>
            <ac:spMk id="28" creationId="{86AA030F-8849-4F82-B046-C42F27002B02}"/>
          </ac:spMkLst>
        </pc:spChg>
        <pc:spChg chg="del">
          <ac:chgData name="재호 양" userId="3a394ae611e55a59" providerId="LiveId" clId="{5A85C19D-2CD6-442D-B9B1-8AD5882F5FBB}" dt="2018-12-18T07:54:30.406" v="304" actId="478"/>
          <ac:spMkLst>
            <pc:docMk/>
            <pc:sldMk cId="2811065000" sldId="264"/>
            <ac:spMk id="29" creationId="{BD94EB96-43C9-49C3-8409-053E04F2D649}"/>
          </ac:spMkLst>
        </pc:spChg>
        <pc:spChg chg="del">
          <ac:chgData name="재호 양" userId="3a394ae611e55a59" providerId="LiveId" clId="{5A85C19D-2CD6-442D-B9B1-8AD5882F5FBB}" dt="2018-12-18T07:54:30.406" v="304" actId="478"/>
          <ac:spMkLst>
            <pc:docMk/>
            <pc:sldMk cId="2811065000" sldId="264"/>
            <ac:spMk id="30" creationId="{F4FF7744-A447-4BFF-BBFE-9E742EAED136}"/>
          </ac:spMkLst>
        </pc:spChg>
        <pc:spChg chg="del">
          <ac:chgData name="재호 양" userId="3a394ae611e55a59" providerId="LiveId" clId="{5A85C19D-2CD6-442D-B9B1-8AD5882F5FBB}" dt="2018-12-18T07:54:30.406" v="304" actId="478"/>
          <ac:spMkLst>
            <pc:docMk/>
            <pc:sldMk cId="2811065000" sldId="264"/>
            <ac:spMk id="31" creationId="{062436AD-ED78-4180-9508-DFC04B188AEB}"/>
          </ac:spMkLst>
        </pc:spChg>
        <pc:spChg chg="del">
          <ac:chgData name="재호 양" userId="3a394ae611e55a59" providerId="LiveId" clId="{5A85C19D-2CD6-442D-B9B1-8AD5882F5FBB}" dt="2018-12-18T07:54:30.406" v="304" actId="478"/>
          <ac:spMkLst>
            <pc:docMk/>
            <pc:sldMk cId="2811065000" sldId="264"/>
            <ac:spMk id="36" creationId="{77ACB712-9C73-4377-A763-43FACAC1DDF3}"/>
          </ac:spMkLst>
        </pc:spChg>
        <pc:spChg chg="del">
          <ac:chgData name="재호 양" userId="3a394ae611e55a59" providerId="LiveId" clId="{5A85C19D-2CD6-442D-B9B1-8AD5882F5FBB}" dt="2018-12-18T07:54:30.406" v="304" actId="478"/>
          <ac:spMkLst>
            <pc:docMk/>
            <pc:sldMk cId="2811065000" sldId="264"/>
            <ac:spMk id="38" creationId="{8068D75D-4E78-4000-8060-F6D305D1B08F}"/>
          </ac:spMkLst>
        </pc:spChg>
        <pc:spChg chg="del">
          <ac:chgData name="재호 양" userId="3a394ae611e55a59" providerId="LiveId" clId="{5A85C19D-2CD6-442D-B9B1-8AD5882F5FBB}" dt="2018-12-18T07:54:30.406" v="304" actId="478"/>
          <ac:spMkLst>
            <pc:docMk/>
            <pc:sldMk cId="2811065000" sldId="264"/>
            <ac:spMk id="39" creationId="{66759031-5CAE-40CF-B675-8E54C4388A4C}"/>
          </ac:spMkLst>
        </pc:spChg>
        <pc:spChg chg="del">
          <ac:chgData name="재호 양" userId="3a394ae611e55a59" providerId="LiveId" clId="{5A85C19D-2CD6-442D-B9B1-8AD5882F5FBB}" dt="2018-12-18T07:54:30.406" v="304" actId="478"/>
          <ac:spMkLst>
            <pc:docMk/>
            <pc:sldMk cId="2811065000" sldId="264"/>
            <ac:spMk id="41" creationId="{F68E21AE-7AB5-4193-B884-C5E8D0361E54}"/>
          </ac:spMkLst>
        </pc:spChg>
        <pc:spChg chg="add del mod">
          <ac:chgData name="재호 양" userId="3a394ae611e55a59" providerId="LiveId" clId="{5A85C19D-2CD6-442D-B9B1-8AD5882F5FBB}" dt="2018-12-18T08:04:07.073" v="400" actId="478"/>
          <ac:spMkLst>
            <pc:docMk/>
            <pc:sldMk cId="2811065000" sldId="264"/>
            <ac:spMk id="42" creationId="{35DCC986-01D5-40A7-A158-9814D3110A85}"/>
          </ac:spMkLst>
        </pc:spChg>
        <pc:spChg chg="add del mod">
          <ac:chgData name="재호 양" userId="3a394ae611e55a59" providerId="LiveId" clId="{5A85C19D-2CD6-442D-B9B1-8AD5882F5FBB}" dt="2018-12-18T08:04:07.073" v="400" actId="478"/>
          <ac:spMkLst>
            <pc:docMk/>
            <pc:sldMk cId="2811065000" sldId="264"/>
            <ac:spMk id="43" creationId="{A8E57974-0F1A-4A8B-8A68-5F32E0A89850}"/>
          </ac:spMkLst>
        </pc:spChg>
        <pc:spChg chg="mod">
          <ac:chgData name="재호 양" userId="3a394ae611e55a59" providerId="LiveId" clId="{5A85C19D-2CD6-442D-B9B1-8AD5882F5FBB}" dt="2018-12-18T07:55:12.003" v="335"/>
          <ac:spMkLst>
            <pc:docMk/>
            <pc:sldMk cId="2811065000" sldId="264"/>
            <ac:spMk id="53" creationId="{6BCFA49C-92FC-46FD-84B7-153C81C5FF30}"/>
          </ac:spMkLst>
        </pc:spChg>
        <pc:spChg chg="add mod">
          <ac:chgData name="재호 양" userId="3a394ae611e55a59" providerId="LiveId" clId="{5A85C19D-2CD6-442D-B9B1-8AD5882F5FBB}" dt="2018-12-18T08:26:57.255" v="949" actId="1038"/>
          <ac:spMkLst>
            <pc:docMk/>
            <pc:sldMk cId="2811065000" sldId="264"/>
            <ac:spMk id="60" creationId="{55985B35-5D1C-4CD6-9917-86313E8F4EBF}"/>
          </ac:spMkLst>
        </pc:spChg>
        <pc:spChg chg="add mod">
          <ac:chgData name="재호 양" userId="3a394ae611e55a59" providerId="LiveId" clId="{5A85C19D-2CD6-442D-B9B1-8AD5882F5FBB}" dt="2018-12-18T08:26:57.255" v="949" actId="1038"/>
          <ac:spMkLst>
            <pc:docMk/>
            <pc:sldMk cId="2811065000" sldId="264"/>
            <ac:spMk id="82" creationId="{FAC2C2E3-0CC6-4A6A-8355-43E187830245}"/>
          </ac:spMkLst>
        </pc:spChg>
        <pc:spChg chg="add mod">
          <ac:chgData name="재호 양" userId="3a394ae611e55a59" providerId="LiveId" clId="{5A85C19D-2CD6-442D-B9B1-8AD5882F5FBB}" dt="2018-12-18T08:26:57.255" v="949" actId="1038"/>
          <ac:spMkLst>
            <pc:docMk/>
            <pc:sldMk cId="2811065000" sldId="264"/>
            <ac:spMk id="83" creationId="{D3CA715A-D796-4C7C-9CFA-07696A86848D}"/>
          </ac:spMkLst>
        </pc:spChg>
        <pc:spChg chg="add mod">
          <ac:chgData name="재호 양" userId="3a394ae611e55a59" providerId="LiveId" clId="{5A85C19D-2CD6-442D-B9B1-8AD5882F5FBB}" dt="2018-12-18T08:26:57.255" v="949" actId="1038"/>
          <ac:spMkLst>
            <pc:docMk/>
            <pc:sldMk cId="2811065000" sldId="264"/>
            <ac:spMk id="84" creationId="{8E6EF1D3-2C1C-49F8-B49F-6E03D820D22B}"/>
          </ac:spMkLst>
        </pc:spChg>
        <pc:spChg chg="add mod">
          <ac:chgData name="재호 양" userId="3a394ae611e55a59" providerId="LiveId" clId="{5A85C19D-2CD6-442D-B9B1-8AD5882F5FBB}" dt="2018-12-18T08:26:57.255" v="949" actId="1038"/>
          <ac:spMkLst>
            <pc:docMk/>
            <pc:sldMk cId="2811065000" sldId="264"/>
            <ac:spMk id="85" creationId="{2B01984F-C5F4-4CD9-8ADA-583AC2454518}"/>
          </ac:spMkLst>
        </pc:spChg>
        <pc:spChg chg="add mod">
          <ac:chgData name="재호 양" userId="3a394ae611e55a59" providerId="LiveId" clId="{5A85C19D-2CD6-442D-B9B1-8AD5882F5FBB}" dt="2018-12-18T08:26:57.255" v="949" actId="1038"/>
          <ac:spMkLst>
            <pc:docMk/>
            <pc:sldMk cId="2811065000" sldId="264"/>
            <ac:spMk id="86" creationId="{7339CA9F-D144-48A1-AD61-42DFD81B7861}"/>
          </ac:spMkLst>
        </pc:spChg>
        <pc:spChg chg="add mod">
          <ac:chgData name="재호 양" userId="3a394ae611e55a59" providerId="LiveId" clId="{5A85C19D-2CD6-442D-B9B1-8AD5882F5FBB}" dt="2018-12-18T08:26:57.255" v="949" actId="1038"/>
          <ac:spMkLst>
            <pc:docMk/>
            <pc:sldMk cId="2811065000" sldId="264"/>
            <ac:spMk id="87" creationId="{59094DA1-E191-48F0-BE4C-066EB51D4EFB}"/>
          </ac:spMkLst>
        </pc:spChg>
        <pc:spChg chg="add mod">
          <ac:chgData name="재호 양" userId="3a394ae611e55a59" providerId="LiveId" clId="{5A85C19D-2CD6-442D-B9B1-8AD5882F5FBB}" dt="2018-12-18T08:26:57.255" v="949" actId="1038"/>
          <ac:spMkLst>
            <pc:docMk/>
            <pc:sldMk cId="2811065000" sldId="264"/>
            <ac:spMk id="88" creationId="{EEB3F71D-9C64-44C1-B57B-4F413FBCA337}"/>
          </ac:spMkLst>
        </pc:spChg>
        <pc:spChg chg="add del">
          <ac:chgData name="재호 양" userId="3a394ae611e55a59" providerId="LiveId" clId="{5A85C19D-2CD6-442D-B9B1-8AD5882F5FBB}" dt="2018-12-18T08:14:19.409" v="579"/>
          <ac:spMkLst>
            <pc:docMk/>
            <pc:sldMk cId="2811065000" sldId="264"/>
            <ac:spMk id="89" creationId="{C832BF6E-1A1E-42FF-99E5-E2C1351F2D2A}"/>
          </ac:spMkLst>
        </pc:spChg>
        <pc:graphicFrameChg chg="del">
          <ac:chgData name="재호 양" userId="3a394ae611e55a59" providerId="LiveId" clId="{5A85C19D-2CD6-442D-B9B1-8AD5882F5FBB}" dt="2018-12-18T07:54:30.406" v="304" actId="478"/>
          <ac:graphicFrameMkLst>
            <pc:docMk/>
            <pc:sldMk cId="2811065000" sldId="264"/>
            <ac:graphicFrameMk id="48" creationId="{C66CDD05-3F53-4A55-AA86-0718760E5142}"/>
          </ac:graphicFrameMkLst>
        </pc:graphicFrameChg>
        <pc:graphicFrameChg chg="del">
          <ac:chgData name="재호 양" userId="3a394ae611e55a59" providerId="LiveId" clId="{5A85C19D-2CD6-442D-B9B1-8AD5882F5FBB}" dt="2018-12-18T07:54:30.406" v="304" actId="478"/>
          <ac:graphicFrameMkLst>
            <pc:docMk/>
            <pc:sldMk cId="2811065000" sldId="264"/>
            <ac:graphicFrameMk id="49" creationId="{22094C59-E678-47C1-BD9F-2D1D9849A0D9}"/>
          </ac:graphicFrameMkLst>
        </pc:graphicFrameChg>
        <pc:graphicFrameChg chg="del">
          <ac:chgData name="재호 양" userId="3a394ae611e55a59" providerId="LiveId" clId="{5A85C19D-2CD6-442D-B9B1-8AD5882F5FBB}" dt="2018-12-18T07:54:30.406" v="304" actId="478"/>
          <ac:graphicFrameMkLst>
            <pc:docMk/>
            <pc:sldMk cId="2811065000" sldId="264"/>
            <ac:graphicFrameMk id="50" creationId="{53DE6738-82EA-4FB2-A4B7-5FED89F336B6}"/>
          </ac:graphicFrameMkLst>
        </pc:graphicFrameChg>
        <pc:graphicFrameChg chg="del">
          <ac:chgData name="재호 양" userId="3a394ae611e55a59" providerId="LiveId" clId="{5A85C19D-2CD6-442D-B9B1-8AD5882F5FBB}" dt="2018-12-18T07:54:30.406" v="304" actId="478"/>
          <ac:graphicFrameMkLst>
            <pc:docMk/>
            <pc:sldMk cId="2811065000" sldId="264"/>
            <ac:graphicFrameMk id="51" creationId="{1557901B-0948-4EB9-A474-0AC5EC1FFAB8}"/>
          </ac:graphicFrameMkLst>
        </pc:graphicFrameChg>
        <pc:graphicFrameChg chg="del">
          <ac:chgData name="재호 양" userId="3a394ae611e55a59" providerId="LiveId" clId="{5A85C19D-2CD6-442D-B9B1-8AD5882F5FBB}" dt="2018-12-18T07:54:30.406" v="304" actId="478"/>
          <ac:graphicFrameMkLst>
            <pc:docMk/>
            <pc:sldMk cId="2811065000" sldId="264"/>
            <ac:graphicFrameMk id="52" creationId="{0DF85875-1C43-477E-85EA-6970234C1797}"/>
          </ac:graphicFrameMkLst>
        </pc:graphicFrameChg>
        <pc:graphicFrameChg chg="add mod modGraphic">
          <ac:chgData name="재호 양" userId="3a394ae611e55a59" providerId="LiveId" clId="{5A85C19D-2CD6-442D-B9B1-8AD5882F5FBB}" dt="2018-12-18T08:31:47.817" v="993" actId="14734"/>
          <ac:graphicFrameMkLst>
            <pc:docMk/>
            <pc:sldMk cId="2811065000" sldId="264"/>
            <ac:graphicFrameMk id="92" creationId="{FE1B4AC2-3D7E-48A5-B318-CC138B9C0115}"/>
          </ac:graphicFrameMkLst>
        </pc:graphicFrameChg>
        <pc:graphicFrameChg chg="add del">
          <ac:chgData name="재호 양" userId="3a394ae611e55a59" providerId="LiveId" clId="{5A85C19D-2CD6-442D-B9B1-8AD5882F5FBB}" dt="2018-12-18T08:18:55.244" v="653"/>
          <ac:graphicFrameMkLst>
            <pc:docMk/>
            <pc:sldMk cId="2811065000" sldId="264"/>
            <ac:graphicFrameMk id="93" creationId="{6D6B67E8-CF73-4F53-BCAA-9F20FDF47E35}"/>
          </ac:graphicFrameMkLst>
        </pc:graphicFrameChg>
        <pc:picChg chg="add mod">
          <ac:chgData name="재호 양" userId="3a394ae611e55a59" providerId="LiveId" clId="{5A85C19D-2CD6-442D-B9B1-8AD5882F5FBB}" dt="2018-12-18T08:26:57.255" v="949" actId="1038"/>
          <ac:picMkLst>
            <pc:docMk/>
            <pc:sldMk cId="2811065000" sldId="264"/>
            <ac:picMk id="20" creationId="{8A882020-552A-4719-BDDD-0C27E538E44E}"/>
          </ac:picMkLst>
        </pc:picChg>
        <pc:picChg chg="add del mod">
          <ac:chgData name="재호 양" userId="3a394ae611e55a59" providerId="LiveId" clId="{5A85C19D-2CD6-442D-B9B1-8AD5882F5FBB}" dt="2018-12-18T08:06:34.400" v="415"/>
          <ac:picMkLst>
            <pc:docMk/>
            <pc:sldMk cId="2811065000" sldId="264"/>
            <ac:picMk id="22" creationId="{DAF6D54F-874E-4DB7-9609-78C046EB8659}"/>
          </ac:picMkLst>
        </pc:picChg>
        <pc:picChg chg="add mod">
          <ac:chgData name="재호 양" userId="3a394ae611e55a59" providerId="LiveId" clId="{5A85C19D-2CD6-442D-B9B1-8AD5882F5FBB}" dt="2018-12-18T08:26:57.255" v="949" actId="1038"/>
          <ac:picMkLst>
            <pc:docMk/>
            <pc:sldMk cId="2811065000" sldId="264"/>
            <ac:picMk id="25" creationId="{E2D6FF31-7F94-4F90-9254-41125C6CD6F2}"/>
          </ac:picMkLst>
        </pc:picChg>
        <pc:picChg chg="add mod">
          <ac:chgData name="재호 양" userId="3a394ae611e55a59" providerId="LiveId" clId="{5A85C19D-2CD6-442D-B9B1-8AD5882F5FBB}" dt="2018-12-18T08:26:57.255" v="949" actId="1038"/>
          <ac:picMkLst>
            <pc:docMk/>
            <pc:sldMk cId="2811065000" sldId="264"/>
            <ac:picMk id="37" creationId="{C77EA521-67E3-48BD-B885-2C10BA0D1D58}"/>
          </ac:picMkLst>
        </pc:picChg>
        <pc:picChg chg="add mod">
          <ac:chgData name="재호 양" userId="3a394ae611e55a59" providerId="LiveId" clId="{5A85C19D-2CD6-442D-B9B1-8AD5882F5FBB}" dt="2018-12-18T08:26:57.255" v="949" actId="1038"/>
          <ac:picMkLst>
            <pc:docMk/>
            <pc:sldMk cId="2811065000" sldId="264"/>
            <ac:picMk id="47" creationId="{0ABCF3CD-7B59-48DD-839D-650B4D092239}"/>
          </ac:picMkLst>
        </pc:picChg>
        <pc:picChg chg="add mod">
          <ac:chgData name="재호 양" userId="3a394ae611e55a59" providerId="LiveId" clId="{5A85C19D-2CD6-442D-B9B1-8AD5882F5FBB}" dt="2018-12-18T08:26:57.255" v="949" actId="1038"/>
          <ac:picMkLst>
            <pc:docMk/>
            <pc:sldMk cId="2811065000" sldId="264"/>
            <ac:picMk id="57" creationId="{8C65E24E-2E02-40E4-A884-377837AC6771}"/>
          </ac:picMkLst>
        </pc:picChg>
        <pc:picChg chg="add mod">
          <ac:chgData name="재호 양" userId="3a394ae611e55a59" providerId="LiveId" clId="{5A85C19D-2CD6-442D-B9B1-8AD5882F5FBB}" dt="2018-12-18T08:26:57.255" v="949" actId="1038"/>
          <ac:picMkLst>
            <pc:docMk/>
            <pc:sldMk cId="2811065000" sldId="264"/>
            <ac:picMk id="61" creationId="{A9C701D4-CBAA-4F2E-93AC-F7A2A65CE7E7}"/>
          </ac:picMkLst>
        </pc:picChg>
        <pc:picChg chg="add mod">
          <ac:chgData name="재호 양" userId="3a394ae611e55a59" providerId="LiveId" clId="{5A85C19D-2CD6-442D-B9B1-8AD5882F5FBB}" dt="2018-12-18T08:26:57.255" v="949" actId="1038"/>
          <ac:picMkLst>
            <pc:docMk/>
            <pc:sldMk cId="2811065000" sldId="264"/>
            <ac:picMk id="80" creationId="{E60AD8C0-6869-413E-8773-C11BF9E67297}"/>
          </ac:picMkLst>
        </pc:picChg>
        <pc:picChg chg="add del">
          <ac:chgData name="재호 양" userId="3a394ae611e55a59" providerId="LiveId" clId="{5A85C19D-2CD6-442D-B9B1-8AD5882F5FBB}" dt="2018-12-18T08:46:28.812" v="1099"/>
          <ac:picMkLst>
            <pc:docMk/>
            <pc:sldMk cId="2811065000" sldId="264"/>
            <ac:picMk id="94" creationId="{965B590E-FBC6-4C66-8E77-BA0E1A403764}"/>
          </ac:picMkLst>
        </pc:picChg>
        <pc:picChg chg="add del mod">
          <ac:chgData name="재호 양" userId="3a394ae611e55a59" providerId="LiveId" clId="{5A85C19D-2CD6-442D-B9B1-8AD5882F5FBB}" dt="2018-12-18T07:59:21.525" v="361"/>
          <ac:picMkLst>
            <pc:docMk/>
            <pc:sldMk cId="2811065000" sldId="264"/>
            <ac:picMk id="1026" creationId="{2FB76E28-1C5C-4AAF-B8DA-A5D5CFD952E0}"/>
          </ac:picMkLst>
        </pc:picChg>
        <pc:picChg chg="add del mod">
          <ac:chgData name="재호 양" userId="3a394ae611e55a59" providerId="LiveId" clId="{5A85C19D-2CD6-442D-B9B1-8AD5882F5FBB}" dt="2018-12-18T08:00:05.087" v="365" actId="478"/>
          <ac:picMkLst>
            <pc:docMk/>
            <pc:sldMk cId="2811065000" sldId="264"/>
            <ac:picMk id="1028" creationId="{CF90D23E-B47B-47ED-ADEC-BC2FDFBB8847}"/>
          </ac:picMkLst>
        </pc:picChg>
        <pc:picChg chg="add del mod">
          <ac:chgData name="재호 양" userId="3a394ae611e55a59" providerId="LiveId" clId="{5A85C19D-2CD6-442D-B9B1-8AD5882F5FBB}" dt="2018-12-18T08:01:23.953" v="369" actId="478"/>
          <ac:picMkLst>
            <pc:docMk/>
            <pc:sldMk cId="2811065000" sldId="264"/>
            <ac:picMk id="1030" creationId="{AEE46D23-26D8-4617-AE2E-462DB185DB9B}"/>
          </ac:picMkLst>
        </pc:picChg>
        <pc:picChg chg="add mod">
          <ac:chgData name="재호 양" userId="3a394ae611e55a59" providerId="LiveId" clId="{5A85C19D-2CD6-442D-B9B1-8AD5882F5FBB}" dt="2018-12-18T08:26:57.255" v="949" actId="1038"/>
          <ac:picMkLst>
            <pc:docMk/>
            <pc:sldMk cId="2811065000" sldId="264"/>
            <ac:picMk id="1032" creationId="{184ADA4D-6C60-4878-A546-F4C72C942B39}"/>
          </ac:picMkLst>
        </pc:picChg>
        <pc:picChg chg="add del mod">
          <ac:chgData name="재호 양" userId="3a394ae611e55a59" providerId="LiveId" clId="{5A85C19D-2CD6-442D-B9B1-8AD5882F5FBB}" dt="2018-12-18T08:02:17.901" v="381"/>
          <ac:picMkLst>
            <pc:docMk/>
            <pc:sldMk cId="2811065000" sldId="264"/>
            <ac:picMk id="1034" creationId="{E78DAEEE-D362-475E-9052-28F25A43397C}"/>
          </ac:picMkLst>
        </pc:picChg>
        <pc:picChg chg="add del mod">
          <ac:chgData name="재호 양" userId="3a394ae611e55a59" providerId="LiveId" clId="{5A85C19D-2CD6-442D-B9B1-8AD5882F5FBB}" dt="2018-12-18T08:03:24.267" v="396" actId="478"/>
          <ac:picMkLst>
            <pc:docMk/>
            <pc:sldMk cId="2811065000" sldId="264"/>
            <ac:picMk id="1036" creationId="{AF0F2A11-647B-48DD-AC3E-9E30307C7E10}"/>
          </ac:picMkLst>
        </pc:picChg>
        <pc:picChg chg="add del mod">
          <ac:chgData name="재호 양" userId="3a394ae611e55a59" providerId="LiveId" clId="{5A85C19D-2CD6-442D-B9B1-8AD5882F5FBB}" dt="2018-12-18T08:05:37.252" v="405"/>
          <ac:picMkLst>
            <pc:docMk/>
            <pc:sldMk cId="2811065000" sldId="264"/>
            <ac:picMk id="1038" creationId="{1EC823AA-1861-4474-87C8-D9A018378C08}"/>
          </ac:picMkLst>
        </pc:picChg>
        <pc:picChg chg="add del mod">
          <ac:chgData name="재호 양" userId="3a394ae611e55a59" providerId="LiveId" clId="{5A85C19D-2CD6-442D-B9B1-8AD5882F5FBB}" dt="2018-12-18T08:06:09.248" v="409"/>
          <ac:picMkLst>
            <pc:docMk/>
            <pc:sldMk cId="2811065000" sldId="264"/>
            <ac:picMk id="1040" creationId="{E2029B31-C1BF-4AFD-9DDE-E5CAD9AAE3CC}"/>
          </ac:picMkLst>
        </pc:picChg>
        <pc:picChg chg="add mod">
          <ac:chgData name="재호 양" userId="3a394ae611e55a59" providerId="LiveId" clId="{5A85C19D-2CD6-442D-B9B1-8AD5882F5FBB}" dt="2018-12-18T08:26:57.255" v="949" actId="1038"/>
          <ac:picMkLst>
            <pc:docMk/>
            <pc:sldMk cId="2811065000" sldId="264"/>
            <ac:picMk id="1042" creationId="{BF9B2A86-FC57-4AAE-81D6-8DDC72B096F4}"/>
          </ac:picMkLst>
        </pc:picChg>
        <pc:picChg chg="add del mod">
          <ac:chgData name="재호 양" userId="3a394ae611e55a59" providerId="LiveId" clId="{5A85C19D-2CD6-442D-B9B1-8AD5882F5FBB}" dt="2018-12-18T08:07:56.340" v="427"/>
          <ac:picMkLst>
            <pc:docMk/>
            <pc:sldMk cId="2811065000" sldId="264"/>
            <ac:picMk id="1044" creationId="{66747F92-D660-4E62-A3F9-3FA4C56F593A}"/>
          </ac:picMkLst>
        </pc:picChg>
        <pc:picChg chg="add del mod">
          <ac:chgData name="재호 양" userId="3a394ae611e55a59" providerId="LiveId" clId="{5A85C19D-2CD6-442D-B9B1-8AD5882F5FBB}" dt="2018-12-18T08:08:47.207" v="434"/>
          <ac:picMkLst>
            <pc:docMk/>
            <pc:sldMk cId="2811065000" sldId="264"/>
            <ac:picMk id="1046" creationId="{3BD55476-93CD-42BC-9D03-972A8BE14990}"/>
          </ac:picMkLst>
        </pc:picChg>
        <pc:picChg chg="add del mod">
          <ac:chgData name="재호 양" userId="3a394ae611e55a59" providerId="LiveId" clId="{5A85C19D-2CD6-442D-B9B1-8AD5882F5FBB}" dt="2018-12-18T08:09:46.239" v="448"/>
          <ac:picMkLst>
            <pc:docMk/>
            <pc:sldMk cId="2811065000" sldId="264"/>
            <ac:picMk id="1048" creationId="{ECE20492-C6B5-4F5D-BD84-6EF5B854FC49}"/>
          </ac:picMkLst>
        </pc:picChg>
        <pc:picChg chg="add del mod">
          <ac:chgData name="재호 양" userId="3a394ae611e55a59" providerId="LiveId" clId="{5A85C19D-2CD6-442D-B9B1-8AD5882F5FBB}" dt="2018-12-18T08:16:30.453" v="595"/>
          <ac:picMkLst>
            <pc:docMk/>
            <pc:sldMk cId="2811065000" sldId="264"/>
            <ac:picMk id="1050" creationId="{0177D269-7C19-40B7-B8E7-84187C0D1A68}"/>
          </ac:picMkLst>
        </pc:picChg>
        <pc:cxnChg chg="del">
          <ac:chgData name="재호 양" userId="3a394ae611e55a59" providerId="LiveId" clId="{5A85C19D-2CD6-442D-B9B1-8AD5882F5FBB}" dt="2018-12-18T07:54:30.406" v="304" actId="478"/>
          <ac:cxnSpMkLst>
            <pc:docMk/>
            <pc:sldMk cId="2811065000" sldId="264"/>
            <ac:cxnSpMk id="11" creationId="{C299DE08-91DF-423B-A6D3-4DE86C5B3128}"/>
          </ac:cxnSpMkLst>
        </pc:cxnChg>
        <pc:cxnChg chg="del mod">
          <ac:chgData name="재호 양" userId="3a394ae611e55a59" providerId="LiveId" clId="{5A85C19D-2CD6-442D-B9B1-8AD5882F5FBB}" dt="2018-12-18T07:54:30.406" v="304" actId="478"/>
          <ac:cxnSpMkLst>
            <pc:docMk/>
            <pc:sldMk cId="2811065000" sldId="264"/>
            <ac:cxnSpMk id="13" creationId="{967C5270-E647-497F-B01A-E716C37C4F33}"/>
          </ac:cxnSpMkLst>
        </pc:cxnChg>
        <pc:cxnChg chg="del">
          <ac:chgData name="재호 양" userId="3a394ae611e55a59" providerId="LiveId" clId="{5A85C19D-2CD6-442D-B9B1-8AD5882F5FBB}" dt="2018-12-18T07:54:30.406" v="304" actId="478"/>
          <ac:cxnSpMkLst>
            <pc:docMk/>
            <pc:sldMk cId="2811065000" sldId="264"/>
            <ac:cxnSpMk id="14" creationId="{7F8E82BC-A373-4852-B820-2EB71A991421}"/>
          </ac:cxnSpMkLst>
        </pc:cxnChg>
        <pc:cxnChg chg="del mod">
          <ac:chgData name="재호 양" userId="3a394ae611e55a59" providerId="LiveId" clId="{5A85C19D-2CD6-442D-B9B1-8AD5882F5FBB}" dt="2018-12-18T07:54:30.406" v="304" actId="478"/>
          <ac:cxnSpMkLst>
            <pc:docMk/>
            <pc:sldMk cId="2811065000" sldId="264"/>
            <ac:cxnSpMk id="15" creationId="{C483F7E6-E4D3-4D44-B7E7-1DFD2C23B749}"/>
          </ac:cxnSpMkLst>
        </pc:cxnChg>
        <pc:cxnChg chg="del mod">
          <ac:chgData name="재호 양" userId="3a394ae611e55a59" providerId="LiveId" clId="{5A85C19D-2CD6-442D-B9B1-8AD5882F5FBB}" dt="2018-12-18T07:54:30.406" v="304" actId="478"/>
          <ac:cxnSpMkLst>
            <pc:docMk/>
            <pc:sldMk cId="2811065000" sldId="264"/>
            <ac:cxnSpMk id="16" creationId="{7CF90D60-B438-4E66-84C9-58A18E31B1AD}"/>
          </ac:cxnSpMkLst>
        </pc:cxnChg>
        <pc:cxnChg chg="del mod">
          <ac:chgData name="재호 양" userId="3a394ae611e55a59" providerId="LiveId" clId="{5A85C19D-2CD6-442D-B9B1-8AD5882F5FBB}" dt="2018-12-18T07:54:30.406" v="304" actId="478"/>
          <ac:cxnSpMkLst>
            <pc:docMk/>
            <pc:sldMk cId="2811065000" sldId="264"/>
            <ac:cxnSpMk id="17" creationId="{8A685C70-65C0-4AC4-9F5E-14FAA7313B9C}"/>
          </ac:cxnSpMkLst>
        </pc:cxnChg>
        <pc:cxnChg chg="del">
          <ac:chgData name="재호 양" userId="3a394ae611e55a59" providerId="LiveId" clId="{5A85C19D-2CD6-442D-B9B1-8AD5882F5FBB}" dt="2018-12-18T07:54:30.406" v="304" actId="478"/>
          <ac:cxnSpMkLst>
            <pc:docMk/>
            <pc:sldMk cId="2811065000" sldId="264"/>
            <ac:cxnSpMk id="18" creationId="{EFFD3297-989D-461C-83E5-17A154E5038D}"/>
          </ac:cxnSpMkLst>
        </pc:cxnChg>
        <pc:cxnChg chg="del">
          <ac:chgData name="재호 양" userId="3a394ae611e55a59" providerId="LiveId" clId="{5A85C19D-2CD6-442D-B9B1-8AD5882F5FBB}" dt="2018-12-18T07:54:30.406" v="304" actId="478"/>
          <ac:cxnSpMkLst>
            <pc:docMk/>
            <pc:sldMk cId="2811065000" sldId="264"/>
            <ac:cxnSpMk id="21" creationId="{64F0A51D-371C-47CD-B495-243B21A07EF1}"/>
          </ac:cxnSpMkLst>
        </pc:cxnChg>
        <pc:cxnChg chg="del">
          <ac:chgData name="재호 양" userId="3a394ae611e55a59" providerId="LiveId" clId="{5A85C19D-2CD6-442D-B9B1-8AD5882F5FBB}" dt="2018-12-18T07:54:30.406" v="304" actId="478"/>
          <ac:cxnSpMkLst>
            <pc:docMk/>
            <pc:sldMk cId="2811065000" sldId="264"/>
            <ac:cxnSpMk id="23" creationId="{E91C6EB8-508A-4C39-B05B-70C46383DFDD}"/>
          </ac:cxnSpMkLst>
        </pc:cxnChg>
        <pc:cxnChg chg="del">
          <ac:chgData name="재호 양" userId="3a394ae611e55a59" providerId="LiveId" clId="{5A85C19D-2CD6-442D-B9B1-8AD5882F5FBB}" dt="2018-12-18T07:54:30.406" v="304" actId="478"/>
          <ac:cxnSpMkLst>
            <pc:docMk/>
            <pc:sldMk cId="2811065000" sldId="264"/>
            <ac:cxnSpMk id="24" creationId="{60B6C0AE-3DCD-49D3-BA70-C22D1C088430}"/>
          </ac:cxnSpMkLst>
        </pc:cxnChg>
        <pc:cxnChg chg="add del mod">
          <ac:chgData name="재호 양" userId="3a394ae611e55a59" providerId="LiveId" clId="{5A85C19D-2CD6-442D-B9B1-8AD5882F5FBB}" dt="2018-12-18T08:09:49.268" v="449" actId="478"/>
          <ac:cxnSpMkLst>
            <pc:docMk/>
            <pc:sldMk cId="2811065000" sldId="264"/>
            <ac:cxnSpMk id="33" creationId="{A96BE616-D10A-43FF-9773-02EBC624DC2A}"/>
          </ac:cxnSpMkLst>
        </pc:cxnChg>
        <pc:cxnChg chg="del">
          <ac:chgData name="재호 양" userId="3a394ae611e55a59" providerId="LiveId" clId="{5A85C19D-2CD6-442D-B9B1-8AD5882F5FBB}" dt="2018-12-18T07:54:30.406" v="304" actId="478"/>
          <ac:cxnSpMkLst>
            <pc:docMk/>
            <pc:sldMk cId="2811065000" sldId="264"/>
            <ac:cxnSpMk id="40" creationId="{7DA5C77E-BB98-4F82-A2E8-3F1689853F47}"/>
          </ac:cxnSpMkLst>
        </pc:cxnChg>
        <pc:cxnChg chg="add del mod">
          <ac:chgData name="재호 양" userId="3a394ae611e55a59" providerId="LiveId" clId="{5A85C19D-2CD6-442D-B9B1-8AD5882F5FBB}" dt="2018-12-18T08:11:15.420" v="468" actId="478"/>
          <ac:cxnSpMkLst>
            <pc:docMk/>
            <pc:sldMk cId="2811065000" sldId="264"/>
            <ac:cxnSpMk id="45" creationId="{F984E7EA-66CF-4F9F-8B9E-CBB07841AC16}"/>
          </ac:cxnSpMkLst>
        </pc:cxnChg>
        <pc:cxnChg chg="add mod">
          <ac:chgData name="재호 양" userId="3a394ae611e55a59" providerId="LiveId" clId="{5A85C19D-2CD6-442D-B9B1-8AD5882F5FBB}" dt="2018-12-18T08:26:57.255" v="949" actId="1038"/>
          <ac:cxnSpMkLst>
            <pc:docMk/>
            <pc:sldMk cId="2811065000" sldId="264"/>
            <ac:cxnSpMk id="67" creationId="{443B2A0A-2DDE-4073-8E4B-01E92C8B1007}"/>
          </ac:cxnSpMkLst>
        </pc:cxnChg>
        <pc:cxnChg chg="add mod">
          <ac:chgData name="재호 양" userId="3a394ae611e55a59" providerId="LiveId" clId="{5A85C19D-2CD6-442D-B9B1-8AD5882F5FBB}" dt="2018-12-18T08:26:57.255" v="949" actId="1038"/>
          <ac:cxnSpMkLst>
            <pc:docMk/>
            <pc:sldMk cId="2811065000" sldId="264"/>
            <ac:cxnSpMk id="69" creationId="{E8490BEC-5893-4843-963D-7EDB7375B297}"/>
          </ac:cxnSpMkLst>
        </pc:cxnChg>
        <pc:cxnChg chg="add mod">
          <ac:chgData name="재호 양" userId="3a394ae611e55a59" providerId="LiveId" clId="{5A85C19D-2CD6-442D-B9B1-8AD5882F5FBB}" dt="2018-12-18T08:26:57.255" v="949" actId="1038"/>
          <ac:cxnSpMkLst>
            <pc:docMk/>
            <pc:sldMk cId="2811065000" sldId="264"/>
            <ac:cxnSpMk id="72" creationId="{DCAB0ADB-CB2A-4AF7-86FA-5D75A0CAC5AE}"/>
          </ac:cxnSpMkLst>
        </pc:cxnChg>
        <pc:cxnChg chg="add mod">
          <ac:chgData name="재호 양" userId="3a394ae611e55a59" providerId="LiveId" clId="{5A85C19D-2CD6-442D-B9B1-8AD5882F5FBB}" dt="2018-12-18T08:26:57.255" v="949" actId="1038"/>
          <ac:cxnSpMkLst>
            <pc:docMk/>
            <pc:sldMk cId="2811065000" sldId="264"/>
            <ac:cxnSpMk id="73" creationId="{199F95CE-46EF-4A35-A9EC-1A8AA080DF0B}"/>
          </ac:cxnSpMkLst>
        </pc:cxnChg>
        <pc:cxnChg chg="add mod">
          <ac:chgData name="재호 양" userId="3a394ae611e55a59" providerId="LiveId" clId="{5A85C19D-2CD6-442D-B9B1-8AD5882F5FBB}" dt="2018-12-18T08:26:57.255" v="949" actId="1038"/>
          <ac:cxnSpMkLst>
            <pc:docMk/>
            <pc:sldMk cId="2811065000" sldId="264"/>
            <ac:cxnSpMk id="74" creationId="{578EC6A0-50C7-44D4-8FAF-B6ABBC9E85A0}"/>
          </ac:cxnSpMkLst>
        </pc:cxnChg>
        <pc:cxnChg chg="add mod">
          <ac:chgData name="재호 양" userId="3a394ae611e55a59" providerId="LiveId" clId="{5A85C19D-2CD6-442D-B9B1-8AD5882F5FBB}" dt="2018-12-18T08:26:57.255" v="949" actId="1038"/>
          <ac:cxnSpMkLst>
            <pc:docMk/>
            <pc:sldMk cId="2811065000" sldId="264"/>
            <ac:cxnSpMk id="75" creationId="{5F17CD86-5338-4883-B5DD-E48A4775BE4F}"/>
          </ac:cxnSpMkLst>
        </pc:cxnChg>
        <pc:cxnChg chg="add mod">
          <ac:chgData name="재호 양" userId="3a394ae611e55a59" providerId="LiveId" clId="{5A85C19D-2CD6-442D-B9B1-8AD5882F5FBB}" dt="2018-12-18T08:26:57.255" v="949" actId="1038"/>
          <ac:cxnSpMkLst>
            <pc:docMk/>
            <pc:sldMk cId="2811065000" sldId="264"/>
            <ac:cxnSpMk id="76" creationId="{DA631092-83DC-4F0A-9EAD-9B5DB8A90C5C}"/>
          </ac:cxnSpMkLst>
        </pc:cxnChg>
        <pc:cxnChg chg="add mod">
          <ac:chgData name="재호 양" userId="3a394ae611e55a59" providerId="LiveId" clId="{5A85C19D-2CD6-442D-B9B1-8AD5882F5FBB}" dt="2018-12-18T08:26:57.255" v="949" actId="1038"/>
          <ac:cxnSpMkLst>
            <pc:docMk/>
            <pc:sldMk cId="2811065000" sldId="264"/>
            <ac:cxnSpMk id="78" creationId="{055F1D35-3F92-4AC1-9CA6-E56972799037}"/>
          </ac:cxnSpMkLst>
        </pc:cxnChg>
      </pc:sldChg>
      <pc:sldChg chg="modSp add del">
        <pc:chgData name="재호 양" userId="3a394ae611e55a59" providerId="LiveId" clId="{5A85C19D-2CD6-442D-B9B1-8AD5882F5FBB}" dt="2018-12-18T07:39:03.109" v="249" actId="2696"/>
        <pc:sldMkLst>
          <pc:docMk/>
          <pc:sldMk cId="3017800835" sldId="264"/>
        </pc:sldMkLst>
        <pc:spChg chg="mod">
          <ac:chgData name="재호 양" userId="3a394ae611e55a59" providerId="LiveId" clId="{5A85C19D-2CD6-442D-B9B1-8AD5882F5FBB}" dt="2018-12-18T07:17:31.411" v="98"/>
          <ac:spMkLst>
            <pc:docMk/>
            <pc:sldMk cId="3017800835" sldId="264"/>
            <ac:spMk id="7" creationId="{B8F4B6F2-41C1-4013-85EF-9C2C759D59FB}"/>
          </ac:spMkLst>
        </pc:spChg>
        <pc:spChg chg="mod">
          <ac:chgData name="재호 양" userId="3a394ae611e55a59" providerId="LiveId" clId="{5A85C19D-2CD6-442D-B9B1-8AD5882F5FBB}" dt="2018-12-18T07:17:40.189" v="131"/>
          <ac:spMkLst>
            <pc:docMk/>
            <pc:sldMk cId="3017800835" sldId="264"/>
            <ac:spMk id="53" creationId="{6BCFA49C-92FC-46FD-84B7-153C81C5FF30}"/>
          </ac:spMkLst>
        </pc:spChg>
      </pc:sldChg>
      <pc:sldChg chg="modSp add del">
        <pc:chgData name="재호 양" userId="3a394ae611e55a59" providerId="LiveId" clId="{5A85C19D-2CD6-442D-B9B1-8AD5882F5FBB}" dt="2018-12-18T07:39:02.284" v="248" actId="2696"/>
        <pc:sldMkLst>
          <pc:docMk/>
          <pc:sldMk cId="211064711" sldId="265"/>
        </pc:sldMkLst>
        <pc:spChg chg="mod">
          <ac:chgData name="재호 양" userId="3a394ae611e55a59" providerId="LiveId" clId="{5A85C19D-2CD6-442D-B9B1-8AD5882F5FBB}" dt="2018-12-18T07:17:45.152" v="150"/>
          <ac:spMkLst>
            <pc:docMk/>
            <pc:sldMk cId="211064711" sldId="265"/>
            <ac:spMk id="7" creationId="{B8F4B6F2-41C1-4013-85EF-9C2C759D59FB}"/>
          </ac:spMkLst>
        </pc:spChg>
        <pc:spChg chg="mod">
          <ac:chgData name="재호 양" userId="3a394ae611e55a59" providerId="LiveId" clId="{5A85C19D-2CD6-442D-B9B1-8AD5882F5FBB}" dt="2018-12-18T07:18:09.490" v="195"/>
          <ac:spMkLst>
            <pc:docMk/>
            <pc:sldMk cId="211064711" sldId="265"/>
            <ac:spMk id="53" creationId="{6BCFA49C-92FC-46FD-84B7-153C81C5FF30}"/>
          </ac:spMkLst>
        </pc:spChg>
      </pc:sldChg>
      <pc:sldChg chg="addSp delSp modSp add">
        <pc:chgData name="재호 양" userId="3a394ae611e55a59" providerId="LiveId" clId="{5A85C19D-2CD6-442D-B9B1-8AD5882F5FBB}" dt="2018-12-18T08:57:25.325" v="1379" actId="1035"/>
        <pc:sldMkLst>
          <pc:docMk/>
          <pc:sldMk cId="3235354785" sldId="265"/>
        </pc:sldMkLst>
        <pc:spChg chg="del">
          <ac:chgData name="재호 양" userId="3a394ae611e55a59" providerId="LiveId" clId="{5A85C19D-2CD6-442D-B9B1-8AD5882F5FBB}" dt="2018-12-18T08:20:14.084" v="668" actId="478"/>
          <ac:spMkLst>
            <pc:docMk/>
            <pc:sldMk cId="3235354785" sldId="265"/>
            <ac:spMk id="10" creationId="{55BBB743-7DF9-43C1-BE97-51C4258C19A2}"/>
          </ac:spMkLst>
        </pc:spChg>
        <pc:spChg chg="del">
          <ac:chgData name="재호 양" userId="3a394ae611e55a59" providerId="LiveId" clId="{5A85C19D-2CD6-442D-B9B1-8AD5882F5FBB}" dt="2018-12-18T08:20:14.084" v="668" actId="478"/>
          <ac:spMkLst>
            <pc:docMk/>
            <pc:sldMk cId="3235354785" sldId="265"/>
            <ac:spMk id="12" creationId="{E5232457-3374-499C-A674-C8BCBCE04FCB}"/>
          </ac:spMkLst>
        </pc:spChg>
        <pc:spChg chg="add mod">
          <ac:chgData name="재호 양" userId="3a394ae611e55a59" providerId="LiveId" clId="{5A85C19D-2CD6-442D-B9B1-8AD5882F5FBB}" dt="2018-12-18T08:55:39.445" v="1374" actId="113"/>
          <ac:spMkLst>
            <pc:docMk/>
            <pc:sldMk cId="3235354785" sldId="265"/>
            <ac:spMk id="14" creationId="{47873F5D-2914-4DFF-B8D9-8C1AD13C071C}"/>
          </ac:spMkLst>
        </pc:spChg>
        <pc:spChg chg="mod">
          <ac:chgData name="재호 양" userId="3a394ae611e55a59" providerId="LiveId" clId="{5A85C19D-2CD6-442D-B9B1-8AD5882F5FBB}" dt="2018-12-18T08:19:06.774" v="667"/>
          <ac:spMkLst>
            <pc:docMk/>
            <pc:sldMk cId="3235354785" sldId="265"/>
            <ac:spMk id="53" creationId="{6BCFA49C-92FC-46FD-84B7-153C81C5FF30}"/>
          </ac:spMkLst>
        </pc:spChg>
        <pc:spChg chg="del">
          <ac:chgData name="재호 양" userId="3a394ae611e55a59" providerId="LiveId" clId="{5A85C19D-2CD6-442D-B9B1-8AD5882F5FBB}" dt="2018-12-18T08:20:14.084" v="668" actId="478"/>
          <ac:spMkLst>
            <pc:docMk/>
            <pc:sldMk cId="3235354785" sldId="265"/>
            <ac:spMk id="60" creationId="{55985B35-5D1C-4CD6-9917-86313E8F4EBF}"/>
          </ac:spMkLst>
        </pc:spChg>
        <pc:spChg chg="del">
          <ac:chgData name="재호 양" userId="3a394ae611e55a59" providerId="LiveId" clId="{5A85C19D-2CD6-442D-B9B1-8AD5882F5FBB}" dt="2018-12-18T08:20:14.084" v="668" actId="478"/>
          <ac:spMkLst>
            <pc:docMk/>
            <pc:sldMk cId="3235354785" sldId="265"/>
            <ac:spMk id="82" creationId="{FAC2C2E3-0CC6-4A6A-8355-43E187830245}"/>
          </ac:spMkLst>
        </pc:spChg>
        <pc:spChg chg="del">
          <ac:chgData name="재호 양" userId="3a394ae611e55a59" providerId="LiveId" clId="{5A85C19D-2CD6-442D-B9B1-8AD5882F5FBB}" dt="2018-12-18T08:20:14.084" v="668" actId="478"/>
          <ac:spMkLst>
            <pc:docMk/>
            <pc:sldMk cId="3235354785" sldId="265"/>
            <ac:spMk id="83" creationId="{D3CA715A-D796-4C7C-9CFA-07696A86848D}"/>
          </ac:spMkLst>
        </pc:spChg>
        <pc:spChg chg="del">
          <ac:chgData name="재호 양" userId="3a394ae611e55a59" providerId="LiveId" clId="{5A85C19D-2CD6-442D-B9B1-8AD5882F5FBB}" dt="2018-12-18T08:20:14.084" v="668" actId="478"/>
          <ac:spMkLst>
            <pc:docMk/>
            <pc:sldMk cId="3235354785" sldId="265"/>
            <ac:spMk id="84" creationId="{8E6EF1D3-2C1C-49F8-B49F-6E03D820D22B}"/>
          </ac:spMkLst>
        </pc:spChg>
        <pc:spChg chg="del">
          <ac:chgData name="재호 양" userId="3a394ae611e55a59" providerId="LiveId" clId="{5A85C19D-2CD6-442D-B9B1-8AD5882F5FBB}" dt="2018-12-18T08:20:14.084" v="668" actId="478"/>
          <ac:spMkLst>
            <pc:docMk/>
            <pc:sldMk cId="3235354785" sldId="265"/>
            <ac:spMk id="85" creationId="{2B01984F-C5F4-4CD9-8ADA-583AC2454518}"/>
          </ac:spMkLst>
        </pc:spChg>
        <pc:spChg chg="del">
          <ac:chgData name="재호 양" userId="3a394ae611e55a59" providerId="LiveId" clId="{5A85C19D-2CD6-442D-B9B1-8AD5882F5FBB}" dt="2018-12-18T08:20:14.084" v="668" actId="478"/>
          <ac:spMkLst>
            <pc:docMk/>
            <pc:sldMk cId="3235354785" sldId="265"/>
            <ac:spMk id="86" creationId="{7339CA9F-D144-48A1-AD61-42DFD81B7861}"/>
          </ac:spMkLst>
        </pc:spChg>
        <pc:spChg chg="del">
          <ac:chgData name="재호 양" userId="3a394ae611e55a59" providerId="LiveId" clId="{5A85C19D-2CD6-442D-B9B1-8AD5882F5FBB}" dt="2018-12-18T08:20:14.084" v="668" actId="478"/>
          <ac:spMkLst>
            <pc:docMk/>
            <pc:sldMk cId="3235354785" sldId="265"/>
            <ac:spMk id="87" creationId="{59094DA1-E191-48F0-BE4C-066EB51D4EFB}"/>
          </ac:spMkLst>
        </pc:spChg>
        <pc:spChg chg="del">
          <ac:chgData name="재호 양" userId="3a394ae611e55a59" providerId="LiveId" clId="{5A85C19D-2CD6-442D-B9B1-8AD5882F5FBB}" dt="2018-12-18T08:20:14.084" v="668" actId="478"/>
          <ac:spMkLst>
            <pc:docMk/>
            <pc:sldMk cId="3235354785" sldId="265"/>
            <ac:spMk id="88" creationId="{EEB3F71D-9C64-44C1-B57B-4F413FBCA337}"/>
          </ac:spMkLst>
        </pc:spChg>
        <pc:graphicFrameChg chg="add del mod modGraphic">
          <ac:chgData name="재호 양" userId="3a394ae611e55a59" providerId="LiveId" clId="{5A85C19D-2CD6-442D-B9B1-8AD5882F5FBB}" dt="2018-12-18T08:51:03.465" v="1185" actId="20577"/>
          <ac:graphicFrameMkLst>
            <pc:docMk/>
            <pc:sldMk cId="3235354785" sldId="265"/>
            <ac:graphicFrameMk id="3" creationId="{3D89C9A9-4B96-4232-B8A0-55087C0FFCF3}"/>
          </ac:graphicFrameMkLst>
        </pc:graphicFrameChg>
        <pc:graphicFrameChg chg="add del mod modGraphic">
          <ac:chgData name="재호 양" userId="3a394ae611e55a59" providerId="LiveId" clId="{5A85C19D-2CD6-442D-B9B1-8AD5882F5FBB}" dt="2018-12-18T08:32:05.690" v="997" actId="478"/>
          <ac:graphicFrameMkLst>
            <pc:docMk/>
            <pc:sldMk cId="3235354785" sldId="265"/>
            <ac:graphicFrameMk id="36" creationId="{C5FCDEE5-DFD3-4BED-A153-419234B1D03F}"/>
          </ac:graphicFrameMkLst>
        </pc:graphicFrameChg>
        <pc:graphicFrameChg chg="del mod modGraphic">
          <ac:chgData name="재호 양" userId="3a394ae611e55a59" providerId="LiveId" clId="{5A85C19D-2CD6-442D-B9B1-8AD5882F5FBB}" dt="2018-12-18T08:27:17.008" v="950" actId="478"/>
          <ac:graphicFrameMkLst>
            <pc:docMk/>
            <pc:sldMk cId="3235354785" sldId="265"/>
            <ac:graphicFrameMk id="92" creationId="{FE1B4AC2-3D7E-48A5-B318-CC138B9C0115}"/>
          </ac:graphicFrameMkLst>
        </pc:graphicFrameChg>
        <pc:picChg chg="add del mod">
          <ac:chgData name="재호 양" userId="3a394ae611e55a59" providerId="LiveId" clId="{5A85C19D-2CD6-442D-B9B1-8AD5882F5FBB}" dt="2018-12-18T08:29:18.525" v="957"/>
          <ac:picMkLst>
            <pc:docMk/>
            <pc:sldMk cId="3235354785" sldId="265"/>
            <ac:picMk id="2" creationId="{F7A037A0-36E7-4D81-8017-523458F274C6}"/>
          </ac:picMkLst>
        </pc:picChg>
        <pc:picChg chg="add del mod">
          <ac:chgData name="재호 양" userId="3a394ae611e55a59" providerId="LiveId" clId="{5A85C19D-2CD6-442D-B9B1-8AD5882F5FBB}" dt="2018-12-18T08:44:32.413" v="1085"/>
          <ac:picMkLst>
            <pc:docMk/>
            <pc:sldMk cId="3235354785" sldId="265"/>
            <ac:picMk id="9" creationId="{0B76C653-3CA5-47BF-B545-B7EAC3488AD9}"/>
          </ac:picMkLst>
        </pc:picChg>
        <pc:picChg chg="add del mod">
          <ac:chgData name="재호 양" userId="3a394ae611e55a59" providerId="LiveId" clId="{5A85C19D-2CD6-442D-B9B1-8AD5882F5FBB}" dt="2018-12-18T08:50:01.852" v="1129" actId="478"/>
          <ac:picMkLst>
            <pc:docMk/>
            <pc:sldMk cId="3235354785" sldId="265"/>
            <ac:picMk id="11" creationId="{284484A5-3599-44CC-9645-6EE67DE74E99}"/>
          </ac:picMkLst>
        </pc:picChg>
        <pc:picChg chg="add mod">
          <ac:chgData name="재호 양" userId="3a394ae611e55a59" providerId="LiveId" clId="{5A85C19D-2CD6-442D-B9B1-8AD5882F5FBB}" dt="2018-12-18T08:56:09.049" v="1377" actId="1076"/>
          <ac:picMkLst>
            <pc:docMk/>
            <pc:sldMk cId="3235354785" sldId="265"/>
            <ac:picMk id="13" creationId="{B56D0B7D-AB6C-4DB4-ABDA-70AE6E2B7091}"/>
          </ac:picMkLst>
        </pc:picChg>
        <pc:picChg chg="del">
          <ac:chgData name="재호 양" userId="3a394ae611e55a59" providerId="LiveId" clId="{5A85C19D-2CD6-442D-B9B1-8AD5882F5FBB}" dt="2018-12-18T08:20:14.084" v="668" actId="478"/>
          <ac:picMkLst>
            <pc:docMk/>
            <pc:sldMk cId="3235354785" sldId="265"/>
            <ac:picMk id="20" creationId="{8A882020-552A-4719-BDDD-0C27E538E44E}"/>
          </ac:picMkLst>
        </pc:picChg>
        <pc:picChg chg="del">
          <ac:chgData name="재호 양" userId="3a394ae611e55a59" providerId="LiveId" clId="{5A85C19D-2CD6-442D-B9B1-8AD5882F5FBB}" dt="2018-12-18T08:20:14.084" v="668" actId="478"/>
          <ac:picMkLst>
            <pc:docMk/>
            <pc:sldMk cId="3235354785" sldId="265"/>
            <ac:picMk id="25" creationId="{E2D6FF31-7F94-4F90-9254-41125C6CD6F2}"/>
          </ac:picMkLst>
        </pc:picChg>
        <pc:picChg chg="del">
          <ac:chgData name="재호 양" userId="3a394ae611e55a59" providerId="LiveId" clId="{5A85C19D-2CD6-442D-B9B1-8AD5882F5FBB}" dt="2018-12-18T08:20:14.084" v="668" actId="478"/>
          <ac:picMkLst>
            <pc:docMk/>
            <pc:sldMk cId="3235354785" sldId="265"/>
            <ac:picMk id="37" creationId="{C77EA521-67E3-48BD-B885-2C10BA0D1D58}"/>
          </ac:picMkLst>
        </pc:picChg>
        <pc:picChg chg="add del">
          <ac:chgData name="재호 양" userId="3a394ae611e55a59" providerId="LiveId" clId="{5A85C19D-2CD6-442D-B9B1-8AD5882F5FBB}" dt="2018-12-18T08:34:31.749" v="1039"/>
          <ac:picMkLst>
            <pc:docMk/>
            <pc:sldMk cId="3235354785" sldId="265"/>
            <ac:picMk id="41" creationId="{2791E240-03C9-4580-9C01-28ED9C428036}"/>
          </ac:picMkLst>
        </pc:picChg>
        <pc:picChg chg="add del mod">
          <ac:chgData name="재호 양" userId="3a394ae611e55a59" providerId="LiveId" clId="{5A85C19D-2CD6-442D-B9B1-8AD5882F5FBB}" dt="2018-12-18T08:41:28.766" v="1075" actId="478"/>
          <ac:picMkLst>
            <pc:docMk/>
            <pc:sldMk cId="3235354785" sldId="265"/>
            <ac:picMk id="42" creationId="{6A74FCD8-0CC9-4A72-89E3-AE9113DB215E}"/>
          </ac:picMkLst>
        </pc:picChg>
        <pc:picChg chg="add del mod">
          <ac:chgData name="재호 양" userId="3a394ae611e55a59" providerId="LiveId" clId="{5A85C19D-2CD6-442D-B9B1-8AD5882F5FBB}" dt="2018-12-18T08:41:28.382" v="1074" actId="478"/>
          <ac:picMkLst>
            <pc:docMk/>
            <pc:sldMk cId="3235354785" sldId="265"/>
            <ac:picMk id="43" creationId="{61485E83-28B5-4B69-82AE-25F7AACDD6E3}"/>
          </ac:picMkLst>
        </pc:picChg>
        <pc:picChg chg="add mod">
          <ac:chgData name="재호 양" userId="3a394ae611e55a59" providerId="LiveId" clId="{5A85C19D-2CD6-442D-B9B1-8AD5882F5FBB}" dt="2018-12-18T08:39:44.974" v="1068" actId="571"/>
          <ac:picMkLst>
            <pc:docMk/>
            <pc:sldMk cId="3235354785" sldId="265"/>
            <ac:picMk id="45" creationId="{1E85D70E-290A-4FFC-978C-55DCC6F919D3}"/>
          </ac:picMkLst>
        </pc:picChg>
        <pc:picChg chg="add mod">
          <ac:chgData name="재호 양" userId="3a394ae611e55a59" providerId="LiveId" clId="{5A85C19D-2CD6-442D-B9B1-8AD5882F5FBB}" dt="2018-12-18T08:39:44.974" v="1068" actId="571"/>
          <ac:picMkLst>
            <pc:docMk/>
            <pc:sldMk cId="3235354785" sldId="265"/>
            <ac:picMk id="46" creationId="{CA7F5454-5565-4C4E-9D0E-12DA9FE5E592}"/>
          </ac:picMkLst>
        </pc:picChg>
        <pc:picChg chg="del">
          <ac:chgData name="재호 양" userId="3a394ae611e55a59" providerId="LiveId" clId="{5A85C19D-2CD6-442D-B9B1-8AD5882F5FBB}" dt="2018-12-18T08:20:14.084" v="668" actId="478"/>
          <ac:picMkLst>
            <pc:docMk/>
            <pc:sldMk cId="3235354785" sldId="265"/>
            <ac:picMk id="47" creationId="{0ABCF3CD-7B59-48DD-839D-650B4D092239}"/>
          </ac:picMkLst>
        </pc:picChg>
        <pc:picChg chg="add mod">
          <ac:chgData name="재호 양" userId="3a394ae611e55a59" providerId="LiveId" clId="{5A85C19D-2CD6-442D-B9B1-8AD5882F5FBB}" dt="2018-12-18T08:39:44.974" v="1068" actId="571"/>
          <ac:picMkLst>
            <pc:docMk/>
            <pc:sldMk cId="3235354785" sldId="265"/>
            <ac:picMk id="48" creationId="{76A8FB96-5420-4F21-95DC-EE5231B1656D}"/>
          </ac:picMkLst>
        </pc:picChg>
        <pc:picChg chg="add del mod">
          <ac:chgData name="재호 양" userId="3a394ae611e55a59" providerId="LiveId" clId="{5A85C19D-2CD6-442D-B9B1-8AD5882F5FBB}" dt="2018-12-18T08:50:01.665" v="1128" actId="478"/>
          <ac:picMkLst>
            <pc:docMk/>
            <pc:sldMk cId="3235354785" sldId="265"/>
            <ac:picMk id="50" creationId="{A7FF047E-530E-40AE-8E57-8F5ACDA42858}"/>
          </ac:picMkLst>
        </pc:picChg>
        <pc:picChg chg="add del mod">
          <ac:chgData name="재호 양" userId="3a394ae611e55a59" providerId="LiveId" clId="{5A85C19D-2CD6-442D-B9B1-8AD5882F5FBB}" dt="2018-12-18T08:50:02.083" v="1130" actId="478"/>
          <ac:picMkLst>
            <pc:docMk/>
            <pc:sldMk cId="3235354785" sldId="265"/>
            <ac:picMk id="51" creationId="{7B6A768E-CECA-43FD-8E88-6B202310A1F0}"/>
          </ac:picMkLst>
        </pc:picChg>
        <pc:picChg chg="add del mod">
          <ac:chgData name="재호 양" userId="3a394ae611e55a59" providerId="LiveId" clId="{5A85C19D-2CD6-442D-B9B1-8AD5882F5FBB}" dt="2018-12-18T08:48:25.982" v="1110" actId="478"/>
          <ac:picMkLst>
            <pc:docMk/>
            <pc:sldMk cId="3235354785" sldId="265"/>
            <ac:picMk id="52" creationId="{7291B534-ECE7-43F5-921D-54B754B369BB}"/>
          </ac:picMkLst>
        </pc:picChg>
        <pc:picChg chg="add mod">
          <ac:chgData name="재호 양" userId="3a394ae611e55a59" providerId="LiveId" clId="{5A85C19D-2CD6-442D-B9B1-8AD5882F5FBB}" dt="2018-12-18T08:56:09.049" v="1377" actId="1076"/>
          <ac:picMkLst>
            <pc:docMk/>
            <pc:sldMk cId="3235354785" sldId="265"/>
            <ac:picMk id="56" creationId="{83A1ACC3-4C3A-4BBC-8B8C-DA0ADC4D9DEB}"/>
          </ac:picMkLst>
        </pc:picChg>
        <pc:picChg chg="del">
          <ac:chgData name="재호 양" userId="3a394ae611e55a59" providerId="LiveId" clId="{5A85C19D-2CD6-442D-B9B1-8AD5882F5FBB}" dt="2018-12-18T08:20:14.084" v="668" actId="478"/>
          <ac:picMkLst>
            <pc:docMk/>
            <pc:sldMk cId="3235354785" sldId="265"/>
            <ac:picMk id="57" creationId="{8C65E24E-2E02-40E4-A884-377837AC6771}"/>
          </ac:picMkLst>
        </pc:picChg>
        <pc:picChg chg="add mod">
          <ac:chgData name="재호 양" userId="3a394ae611e55a59" providerId="LiveId" clId="{5A85C19D-2CD6-442D-B9B1-8AD5882F5FBB}" dt="2018-12-18T08:56:09.049" v="1377" actId="1076"/>
          <ac:picMkLst>
            <pc:docMk/>
            <pc:sldMk cId="3235354785" sldId="265"/>
            <ac:picMk id="58" creationId="{9F86D5D3-774D-4DFA-B889-C26F06B73F52}"/>
          </ac:picMkLst>
        </pc:picChg>
        <pc:picChg chg="del">
          <ac:chgData name="재호 양" userId="3a394ae611e55a59" providerId="LiveId" clId="{5A85C19D-2CD6-442D-B9B1-8AD5882F5FBB}" dt="2018-12-18T08:20:14.084" v="668" actId="478"/>
          <ac:picMkLst>
            <pc:docMk/>
            <pc:sldMk cId="3235354785" sldId="265"/>
            <ac:picMk id="61" creationId="{A9C701D4-CBAA-4F2E-93AC-F7A2A65CE7E7}"/>
          </ac:picMkLst>
        </pc:picChg>
        <pc:picChg chg="del">
          <ac:chgData name="재호 양" userId="3a394ae611e55a59" providerId="LiveId" clId="{5A85C19D-2CD6-442D-B9B1-8AD5882F5FBB}" dt="2018-12-18T08:20:14.084" v="668" actId="478"/>
          <ac:picMkLst>
            <pc:docMk/>
            <pc:sldMk cId="3235354785" sldId="265"/>
            <ac:picMk id="80" creationId="{E60AD8C0-6869-413E-8773-C11BF9E67297}"/>
          </ac:picMkLst>
        </pc:picChg>
        <pc:picChg chg="del">
          <ac:chgData name="재호 양" userId="3a394ae611e55a59" providerId="LiveId" clId="{5A85C19D-2CD6-442D-B9B1-8AD5882F5FBB}" dt="2018-12-18T08:20:14.084" v="668" actId="478"/>
          <ac:picMkLst>
            <pc:docMk/>
            <pc:sldMk cId="3235354785" sldId="265"/>
            <ac:picMk id="1032" creationId="{184ADA4D-6C60-4878-A546-F4C72C942B39}"/>
          </ac:picMkLst>
        </pc:picChg>
        <pc:picChg chg="del">
          <ac:chgData name="재호 양" userId="3a394ae611e55a59" providerId="LiveId" clId="{5A85C19D-2CD6-442D-B9B1-8AD5882F5FBB}" dt="2018-12-18T08:20:14.084" v="668" actId="478"/>
          <ac:picMkLst>
            <pc:docMk/>
            <pc:sldMk cId="3235354785" sldId="265"/>
            <ac:picMk id="1042" creationId="{BF9B2A86-FC57-4AAE-81D6-8DDC72B096F4}"/>
          </ac:picMkLst>
        </pc:picChg>
        <pc:picChg chg="add del">
          <ac:chgData name="재호 양" userId="3a394ae611e55a59" providerId="LiveId" clId="{5A85C19D-2CD6-442D-B9B1-8AD5882F5FBB}" dt="2018-12-18T08:29:09.136" v="953" actId="478"/>
          <ac:picMkLst>
            <pc:docMk/>
            <pc:sldMk cId="3235354785" sldId="265"/>
            <ac:picMk id="3074" creationId="{9782F98B-5196-4C2B-9A47-5CDC82403A3B}"/>
          </ac:picMkLst>
        </pc:picChg>
        <pc:picChg chg="add del mod">
          <ac:chgData name="재호 양" userId="3a394ae611e55a59" providerId="LiveId" clId="{5A85C19D-2CD6-442D-B9B1-8AD5882F5FBB}" dt="2018-12-18T08:45:31.728" v="1089" actId="478"/>
          <ac:picMkLst>
            <pc:docMk/>
            <pc:sldMk cId="3235354785" sldId="265"/>
            <ac:picMk id="3076" creationId="{7739907A-6D42-462D-9E04-9F61D92E973E}"/>
          </ac:picMkLst>
        </pc:picChg>
        <pc:picChg chg="add mod ord">
          <ac:chgData name="재호 양" userId="3a394ae611e55a59" providerId="LiveId" clId="{5A85C19D-2CD6-442D-B9B1-8AD5882F5FBB}" dt="2018-12-18T08:56:09.049" v="1377" actId="1076"/>
          <ac:picMkLst>
            <pc:docMk/>
            <pc:sldMk cId="3235354785" sldId="265"/>
            <ac:picMk id="3078" creationId="{B447640A-5118-4B66-B084-6AA1F05AC994}"/>
          </ac:picMkLst>
        </pc:picChg>
        <pc:picChg chg="add del">
          <ac:chgData name="재호 양" userId="3a394ae611e55a59" providerId="LiveId" clId="{5A85C19D-2CD6-442D-B9B1-8AD5882F5FBB}" dt="2018-12-18T08:48:13.603" v="1105" actId="478"/>
          <ac:picMkLst>
            <pc:docMk/>
            <pc:sldMk cId="3235354785" sldId="265"/>
            <ac:picMk id="3080" creationId="{68421CE1-AFE0-47A4-8E28-F19C8F3398BB}"/>
          </ac:picMkLst>
        </pc:picChg>
        <pc:picChg chg="add mod">
          <ac:chgData name="재호 양" userId="3a394ae611e55a59" providerId="LiveId" clId="{5A85C19D-2CD6-442D-B9B1-8AD5882F5FBB}" dt="2018-12-18T08:57:25.325" v="1379" actId="1035"/>
          <ac:picMkLst>
            <pc:docMk/>
            <pc:sldMk cId="3235354785" sldId="265"/>
            <ac:picMk id="3082" creationId="{F4DD10E4-3526-4F65-9C47-0B46D238B083}"/>
          </ac:picMkLst>
        </pc:picChg>
        <pc:cxnChg chg="del">
          <ac:chgData name="재호 양" userId="3a394ae611e55a59" providerId="LiveId" clId="{5A85C19D-2CD6-442D-B9B1-8AD5882F5FBB}" dt="2018-12-18T08:20:14.084" v="668" actId="478"/>
          <ac:cxnSpMkLst>
            <pc:docMk/>
            <pc:sldMk cId="3235354785" sldId="265"/>
            <ac:cxnSpMk id="67" creationId="{443B2A0A-2DDE-4073-8E4B-01E92C8B1007}"/>
          </ac:cxnSpMkLst>
        </pc:cxnChg>
        <pc:cxnChg chg="del">
          <ac:chgData name="재호 양" userId="3a394ae611e55a59" providerId="LiveId" clId="{5A85C19D-2CD6-442D-B9B1-8AD5882F5FBB}" dt="2018-12-18T08:20:14.084" v="668" actId="478"/>
          <ac:cxnSpMkLst>
            <pc:docMk/>
            <pc:sldMk cId="3235354785" sldId="265"/>
            <ac:cxnSpMk id="69" creationId="{E8490BEC-5893-4843-963D-7EDB7375B297}"/>
          </ac:cxnSpMkLst>
        </pc:cxnChg>
        <pc:cxnChg chg="del">
          <ac:chgData name="재호 양" userId="3a394ae611e55a59" providerId="LiveId" clId="{5A85C19D-2CD6-442D-B9B1-8AD5882F5FBB}" dt="2018-12-18T08:20:14.084" v="668" actId="478"/>
          <ac:cxnSpMkLst>
            <pc:docMk/>
            <pc:sldMk cId="3235354785" sldId="265"/>
            <ac:cxnSpMk id="72" creationId="{DCAB0ADB-CB2A-4AF7-86FA-5D75A0CAC5AE}"/>
          </ac:cxnSpMkLst>
        </pc:cxnChg>
        <pc:cxnChg chg="del">
          <ac:chgData name="재호 양" userId="3a394ae611e55a59" providerId="LiveId" clId="{5A85C19D-2CD6-442D-B9B1-8AD5882F5FBB}" dt="2018-12-18T08:20:14.084" v="668" actId="478"/>
          <ac:cxnSpMkLst>
            <pc:docMk/>
            <pc:sldMk cId="3235354785" sldId="265"/>
            <ac:cxnSpMk id="73" creationId="{199F95CE-46EF-4A35-A9EC-1A8AA080DF0B}"/>
          </ac:cxnSpMkLst>
        </pc:cxnChg>
        <pc:cxnChg chg="del">
          <ac:chgData name="재호 양" userId="3a394ae611e55a59" providerId="LiveId" clId="{5A85C19D-2CD6-442D-B9B1-8AD5882F5FBB}" dt="2018-12-18T08:20:14.084" v="668" actId="478"/>
          <ac:cxnSpMkLst>
            <pc:docMk/>
            <pc:sldMk cId="3235354785" sldId="265"/>
            <ac:cxnSpMk id="74" creationId="{578EC6A0-50C7-44D4-8FAF-B6ABBC9E85A0}"/>
          </ac:cxnSpMkLst>
        </pc:cxnChg>
        <pc:cxnChg chg="del">
          <ac:chgData name="재호 양" userId="3a394ae611e55a59" providerId="LiveId" clId="{5A85C19D-2CD6-442D-B9B1-8AD5882F5FBB}" dt="2018-12-18T08:20:14.084" v="668" actId="478"/>
          <ac:cxnSpMkLst>
            <pc:docMk/>
            <pc:sldMk cId="3235354785" sldId="265"/>
            <ac:cxnSpMk id="75" creationId="{5F17CD86-5338-4883-B5DD-E48A4775BE4F}"/>
          </ac:cxnSpMkLst>
        </pc:cxnChg>
        <pc:cxnChg chg="del">
          <ac:chgData name="재호 양" userId="3a394ae611e55a59" providerId="LiveId" clId="{5A85C19D-2CD6-442D-B9B1-8AD5882F5FBB}" dt="2018-12-18T08:20:14.084" v="668" actId="478"/>
          <ac:cxnSpMkLst>
            <pc:docMk/>
            <pc:sldMk cId="3235354785" sldId="265"/>
            <ac:cxnSpMk id="76" creationId="{DA631092-83DC-4F0A-9EAD-9B5DB8A90C5C}"/>
          </ac:cxnSpMkLst>
        </pc:cxnChg>
        <pc:cxnChg chg="del">
          <ac:chgData name="재호 양" userId="3a394ae611e55a59" providerId="LiveId" clId="{5A85C19D-2CD6-442D-B9B1-8AD5882F5FBB}" dt="2018-12-18T08:20:14.084" v="668" actId="478"/>
          <ac:cxnSpMkLst>
            <pc:docMk/>
            <pc:sldMk cId="3235354785" sldId="265"/>
            <ac:cxnSpMk id="78" creationId="{055F1D35-3F92-4AC1-9CA6-E56972799037}"/>
          </ac:cxnSpMkLst>
        </pc:cxnChg>
      </pc:sldChg>
      <pc:sldChg chg="modSp add">
        <pc:chgData name="재호 양" userId="3a394ae611e55a59" providerId="LiveId" clId="{5A85C19D-2CD6-442D-B9B1-8AD5882F5FBB}" dt="2018-12-18T08:59:51.920" v="1387" actId="2711"/>
        <pc:sldMkLst>
          <pc:docMk/>
          <pc:sldMk cId="1659307195" sldId="266"/>
        </pc:sldMkLst>
        <pc:spChg chg="mod">
          <ac:chgData name="재호 양" userId="3a394ae611e55a59" providerId="LiveId" clId="{5A85C19D-2CD6-442D-B9B1-8AD5882F5FBB}" dt="2018-12-18T08:59:51.920" v="1387" actId="2711"/>
          <ac:spMkLst>
            <pc:docMk/>
            <pc:sldMk cId="1659307195" sldId="266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100C2-74C1-4D1E-A8C1-16524334808F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80C3C-DF53-4DCB-9858-980DBA87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75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9C218-B287-4D71-B8CD-4C1C6010F7D3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92A29-D022-4B0C-9465-C4375B449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452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2053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92A29-D022-4B0C-9465-C4375B449A8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46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9E3B18-97EC-40B6-AD81-DA0F1FE12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D732F96-CF55-4798-904C-AAD606696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44470E5-625B-482E-A450-E8E1E9321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10FD-4872-4E95-A1B0-19780162355A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5C3037-566F-4EEF-AB53-06B6FD92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390912D-1B64-43EE-B83A-644C56AF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6E46-F12A-4589-BA44-184649640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77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E6AF38-713B-4EFC-8775-4004FDCD6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71BCD40-0428-4816-B7FD-A7C05DC67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ED5240A-16E4-47D7-BAE6-B59689D94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7445B0F-9CFE-4539-8A66-46F3CC25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10FD-4872-4E95-A1B0-19780162355A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37654CA-C59E-40BE-8223-C3594704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3048A1B-069F-44EE-81AE-0F1C8C2A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6E46-F12A-4589-BA44-184649640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77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39D719E-7F9A-41CC-9ADF-6D6D0C0F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3F4EA79-1F92-455B-A7EF-7DE36E75D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A29AE56-2355-4F1C-9E39-BAA3BB07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10FD-4872-4E95-A1B0-19780162355A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1474F10-B28E-4E56-91AD-22F6BAA7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078F751-CD7E-4C1F-8175-EB2373F0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6E46-F12A-4589-BA44-184649640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135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6E0782A9-D99C-4EFC-974F-9A8AE66F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11DE2ED-1C1D-49F3-AAF3-32242BE9E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C79DDAF-D4B7-4BB0-8109-9BE23895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10FD-4872-4E95-A1B0-19780162355A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D7F1F78-EF63-49EE-8A8A-183449BD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F58E23C-4BB6-42AB-A9DA-0105462B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6E46-F12A-4589-BA44-184649640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80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9E3B18-97EC-40B6-AD81-DA0F1FE12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D732F96-CF55-4798-904C-AAD606696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44470E5-625B-482E-A450-E8E1E9321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10FD-4872-4E95-A1B0-19780162355A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5C3037-566F-4EEF-AB53-06B6FD92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390912D-1B64-43EE-B83A-644C56AF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6E46-F12A-4589-BA44-184649640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98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-345233" y="268818"/>
            <a:ext cx="6746032" cy="738889"/>
            <a:chOff x="-345233" y="240825"/>
            <a:chExt cx="6746032" cy="738889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-345233" y="242953"/>
              <a:ext cx="6363477" cy="736761"/>
            </a:xfrm>
            <a:prstGeom prst="rect">
              <a:avLst/>
            </a:prstGeom>
            <a:solidFill>
              <a:srgbClr val="A9C603"/>
            </a:solidFill>
            <a:ln>
              <a:solidFill>
                <a:srgbClr val="A9C6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5635688" y="240825"/>
              <a:ext cx="765111" cy="736761"/>
            </a:xfrm>
            <a:prstGeom prst="ellipse">
              <a:avLst/>
            </a:prstGeom>
            <a:solidFill>
              <a:srgbClr val="A9C603"/>
            </a:solidFill>
            <a:ln>
              <a:solidFill>
                <a:srgbClr val="A9C6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FE0F86-36E6-4FF1-A294-85023D5B6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44" y="155311"/>
            <a:ext cx="6648066" cy="96377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1E061E3-7701-466C-96B5-0FF0DBF52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1558873"/>
            <a:ext cx="10515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57CA5B4-D28E-4B65-B4B4-A80B6EA9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10FD-4872-4E95-A1B0-19780162355A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77638DB-55EA-4D0A-986C-C535CF824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578D9DA-2940-478A-B25D-5C22D9E7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6E46-F12A-4589-BA44-184649640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202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blipFill>
          <a:blip r:embed="rId2">
            <a:alphaModFix amt="5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DBCE4B3-B6A0-4EA9-97B9-5E1181F7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10FD-4872-4E95-A1B0-19780162355A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77757AE-D197-43BE-9B72-69A10E75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F9E4C05-B329-437B-8BFD-0760FD17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6E46-F12A-4589-BA44-184649640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324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F46FE87-F209-47D7-B490-B4EEE2E3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EF05EE9-ED23-4441-8D2E-BDEA9A98C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377934-DF95-4306-BB2A-08C44DBD4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4BF9BEE-D522-462E-83EC-4C4FF95E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10FD-4872-4E95-A1B0-19780162355A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14AA08E-C8C2-4499-A5F8-89C6B525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FFC2EB7-8D71-43A4-8EB2-A4CED7FB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6E46-F12A-4589-BA44-184649640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587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E23CE9-EF44-4E46-AC51-D9815E59E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96B2E77-C321-47D6-89AF-C42DC0F8A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405E0B2-1552-4D53-8DCA-8C1EC2797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241A4005-0FBA-4EF2-9BB9-8683387A4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79768BF-89B5-4715-87F1-C1DEAE0C4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A6967B3-B43C-4F23-8175-6C547169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10FD-4872-4E95-A1B0-19780162355A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2417B37-FE3B-4340-A6EE-7236D914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1637ED3-C011-4142-A099-F2A4E8FB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6E46-F12A-4589-BA44-184649640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115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F16840-CE9B-4955-8EC1-4643DD6E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19035BB-F0A3-43A8-9D0F-0645D141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10FD-4872-4E95-A1B0-19780162355A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14B1BB-50C6-4DE7-B8D3-DF11D2EB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B7419C7-84E4-49AA-82A0-9F4AFC5A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6E46-F12A-4589-BA44-184649640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38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7E5FF27F-E7C3-4B38-A58C-DD11F6BC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10FD-4872-4E95-A1B0-19780162355A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2EE65BE-E9F4-4C26-A43E-33C579826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8317AD1-7CB7-4A4C-86E2-22745730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6E46-F12A-4589-BA44-184649640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675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4A8250-E3D6-4C19-AA8C-850E1EDF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9C7D399-1583-4756-BFC4-26CF551CB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0B9031B-85A6-48B2-8A90-BE1BD1783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6759C45-6A28-42F9-B6C3-CAA94FA9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10FD-4872-4E95-A1B0-19780162355A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480433-CE46-42DC-AAB4-E4CBCE13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F728081-75DF-4442-8190-05609E2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6E46-F12A-4589-BA44-184649640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66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797E14A-0939-4556-8BDF-E2F55AEF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E9A63B7-A82A-496D-81C0-9EF8B3573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DDC4CAD-4E55-4DD1-B408-942146CB4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E10FD-4872-4E95-A1B0-19780162355A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007320D-605F-4D80-926A-7C98EBEE9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AE1E992-A610-4E5D-957A-8439B85A3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26E46-F12A-4589-BA44-184649640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3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4.wdp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12" Type="http://schemas.openxmlformats.org/officeDocument/2006/relationships/image" Target="../media/image15.png"/><Relationship Id="rId17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4.jpe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jpe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46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ì½ì¸ ìì´ì½ì ëí ì´ë¯¸ì§ ê²ìê²°ê³¼">
            <a:extLst>
              <a:ext uri="{FF2B5EF4-FFF2-40B4-BE49-F238E27FC236}">
                <a16:creationId xmlns:a16="http://schemas.microsoft.com/office/drawing/2014/main" xmlns="" id="{05E2E0F5-2CD5-463A-B283-CD4714B35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7778" y1="63111" x2="40000" y2="60444"/>
                        <a14:foregroundMark x1="60889" y1="59111" x2="61778" y2="60444"/>
                        <a14:foregroundMark x1="54667" y1="50667" x2="55556" y2="52000"/>
                        <a14:foregroundMark x1="55556" y1="63111" x2="56444" y2="64889"/>
                        <a14:foregroundMark x1="80000" y1="28444" x2="81333" y2="27556"/>
                        <a14:foregroundMark x1="76444" y1="22222" x2="77778" y2="22667"/>
                        <a14:foregroundMark x1="19556" y1="32000" x2="20444" y2="30667"/>
                        <a14:foregroundMark x1="23556" y1="26667" x2="23111" y2="24889"/>
                        <a14:foregroundMark x1="27111" y1="21333" x2="27111" y2="19556"/>
                        <a14:foregroundMark x1="32000" y1="17333" x2="32000" y2="16000"/>
                        <a14:foregroundMark x1="36889" y1="14222" x2="36889" y2="14222"/>
                        <a14:foregroundMark x1="43556" y1="11556" x2="43556" y2="11556"/>
                        <a14:foregroundMark x1="48444" y1="11111" x2="48444" y2="11111"/>
                        <a14:foregroundMark x1="56000" y1="10667" x2="56000" y2="10667"/>
                        <a14:foregroundMark x1="61333" y1="13333" x2="61333" y2="13333"/>
                        <a14:foregroundMark x1="67556" y1="15111" x2="67556" y2="15111"/>
                        <a14:foregroundMark x1="72000" y1="17778" x2="72000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849" y="1202774"/>
            <a:ext cx="2900362" cy="290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ìì ê±° ìì´ì½ì ëí ì´ë¯¸ì§ ê²ìê²°ê³¼">
            <a:extLst>
              <a:ext uri="{FF2B5EF4-FFF2-40B4-BE49-F238E27FC236}">
                <a16:creationId xmlns:a16="http://schemas.microsoft.com/office/drawing/2014/main" xmlns="" id="{04307931-9107-4447-9B26-38F0D0597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935" y="280509"/>
            <a:ext cx="1071561" cy="107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DBB3AEB5-421B-4DD8-A974-BC5E1B8217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5040" y="2145680"/>
            <a:ext cx="1071561" cy="97019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9EA22682-AB92-4320-A531-1CE3523EC2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087" y="2167856"/>
            <a:ext cx="925846" cy="92584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4C3C301B-C788-487E-AE86-51DDB7D1E7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0935" y="3953841"/>
            <a:ext cx="840581" cy="93252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218122" y="5025718"/>
            <a:ext cx="12549673" cy="1008412"/>
          </a:xfrm>
          <a:prstGeom prst="rect">
            <a:avLst/>
          </a:prstGeom>
          <a:solidFill>
            <a:srgbClr val="A9C603"/>
          </a:solidFill>
          <a:ln>
            <a:solidFill>
              <a:srgbClr val="A9C6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pc="3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지역화폐 시스템</a:t>
            </a:r>
            <a:endParaRPr lang="en-US" altLang="ko-KR" sz="2800" spc="3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en-US" altLang="ko-KR" sz="2800" spc="3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RGB</a:t>
            </a:r>
            <a:endParaRPr lang="ko-KR" altLang="en-US" sz="2800" spc="3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930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5197158" y="-139959"/>
            <a:ext cx="7436497" cy="7231224"/>
          </a:xfrm>
          <a:custGeom>
            <a:avLst/>
            <a:gdLst>
              <a:gd name="connsiteX0" fmla="*/ 0 w 7436497"/>
              <a:gd name="connsiteY0" fmla="*/ 0 h 7231224"/>
              <a:gd name="connsiteX1" fmla="*/ 1399591 w 7436497"/>
              <a:gd name="connsiteY1" fmla="*/ 7231224 h 7231224"/>
              <a:gd name="connsiteX2" fmla="*/ 7436497 w 7436497"/>
              <a:gd name="connsiteY2" fmla="*/ 7231224 h 7231224"/>
              <a:gd name="connsiteX3" fmla="*/ 7436497 w 7436497"/>
              <a:gd name="connsiteY3" fmla="*/ 46653 h 7231224"/>
              <a:gd name="connsiteX4" fmla="*/ 0 w 7436497"/>
              <a:gd name="connsiteY4" fmla="*/ 46653 h 723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6497" h="7231224">
                <a:moveTo>
                  <a:pt x="0" y="0"/>
                </a:moveTo>
                <a:lnTo>
                  <a:pt x="1399591" y="7231224"/>
                </a:lnTo>
                <a:lnTo>
                  <a:pt x="7436497" y="7231224"/>
                </a:lnTo>
                <a:lnTo>
                  <a:pt x="7436497" y="46653"/>
                </a:lnTo>
                <a:lnTo>
                  <a:pt x="0" y="46653"/>
                </a:lnTo>
              </a:path>
            </a:pathLst>
          </a:custGeom>
          <a:solidFill>
            <a:srgbClr val="A9C603"/>
          </a:solidFill>
          <a:ln>
            <a:solidFill>
              <a:srgbClr val="A9C6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000" r="100000">
                        <a14:foregroundMark x1="58667" y1="39486" x2="58933" y2="45093"/>
                        <a14:foregroundMark x1="28933" y1="34346" x2="23467" y2="37383"/>
                        <a14:foregroundMark x1="17467" y1="47196" x2="10667" y2="52804"/>
                        <a14:foregroundMark x1="44000" y1="14252" x2="45200" y2="16589"/>
                        <a14:foregroundMark x1="46800" y1="4907" x2="48400" y2="3972"/>
                        <a14:foregroundMark x1="65733" y1="32710" x2="70800" y2="31308"/>
                        <a14:foregroundMark x1="61733" y1="39953" x2="62000" y2="57243"/>
                        <a14:foregroundMark x1="80933" y1="59579" x2="78267" y2="63084"/>
                        <a14:foregroundMark x1="83600" y1="39252" x2="87200" y2="44393"/>
                        <a14:foregroundMark x1="79867" y1="71495" x2="79733" y2="66355"/>
                        <a14:foregroundMark x1="48400" y1="41589" x2="48267" y2="47430"/>
                        <a14:foregroundMark x1="59200" y1="54206" x2="59733" y2="57477"/>
                        <a14:foregroundMark x1="59333" y1="53505" x2="60133" y2="55841"/>
                        <a14:foregroundMark x1="60133" y1="55841" x2="60133" y2="55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3436" y="2781299"/>
            <a:ext cx="71437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9C75B3A-CFF5-4ECD-AD2F-AE09CEF5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6858" y="1125100"/>
            <a:ext cx="5477069" cy="5341013"/>
          </a:xfrm>
        </p:spPr>
        <p:txBody>
          <a:bodyPr>
            <a:noAutofit/>
          </a:bodyPr>
          <a:lstStyle/>
          <a:p>
            <a:pPr algn="l"/>
            <a:r>
              <a:rPr lang="en-US" altLang="ko-KR" sz="16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서비스 </a:t>
            </a:r>
            <a:r>
              <a:rPr lang="ko-KR" altLang="en-US" sz="1600" b="1" dirty="0">
                <a:solidFill>
                  <a:schemeClr val="bg1"/>
                </a:solidFill>
              </a:rPr>
              <a:t>개요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ko-KR" altLang="en-US" sz="1600" b="1" dirty="0">
                <a:solidFill>
                  <a:schemeClr val="bg1"/>
                </a:solidFill>
              </a:rPr>
              <a:t>서비스 명 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ko-KR" altLang="en-US" sz="1600" b="1" dirty="0">
                <a:solidFill>
                  <a:schemeClr val="bg1"/>
                </a:solidFill>
              </a:rPr>
              <a:t>서비스 설명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l"/>
            <a:r>
              <a:rPr lang="en-US" altLang="ko-KR" sz="1600" dirty="0">
                <a:solidFill>
                  <a:schemeClr val="bg1"/>
                </a:solidFill>
              </a:rPr>
              <a:t>-</a:t>
            </a:r>
            <a:r>
              <a:rPr lang="en-US" altLang="ko-KR" sz="1600" b="1" dirty="0">
                <a:solidFill>
                  <a:schemeClr val="bg1"/>
                </a:solidFill>
              </a:rPr>
              <a:t>     AS-IS </a:t>
            </a:r>
            <a:r>
              <a:rPr lang="ko-KR" altLang="en-US" sz="1600" b="1" dirty="0">
                <a:solidFill>
                  <a:schemeClr val="bg1"/>
                </a:solidFill>
              </a:rPr>
              <a:t>현황 분석 및 문제점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altLang="ko-KR" sz="1600" b="1" dirty="0">
                <a:solidFill>
                  <a:schemeClr val="bg1"/>
                </a:solidFill>
              </a:rPr>
              <a:t>TO-BE </a:t>
            </a:r>
            <a:r>
              <a:rPr lang="ko-KR" altLang="en-US" sz="1600" b="1" dirty="0">
                <a:solidFill>
                  <a:schemeClr val="bg1"/>
                </a:solidFill>
              </a:rPr>
              <a:t>서비스의 특징 및 장점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ko-KR" altLang="en-US" sz="1600" b="1" dirty="0">
                <a:solidFill>
                  <a:schemeClr val="bg1"/>
                </a:solidFill>
              </a:rPr>
              <a:t>기대 효과 및 향후 계획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l"/>
            <a:endParaRPr lang="en-US" altLang="ko-KR" sz="1600" b="1" dirty="0">
              <a:solidFill>
                <a:schemeClr val="bg1"/>
              </a:solidFill>
            </a:endParaRPr>
          </a:p>
          <a:p>
            <a:pPr algn="l"/>
            <a:r>
              <a:rPr lang="en-US" altLang="ko-KR" sz="1600" b="1" dirty="0">
                <a:solidFill>
                  <a:schemeClr val="bg1"/>
                </a:solidFill>
              </a:rPr>
              <a:t>2. </a:t>
            </a:r>
            <a:r>
              <a:rPr lang="ko-KR" altLang="en-US" sz="1600" b="1" dirty="0">
                <a:solidFill>
                  <a:schemeClr val="bg1"/>
                </a:solidFill>
              </a:rPr>
              <a:t>프로젝트 개요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600" b="1" dirty="0">
                <a:solidFill>
                  <a:schemeClr val="bg1"/>
                </a:solidFill>
              </a:rPr>
              <a:t>인원 </a:t>
            </a:r>
            <a:r>
              <a:rPr lang="en-US" altLang="ko-KR" sz="1600" b="1" dirty="0">
                <a:solidFill>
                  <a:schemeClr val="bg1"/>
                </a:solidFill>
              </a:rPr>
              <a:t>: </a:t>
            </a:r>
            <a:r>
              <a:rPr lang="ko-KR" altLang="en-US" sz="1600" b="1" dirty="0" err="1">
                <a:solidFill>
                  <a:schemeClr val="bg1"/>
                </a:solidFill>
              </a:rPr>
              <a:t>이영선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</a:rPr>
              <a:t>양재호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</a:rPr>
              <a:t>박종석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ko-KR" altLang="en-US" sz="1600" b="1" dirty="0" err="1">
                <a:solidFill>
                  <a:schemeClr val="bg1"/>
                </a:solidFill>
              </a:rPr>
              <a:t>백광민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ko-KR" altLang="en-US" sz="1600" b="1" dirty="0" err="1">
                <a:solidFill>
                  <a:schemeClr val="bg1"/>
                </a:solidFill>
              </a:rPr>
              <a:t>강민근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600" b="1" dirty="0">
                <a:solidFill>
                  <a:schemeClr val="bg1"/>
                </a:solidFill>
              </a:rPr>
              <a:t>기간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2018.12.20 </a:t>
            </a:r>
            <a:r>
              <a:rPr lang="en-US" altLang="ko-KR" sz="1600" b="1" dirty="0">
                <a:solidFill>
                  <a:schemeClr val="bg1"/>
                </a:solidFill>
              </a:rPr>
              <a:t>~ 2019.2.26</a:t>
            </a:r>
          </a:p>
          <a:p>
            <a:pPr marL="285750" indent="-285750" algn="l">
              <a:buFontTx/>
              <a:buChar char="-"/>
            </a:pPr>
            <a:r>
              <a:rPr lang="ko-KR" altLang="en-US" sz="1600" b="1" dirty="0">
                <a:solidFill>
                  <a:schemeClr val="bg1"/>
                </a:solidFill>
              </a:rPr>
              <a:t>마일스톤 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l"/>
            <a:endParaRPr lang="en-US" altLang="ko-KR" sz="1600" b="1" dirty="0">
              <a:solidFill>
                <a:schemeClr val="bg1"/>
              </a:solidFill>
            </a:endParaRPr>
          </a:p>
          <a:p>
            <a:pPr algn="l"/>
            <a:r>
              <a:rPr lang="en-US" altLang="ko-KR" sz="1600" b="1" dirty="0">
                <a:solidFill>
                  <a:schemeClr val="bg1"/>
                </a:solidFill>
              </a:rPr>
              <a:t>3. </a:t>
            </a:r>
            <a:r>
              <a:rPr lang="ko-KR" altLang="en-US" sz="1600" b="1" dirty="0">
                <a:solidFill>
                  <a:schemeClr val="bg1"/>
                </a:solidFill>
              </a:rPr>
              <a:t>목표 시스템 </a:t>
            </a:r>
            <a:r>
              <a:rPr lang="ko-KR" altLang="en-US" sz="1600" b="1" dirty="0" err="1">
                <a:solidFill>
                  <a:schemeClr val="bg1"/>
                </a:solidFill>
              </a:rPr>
              <a:t>아키텍쳐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600" b="1" dirty="0">
                <a:solidFill>
                  <a:schemeClr val="bg1"/>
                </a:solidFill>
              </a:rPr>
              <a:t>프론트</a:t>
            </a:r>
            <a:r>
              <a:rPr lang="en-US" altLang="ko-KR" sz="1600" b="1" dirty="0">
                <a:solidFill>
                  <a:schemeClr val="bg1"/>
                </a:solidFill>
              </a:rPr>
              <a:t>/</a:t>
            </a:r>
            <a:r>
              <a:rPr lang="ko-KR" altLang="en-US" sz="1600" b="1" dirty="0" err="1">
                <a:solidFill>
                  <a:schemeClr val="bg1"/>
                </a:solidFill>
              </a:rPr>
              <a:t>백엔드</a:t>
            </a:r>
            <a:r>
              <a:rPr lang="ko-KR" altLang="en-US" sz="1600" b="1" dirty="0">
                <a:solidFill>
                  <a:schemeClr val="bg1"/>
                </a:solidFill>
              </a:rPr>
              <a:t> 개발 및 운영환경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600" b="1" dirty="0">
                <a:solidFill>
                  <a:schemeClr val="bg1"/>
                </a:solidFill>
              </a:rPr>
              <a:t>시스템 구성도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4" name="직선 연결선[R] 5">
            <a:extLst>
              <a:ext uri="{FF2B5EF4-FFF2-40B4-BE49-F238E27FC236}">
                <a16:creationId xmlns:a16="http://schemas.microsoft.com/office/drawing/2014/main" xmlns="" id="{BB102605-42A7-44C6-A538-0B8ABD535A68}"/>
              </a:ext>
            </a:extLst>
          </p:cNvPr>
          <p:cNvCxnSpPr/>
          <p:nvPr/>
        </p:nvCxnSpPr>
        <p:spPr>
          <a:xfrm>
            <a:off x="958217" y="725853"/>
            <a:ext cx="40429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상자 13">
            <a:extLst>
              <a:ext uri="{FF2B5EF4-FFF2-40B4-BE49-F238E27FC236}">
                <a16:creationId xmlns:a16="http://schemas.microsoft.com/office/drawing/2014/main" xmlns="" id="{B8F4B6F2-41C1-4013-85EF-9C2C759D59FB}"/>
              </a:ext>
            </a:extLst>
          </p:cNvPr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목차</a:t>
            </a:r>
            <a:endParaRPr kumimoji="1"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362246" y="357211"/>
            <a:ext cx="420247" cy="417305"/>
            <a:chOff x="362246" y="357211"/>
            <a:chExt cx="420247" cy="41730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DE681E3E-C611-41C2-9EEE-119FC7614A1E}"/>
                </a:ext>
              </a:extLst>
            </p:cNvPr>
            <p:cNvSpPr/>
            <p:nvPr/>
          </p:nvSpPr>
          <p:spPr>
            <a:xfrm>
              <a:off x="400410" y="403534"/>
              <a:ext cx="373947" cy="370982"/>
            </a:xfrm>
            <a:prstGeom prst="rect">
              <a:avLst/>
            </a:prstGeom>
            <a:solidFill>
              <a:srgbClr val="A9C603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1D6997B9-E6ED-46A8-8B33-3D64FAC6D1B3}"/>
                </a:ext>
              </a:extLst>
            </p:cNvPr>
            <p:cNvSpPr/>
            <p:nvPr/>
          </p:nvSpPr>
          <p:spPr>
            <a:xfrm>
              <a:off x="362246" y="357211"/>
              <a:ext cx="373848" cy="377123"/>
            </a:xfrm>
            <a:prstGeom prst="rect">
              <a:avLst/>
            </a:prstGeom>
            <a:solidFill>
              <a:srgbClr val="0DBB3B">
                <a:alpha val="2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8" name="텍스트 상자 14">
              <a:extLst>
                <a:ext uri="{FF2B5EF4-FFF2-40B4-BE49-F238E27FC236}">
                  <a16:creationId xmlns:a16="http://schemas.microsoft.com/office/drawing/2014/main" xmlns="" id="{118F49DC-2483-469E-99AB-B86E16077768}"/>
                </a:ext>
              </a:extLst>
            </p:cNvPr>
            <p:cNvSpPr txBox="1"/>
            <p:nvPr/>
          </p:nvSpPr>
          <p:spPr>
            <a:xfrm>
              <a:off x="363944" y="418774"/>
              <a:ext cx="41854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5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KoPubDotum_Pro" charset="-127"/>
                </a:rPr>
                <a:t>00</a:t>
              </a:r>
              <a:endParaRPr kumimoji="1"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52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1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13">
            <a:extLst>
              <a:ext uri="{FF2B5EF4-FFF2-40B4-BE49-F238E27FC236}">
                <a16:creationId xmlns:a16="http://schemas.microsoft.com/office/drawing/2014/main" xmlns="" id="{B8F4B6F2-41C1-4013-85EF-9C2C759D59FB}"/>
              </a:ext>
            </a:extLst>
          </p:cNvPr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서비스 개요</a:t>
            </a:r>
            <a:endParaRPr kumimoji="1"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AEFA69D-EA1C-494E-84FE-7A36ABD618DF}"/>
              </a:ext>
            </a:extLst>
          </p:cNvPr>
          <p:cNvSpPr txBox="1"/>
          <p:nvPr/>
        </p:nvSpPr>
        <p:spPr>
          <a:xfrm>
            <a:off x="1043534" y="749463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/>
              <a:t>서비스명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서비스 설명</a:t>
            </a:r>
            <a:endParaRPr lang="en-US" altLang="ko-KR" sz="1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D8980A3-DBC8-43B0-A513-BE71525F8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935" y="2092960"/>
            <a:ext cx="703898" cy="10114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D49DBCF-17E7-4583-B929-4EFEB8E3A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773" y="2708942"/>
            <a:ext cx="508570" cy="5085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E5627A27-0A13-4240-B45C-3C2497A4B3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114" y="3349186"/>
            <a:ext cx="712950" cy="712950"/>
          </a:xfrm>
          <a:prstGeom prst="rect">
            <a:avLst/>
          </a:prstGeom>
        </p:spPr>
      </p:pic>
      <p:pic>
        <p:nvPicPr>
          <p:cNvPr id="15" name="Picture 2" descr="ì¬íë´ì¬ ìì´ì½ì ëí ì´ë¯¸ì§ ê²ìê²°ê³¼">
            <a:extLst>
              <a:ext uri="{FF2B5EF4-FFF2-40B4-BE49-F238E27FC236}">
                <a16:creationId xmlns:a16="http://schemas.microsoft.com/office/drawing/2014/main" xmlns="" id="{94F9822E-E243-461C-B69D-78DC4BC2E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547" y="5085827"/>
            <a:ext cx="1405771" cy="14235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4AF2B33-935D-42DC-ADDF-8A8FC75E2D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1877" y="2524990"/>
            <a:ext cx="840559" cy="7610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8AFF5B2-B34C-4EDB-B090-BC47FAC0E2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7173" y="3406591"/>
            <a:ext cx="609600" cy="676275"/>
          </a:xfrm>
          <a:prstGeom prst="rect">
            <a:avLst/>
          </a:prstGeom>
        </p:spPr>
      </p:pic>
      <p:pic>
        <p:nvPicPr>
          <p:cNvPr id="3080" name="Picture 8" descr="ìì ê±° ìì´ì½ì ëí ì´ë¯¸ì§ ê²ìê²°ê³¼">
            <a:extLst>
              <a:ext uri="{FF2B5EF4-FFF2-40B4-BE49-F238E27FC236}">
                <a16:creationId xmlns:a16="http://schemas.microsoft.com/office/drawing/2014/main" xmlns="" id="{BCE554DC-F48F-4ABD-AC98-E5AA15211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074" y="1360177"/>
            <a:ext cx="1071561" cy="107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xmlns="" id="{E46DA0BE-29C5-4A75-AF7B-1198FF0BBFE4}"/>
              </a:ext>
            </a:extLst>
          </p:cNvPr>
          <p:cNvCxnSpPr>
            <a:cxnSpLocks/>
          </p:cNvCxnSpPr>
          <p:nvPr/>
        </p:nvCxnSpPr>
        <p:spPr>
          <a:xfrm flipV="1">
            <a:off x="3608813" y="2092960"/>
            <a:ext cx="2623823" cy="615982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xmlns="" id="{29600194-E10C-4A47-98DE-B99EEAB89D6A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7815211" y="1789034"/>
            <a:ext cx="2276946" cy="735956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xmlns="" id="{CDF8E089-8C1E-4703-9A00-A4E92350F6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31687" y="3705662"/>
            <a:ext cx="1382594" cy="356476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08B5DFBB-08C7-4FDE-B367-7E2C8FB45B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63579" y="2970481"/>
            <a:ext cx="1381125" cy="390525"/>
          </a:xfrm>
          <a:prstGeom prst="rect">
            <a:avLst/>
          </a:prstGeom>
        </p:spPr>
      </p:pic>
      <p:pic>
        <p:nvPicPr>
          <p:cNvPr id="3092" name="Picture 20" descr="ìì  ìì´ì½ì ëí ì´ë¯¸ì§ ê²ìê²°ê³¼">
            <a:extLst>
              <a:ext uri="{FF2B5EF4-FFF2-40B4-BE49-F238E27FC236}">
                <a16:creationId xmlns:a16="http://schemas.microsoft.com/office/drawing/2014/main" xmlns="" id="{FBEDFB33-7D8D-4124-951C-BEE0C46BD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702" y="3392870"/>
            <a:ext cx="1382595" cy="138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xmlns="" id="{235C6604-82BC-4787-9E6B-01E307AAC3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70884" y="4272347"/>
            <a:ext cx="1382594" cy="356476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5179F243-E035-4ECC-9BF7-06FA5F47EF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95984" l="0" r="98328">
                        <a14:foregroundMark x1="8361" y1="89558" x2="17726" y2="89558"/>
                        <a14:foregroundMark x1="94983" y1="85542" x2="27759" y2="84739"/>
                        <a14:backgroundMark x1="15719" y1="18876" x2="15719" y2="277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2270" y="3846309"/>
            <a:ext cx="1398882" cy="1164955"/>
          </a:xfrm>
          <a:prstGeom prst="rect">
            <a:avLst/>
          </a:prstGeom>
        </p:spPr>
      </p:pic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xmlns="" id="{013FA387-BE13-4A74-B8CF-72A52D6BF361}"/>
              </a:ext>
            </a:extLst>
          </p:cNvPr>
          <p:cNvCxnSpPr>
            <a:cxnSpLocks/>
          </p:cNvCxnSpPr>
          <p:nvPr/>
        </p:nvCxnSpPr>
        <p:spPr>
          <a:xfrm>
            <a:off x="1981710" y="5144403"/>
            <a:ext cx="1480472" cy="663917"/>
          </a:xfrm>
          <a:prstGeom prst="curvedConnector3">
            <a:avLst>
              <a:gd name="adj1" fmla="val 2666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6" descr="ê´ë ¨ ì´ë¯¸ì§">
            <a:extLst>
              <a:ext uri="{FF2B5EF4-FFF2-40B4-BE49-F238E27FC236}">
                <a16:creationId xmlns:a16="http://schemas.microsoft.com/office/drawing/2014/main" xmlns="" id="{B39053DF-BEE4-429D-95A3-EFF32A222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438" y="4807849"/>
            <a:ext cx="1264941" cy="126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38ED0341-AA80-4B00-9744-3B3ACBB44B25}"/>
              </a:ext>
            </a:extLst>
          </p:cNvPr>
          <p:cNvSpPr txBox="1"/>
          <p:nvPr/>
        </p:nvSpPr>
        <p:spPr>
          <a:xfrm>
            <a:off x="4870215" y="888181"/>
            <a:ext cx="2369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지역 화폐 </a:t>
            </a:r>
            <a:r>
              <a:rPr lang="en-US" altLang="ko-KR" dirty="0"/>
              <a:t>/ RC COIN</a:t>
            </a:r>
            <a:endParaRPr lang="ko-KR" altLang="en-US" dirty="0"/>
          </a:p>
        </p:txBody>
      </p:sp>
      <p:pic>
        <p:nvPicPr>
          <p:cNvPr id="54" name="Picture 4" descr="ë¹ì© ì ê° ìì´ì½ì ëí ì´ë¯¸ì§ ê²ìê²°ê³¼">
            <a:extLst>
              <a:ext uri="{FF2B5EF4-FFF2-40B4-BE49-F238E27FC236}">
                <a16:creationId xmlns:a16="http://schemas.microsoft.com/office/drawing/2014/main" xmlns="" id="{EC928FD7-1A00-4EA3-8713-50BA7C9FC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130" y="5769117"/>
            <a:ext cx="1130619" cy="95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ê´ë ¨ ì´ë¯¸ì§">
            <a:extLst>
              <a:ext uri="{FF2B5EF4-FFF2-40B4-BE49-F238E27FC236}">
                <a16:creationId xmlns:a16="http://schemas.microsoft.com/office/drawing/2014/main" xmlns="" id="{D8C9A838-ADEB-4680-828F-6221631D0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902" y="5891192"/>
            <a:ext cx="809553" cy="80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xmlns="" id="{FCA2C298-0B7A-4250-93D7-F6DB044E5EF7}"/>
              </a:ext>
            </a:extLst>
          </p:cNvPr>
          <p:cNvCxnSpPr>
            <a:cxnSpLocks/>
          </p:cNvCxnSpPr>
          <p:nvPr/>
        </p:nvCxnSpPr>
        <p:spPr>
          <a:xfrm>
            <a:off x="5486608" y="5710038"/>
            <a:ext cx="1136452" cy="249814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AE4D5068-B03F-4444-8966-D8A0976570E4}"/>
              </a:ext>
            </a:extLst>
          </p:cNvPr>
          <p:cNvSpPr txBox="1"/>
          <p:nvPr/>
        </p:nvSpPr>
        <p:spPr>
          <a:xfrm>
            <a:off x="3370957" y="2108440"/>
            <a:ext cx="1601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울릉도 지역 화폐로 시작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980CDF21-4F43-4CE7-B29E-8516D664DF59}"/>
              </a:ext>
            </a:extLst>
          </p:cNvPr>
          <p:cNvSpPr txBox="1"/>
          <p:nvPr/>
        </p:nvSpPr>
        <p:spPr>
          <a:xfrm>
            <a:off x="13555866" y="-2077252"/>
            <a:ext cx="68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자전거 </a:t>
            </a:r>
          </a:p>
        </p:txBody>
      </p:sp>
      <p:pic>
        <p:nvPicPr>
          <p:cNvPr id="3102" name="Picture 30" descr="ì² ìì´ì½ì ëí ì´ë¯¸ì§ ê²ìê²°ê³¼">
            <a:extLst>
              <a:ext uri="{FF2B5EF4-FFF2-40B4-BE49-F238E27FC236}">
                <a16:creationId xmlns:a16="http://schemas.microsoft.com/office/drawing/2014/main" xmlns="" id="{731A6398-448A-46E7-A043-0249369B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586" y="851530"/>
            <a:ext cx="1576683" cy="105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5BE5F3F-6D94-40D2-8E31-86EED61B7BE9}"/>
              </a:ext>
            </a:extLst>
          </p:cNvPr>
          <p:cNvSpPr txBox="1"/>
          <p:nvPr/>
        </p:nvSpPr>
        <p:spPr>
          <a:xfrm>
            <a:off x="7847173" y="2159028"/>
            <a:ext cx="1601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자전거를 타면 코인 발행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7386C00C-F9F4-4BB2-9F17-FE274E846080}"/>
              </a:ext>
            </a:extLst>
          </p:cNvPr>
          <p:cNvSpPr txBox="1"/>
          <p:nvPr/>
        </p:nvSpPr>
        <p:spPr>
          <a:xfrm>
            <a:off x="9917223" y="1631583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환경보호 효과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3960B323-EAB7-4360-8C39-5E431095B3D1}"/>
              </a:ext>
            </a:extLst>
          </p:cNvPr>
          <p:cNvSpPr txBox="1"/>
          <p:nvPr/>
        </p:nvSpPr>
        <p:spPr>
          <a:xfrm>
            <a:off x="10195269" y="3524045"/>
            <a:ext cx="19864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향후 코인 발행의 기준을 </a:t>
            </a:r>
            <a:endParaRPr lang="en-US" altLang="ko-KR" sz="1000" b="1" dirty="0"/>
          </a:p>
          <a:p>
            <a:r>
              <a:rPr lang="ko-KR" altLang="en-US" sz="1000" b="1" dirty="0"/>
              <a:t>여러가지 사회 서비스 활동으로</a:t>
            </a:r>
            <a:endParaRPr lang="en-US" altLang="ko-KR" sz="1000" b="1" dirty="0"/>
          </a:p>
          <a:p>
            <a:r>
              <a:rPr lang="ko-KR" altLang="en-US" sz="1000" b="1" dirty="0"/>
              <a:t>확대 예정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3C5B21B1-8C31-4E48-97CC-64A69C0D0B0B}"/>
              </a:ext>
            </a:extLst>
          </p:cNvPr>
          <p:cNvSpPr txBox="1"/>
          <p:nvPr/>
        </p:nvSpPr>
        <p:spPr>
          <a:xfrm>
            <a:off x="6288214" y="3336535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노원코인</a:t>
            </a:r>
            <a:r>
              <a:rPr lang="ko-KR" altLang="en-US" sz="1000" b="1" dirty="0"/>
              <a:t> 모티브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497F652B-08B6-415B-BFC4-705504179BA3}"/>
              </a:ext>
            </a:extLst>
          </p:cNvPr>
          <p:cNvSpPr txBox="1"/>
          <p:nvPr/>
        </p:nvSpPr>
        <p:spPr>
          <a:xfrm>
            <a:off x="4406743" y="30241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코인은 지역의 상점에서</a:t>
            </a:r>
            <a:endParaRPr lang="en-US" altLang="ko-KR" sz="1000" b="1" dirty="0"/>
          </a:p>
          <a:p>
            <a:r>
              <a:rPr lang="ko-KR" altLang="en-US" sz="1000" b="1" dirty="0"/>
              <a:t>사용 가능</a:t>
            </a:r>
            <a:endParaRPr lang="en-US" altLang="ko-KR" sz="1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AED76A33-924D-42AD-9D9F-586F91DFBB77}"/>
              </a:ext>
            </a:extLst>
          </p:cNvPr>
          <p:cNvSpPr txBox="1"/>
          <p:nvPr/>
        </p:nvSpPr>
        <p:spPr>
          <a:xfrm>
            <a:off x="2649326" y="380726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참여한 가게에게는 </a:t>
            </a:r>
            <a:endParaRPr lang="en-US" altLang="ko-KR" sz="1000" b="1" dirty="0"/>
          </a:p>
          <a:p>
            <a:r>
              <a:rPr lang="ko-KR" altLang="en-US" sz="1000" b="1" dirty="0"/>
              <a:t>정부의 지원</a:t>
            </a:r>
            <a:endParaRPr lang="en-US" altLang="ko-KR" sz="1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6A8BF4D1-FC7E-42BC-B2B8-DCD5533054FD}"/>
              </a:ext>
            </a:extLst>
          </p:cNvPr>
          <p:cNvSpPr txBox="1"/>
          <p:nvPr/>
        </p:nvSpPr>
        <p:spPr>
          <a:xfrm>
            <a:off x="4940703" y="5190813"/>
            <a:ext cx="1858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블록체인 기술을 활용한 </a:t>
            </a:r>
            <a:endParaRPr lang="en-US" altLang="ko-KR" sz="1000" b="1" dirty="0"/>
          </a:p>
          <a:p>
            <a:r>
              <a:rPr lang="ko-KR" altLang="en-US" sz="1000" b="1" dirty="0"/>
              <a:t>기존 지역화폐의 한계점 극복</a:t>
            </a:r>
            <a:endParaRPr lang="en-US" altLang="ko-KR" sz="10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CDFC32F1-0F03-4C63-9348-249AB1D5868D}"/>
              </a:ext>
            </a:extLst>
          </p:cNvPr>
          <p:cNvSpPr txBox="1"/>
          <p:nvPr/>
        </p:nvSpPr>
        <p:spPr>
          <a:xfrm>
            <a:off x="8381020" y="5211121"/>
            <a:ext cx="15905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지역경제 활성화</a:t>
            </a:r>
            <a:r>
              <a:rPr lang="en-US" altLang="ko-KR" sz="1000" b="1" dirty="0"/>
              <a:t>, </a:t>
            </a:r>
          </a:p>
          <a:p>
            <a:r>
              <a:rPr lang="ko-KR" altLang="en-US" sz="1000" b="1" dirty="0"/>
              <a:t>봉사활동환경보호 활동</a:t>
            </a:r>
            <a:r>
              <a:rPr lang="en-US" altLang="ko-KR" sz="1000" b="1" dirty="0"/>
              <a:t>, </a:t>
            </a:r>
          </a:p>
          <a:p>
            <a:r>
              <a:rPr lang="ko-KR" altLang="en-US" sz="1000" b="1" dirty="0"/>
              <a:t>의 활성화 등을 통한 </a:t>
            </a:r>
            <a:endParaRPr lang="en-US" altLang="ko-KR" sz="1000" b="1" dirty="0"/>
          </a:p>
          <a:p>
            <a:r>
              <a:rPr lang="ko-KR" altLang="en-US" sz="1000" b="1" dirty="0"/>
              <a:t>사회적 가치 창출</a:t>
            </a:r>
            <a:endParaRPr lang="en-US" altLang="ko-KR" sz="1000" b="1" dirty="0"/>
          </a:p>
        </p:txBody>
      </p:sp>
      <p:grpSp>
        <p:nvGrpSpPr>
          <p:cNvPr id="3076" name="그룹 3075"/>
          <p:cNvGrpSpPr/>
          <p:nvPr/>
        </p:nvGrpSpPr>
        <p:grpSpPr>
          <a:xfrm>
            <a:off x="776691" y="2032198"/>
            <a:ext cx="993995" cy="973448"/>
            <a:chOff x="832677" y="2088184"/>
            <a:chExt cx="993995" cy="973448"/>
          </a:xfrm>
        </p:grpSpPr>
        <p:sp>
          <p:nvSpPr>
            <p:cNvPr id="125" name="타원 124"/>
            <p:cNvSpPr/>
            <p:nvPr/>
          </p:nvSpPr>
          <p:spPr>
            <a:xfrm>
              <a:off x="900849" y="2088184"/>
              <a:ext cx="925823" cy="925823"/>
            </a:xfrm>
            <a:prstGeom prst="ellipse">
              <a:avLst/>
            </a:prstGeom>
            <a:solidFill>
              <a:srgbClr val="7EC234"/>
            </a:solidFill>
            <a:ln>
              <a:solidFill>
                <a:srgbClr val="92D05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 smtClean="0">
                  <a:latin typeface="Arial Black" panose="020B0A04020102020204" pitchFamily="34" charset="0"/>
                </a:rPr>
                <a:t>R</a:t>
              </a:r>
              <a:endParaRPr lang="ko-KR" altLang="en-US" sz="4800" dirty="0">
                <a:latin typeface="Arial Black" panose="020B0A04020102020204" pitchFamily="34" charset="0"/>
              </a:endParaRPr>
            </a:p>
          </p:txBody>
        </p:sp>
        <p:grpSp>
          <p:nvGrpSpPr>
            <p:cNvPr id="109" name="그룹 108"/>
            <p:cNvGrpSpPr/>
            <p:nvPr/>
          </p:nvGrpSpPr>
          <p:grpSpPr>
            <a:xfrm>
              <a:off x="832677" y="2135809"/>
              <a:ext cx="925823" cy="925823"/>
              <a:chOff x="698459" y="2073347"/>
              <a:chExt cx="925823" cy="925823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698459" y="2073347"/>
                <a:ext cx="925823" cy="925823"/>
                <a:chOff x="698459" y="2866452"/>
                <a:chExt cx="925823" cy="925823"/>
              </a:xfrm>
            </p:grpSpPr>
            <p:grpSp>
              <p:nvGrpSpPr>
                <p:cNvPr id="62" name="그룹 61"/>
                <p:cNvGrpSpPr/>
                <p:nvPr/>
              </p:nvGrpSpPr>
              <p:grpSpPr>
                <a:xfrm>
                  <a:off x="1143742" y="2961479"/>
                  <a:ext cx="142262" cy="651478"/>
                  <a:chOff x="10762884" y="701962"/>
                  <a:chExt cx="133871" cy="613054"/>
                </a:xfrm>
                <a:solidFill>
                  <a:srgbClr val="7EC234"/>
                </a:solidFill>
              </p:grpSpPr>
              <p:cxnSp>
                <p:nvCxnSpPr>
                  <p:cNvPr id="72" name="직선 연결선 71"/>
                  <p:cNvCxnSpPr/>
                  <p:nvPr/>
                </p:nvCxnSpPr>
                <p:spPr>
                  <a:xfrm>
                    <a:off x="10886028" y="702419"/>
                    <a:ext cx="0" cy="152286"/>
                  </a:xfrm>
                  <a:prstGeom prst="line">
                    <a:avLst/>
                  </a:prstGeom>
                  <a:grpFill/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직선 연결선 72"/>
                  <p:cNvCxnSpPr/>
                  <p:nvPr/>
                </p:nvCxnSpPr>
                <p:spPr>
                  <a:xfrm>
                    <a:off x="10896755" y="1082675"/>
                    <a:ext cx="0" cy="232341"/>
                  </a:xfrm>
                  <a:prstGeom prst="line">
                    <a:avLst/>
                  </a:prstGeom>
                  <a:grpFill/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직선 연결선 73"/>
                  <p:cNvCxnSpPr/>
                  <p:nvPr/>
                </p:nvCxnSpPr>
                <p:spPr>
                  <a:xfrm>
                    <a:off x="10770822" y="701962"/>
                    <a:ext cx="0" cy="152286"/>
                  </a:xfrm>
                  <a:prstGeom prst="line">
                    <a:avLst/>
                  </a:prstGeom>
                  <a:grpFill/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직선 연결선 74"/>
                  <p:cNvCxnSpPr/>
                  <p:nvPr/>
                </p:nvCxnSpPr>
                <p:spPr>
                  <a:xfrm>
                    <a:off x="10762884" y="1130487"/>
                    <a:ext cx="0" cy="184462"/>
                  </a:xfrm>
                  <a:prstGeom prst="line">
                    <a:avLst/>
                  </a:prstGeom>
                  <a:grpFill/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그룹 31"/>
                <p:cNvGrpSpPr/>
                <p:nvPr/>
              </p:nvGrpSpPr>
              <p:grpSpPr>
                <a:xfrm>
                  <a:off x="698459" y="2866452"/>
                  <a:ext cx="925823" cy="925823"/>
                  <a:chOff x="10383401" y="555103"/>
                  <a:chExt cx="925823" cy="925823"/>
                </a:xfrm>
              </p:grpSpPr>
              <p:sp>
                <p:nvSpPr>
                  <p:cNvPr id="17" name="타원 16"/>
                  <p:cNvSpPr/>
                  <p:nvPr/>
                </p:nvSpPr>
                <p:spPr>
                  <a:xfrm>
                    <a:off x="10383401" y="555103"/>
                    <a:ext cx="925823" cy="925823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4800" dirty="0" smtClean="0">
                        <a:latin typeface="Arial Black" panose="020B0A04020102020204" pitchFamily="34" charset="0"/>
                      </a:rPr>
                      <a:t>R</a:t>
                    </a:r>
                    <a:endParaRPr lang="ko-KR" altLang="en-US" sz="4800" dirty="0">
                      <a:latin typeface="Arial Black" panose="020B0A04020102020204" pitchFamily="34" charset="0"/>
                    </a:endParaRPr>
                  </a:p>
                </p:txBody>
              </p:sp>
              <p:cxnSp>
                <p:nvCxnSpPr>
                  <p:cNvPr id="52" name="직선 연결선 51"/>
                  <p:cNvCxnSpPr/>
                  <p:nvPr/>
                </p:nvCxnSpPr>
                <p:spPr>
                  <a:xfrm>
                    <a:off x="10886028" y="702419"/>
                    <a:ext cx="0" cy="152286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직선 연결선 52"/>
                  <p:cNvCxnSpPr/>
                  <p:nvPr/>
                </p:nvCxnSpPr>
                <p:spPr>
                  <a:xfrm>
                    <a:off x="10896755" y="1082675"/>
                    <a:ext cx="0" cy="232341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직선 연결선 54"/>
                  <p:cNvCxnSpPr/>
                  <p:nvPr/>
                </p:nvCxnSpPr>
                <p:spPr>
                  <a:xfrm>
                    <a:off x="10770822" y="701962"/>
                    <a:ext cx="0" cy="152286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직선 연결선 56"/>
                  <p:cNvCxnSpPr/>
                  <p:nvPr/>
                </p:nvCxnSpPr>
                <p:spPr>
                  <a:xfrm>
                    <a:off x="10762884" y="1130487"/>
                    <a:ext cx="0" cy="184462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96" name="직선 연결선 95"/>
              <p:cNvCxnSpPr/>
              <p:nvPr/>
            </p:nvCxnSpPr>
            <p:spPr>
              <a:xfrm flipH="1">
                <a:off x="1384443" y="2843051"/>
                <a:ext cx="121856" cy="96449"/>
              </a:xfrm>
              <a:prstGeom prst="line">
                <a:avLst/>
              </a:prstGeom>
              <a:ln w="127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7" name="직선 연결선 136"/>
            <p:cNvCxnSpPr/>
            <p:nvPr/>
          </p:nvCxnSpPr>
          <p:spPr>
            <a:xfrm flipH="1">
              <a:off x="1581733" y="2217673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flipH="1">
              <a:off x="1552189" y="2184951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 flipH="1">
              <a:off x="1616353" y="2242730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 flipH="1">
              <a:off x="1640517" y="2273772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flipH="1">
              <a:off x="1654697" y="2311751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flipH="1">
              <a:off x="1684947" y="2343979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flipH="1">
              <a:off x="1694605" y="2383025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flipH="1">
              <a:off x="1710663" y="2421460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 flipH="1">
              <a:off x="1717357" y="2461692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 flipH="1">
              <a:off x="1726553" y="2501981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H="1">
              <a:off x="1727451" y="2551406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H="1">
              <a:off x="1724172" y="2599118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 flipH="1">
              <a:off x="1720493" y="2650419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flipH="1">
              <a:off x="1655736" y="2799413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flipH="1">
              <a:off x="1682542" y="2749321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flipH="1">
              <a:off x="1700480" y="2701954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flipH="1">
              <a:off x="1506564" y="2159028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H="1">
              <a:off x="1456066" y="2136288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 flipH="1">
              <a:off x="1402823" y="2113401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 flipH="1">
              <a:off x="1359537" y="2096188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H="1">
              <a:off x="1305802" y="2088959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 flipH="1">
              <a:off x="1234660" y="2091495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 flipH="1">
              <a:off x="1159528" y="2102386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8" name="직선 연결선[R] 5">
            <a:extLst>
              <a:ext uri="{FF2B5EF4-FFF2-40B4-BE49-F238E27FC236}">
                <a16:creationId xmlns:a16="http://schemas.microsoft.com/office/drawing/2014/main" xmlns="" id="{BB102605-42A7-44C6-A538-0B8ABD535A68}"/>
              </a:ext>
            </a:extLst>
          </p:cNvPr>
          <p:cNvCxnSpPr/>
          <p:nvPr/>
        </p:nvCxnSpPr>
        <p:spPr>
          <a:xfrm>
            <a:off x="958217" y="725853"/>
            <a:ext cx="40429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그룹 168"/>
          <p:cNvGrpSpPr/>
          <p:nvPr/>
        </p:nvGrpSpPr>
        <p:grpSpPr>
          <a:xfrm>
            <a:off x="362246" y="357211"/>
            <a:ext cx="420247" cy="417305"/>
            <a:chOff x="362246" y="357211"/>
            <a:chExt cx="420247" cy="417305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xmlns="" id="{DE681E3E-C611-41C2-9EEE-119FC7614A1E}"/>
                </a:ext>
              </a:extLst>
            </p:cNvPr>
            <p:cNvSpPr/>
            <p:nvPr/>
          </p:nvSpPr>
          <p:spPr>
            <a:xfrm>
              <a:off x="400410" y="403534"/>
              <a:ext cx="373947" cy="370982"/>
            </a:xfrm>
            <a:prstGeom prst="rect">
              <a:avLst/>
            </a:prstGeom>
            <a:solidFill>
              <a:srgbClr val="A9C603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xmlns="" id="{1D6997B9-E6ED-46A8-8B33-3D64FAC6D1B3}"/>
                </a:ext>
              </a:extLst>
            </p:cNvPr>
            <p:cNvSpPr/>
            <p:nvPr/>
          </p:nvSpPr>
          <p:spPr>
            <a:xfrm>
              <a:off x="362246" y="357211"/>
              <a:ext cx="373848" cy="377123"/>
            </a:xfrm>
            <a:prstGeom prst="rect">
              <a:avLst/>
            </a:prstGeom>
            <a:solidFill>
              <a:srgbClr val="0DBB3B">
                <a:alpha val="2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72" name="텍스트 상자 14">
              <a:extLst>
                <a:ext uri="{FF2B5EF4-FFF2-40B4-BE49-F238E27FC236}">
                  <a16:creationId xmlns:a16="http://schemas.microsoft.com/office/drawing/2014/main" xmlns="" id="{118F49DC-2483-469E-99AB-B86E16077768}"/>
                </a:ext>
              </a:extLst>
            </p:cNvPr>
            <p:cNvSpPr txBox="1"/>
            <p:nvPr/>
          </p:nvSpPr>
          <p:spPr>
            <a:xfrm>
              <a:off x="363944" y="418774"/>
              <a:ext cx="41854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5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KoPubDotum_Pro" charset="-127"/>
                </a:rPr>
                <a:t>01</a:t>
              </a:r>
              <a:endParaRPr kumimoji="1"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77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9C75B3A-CFF5-4ECD-AD2F-AE09CEF5DA2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708757" y="1654590"/>
            <a:ext cx="2811463" cy="558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100" b="1" dirty="0"/>
              <a:t>AS-IS </a:t>
            </a:r>
          </a:p>
          <a:p>
            <a:pPr marL="0" indent="0" algn="ctr">
              <a:buNone/>
            </a:pPr>
            <a:r>
              <a:rPr lang="ko-KR" altLang="en-US" sz="1100" b="1" dirty="0"/>
              <a:t>기존 종이 지역화폐의 문제점</a:t>
            </a:r>
            <a:endParaRPr lang="en-US" altLang="ko-KR" sz="1100" b="1" dirty="0"/>
          </a:p>
        </p:txBody>
      </p:sp>
      <p:sp>
        <p:nvSpPr>
          <p:cNvPr id="7" name="텍스트 상자 13">
            <a:extLst>
              <a:ext uri="{FF2B5EF4-FFF2-40B4-BE49-F238E27FC236}">
                <a16:creationId xmlns:a16="http://schemas.microsoft.com/office/drawing/2014/main" xmlns="" id="{B8F4B6F2-41C1-4013-85EF-9C2C759D59FB}"/>
              </a:ext>
            </a:extLst>
          </p:cNvPr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서비스 개요</a:t>
            </a:r>
            <a:endParaRPr kumimoji="1"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36EE57C-619B-4FF4-8F39-83CEC877AA80}"/>
              </a:ext>
            </a:extLst>
          </p:cNvPr>
          <p:cNvSpPr txBox="1"/>
          <p:nvPr/>
        </p:nvSpPr>
        <p:spPr>
          <a:xfrm>
            <a:off x="1043534" y="749463"/>
            <a:ext cx="20537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/>
              <a:t>AS-IS </a:t>
            </a:r>
            <a:r>
              <a:rPr lang="ko-KR" altLang="en-US" sz="1000" dirty="0"/>
              <a:t>현황 분석 및 문제점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TO-BE </a:t>
            </a:r>
            <a:r>
              <a:rPr lang="ko-KR" altLang="en-US" sz="1000" dirty="0"/>
              <a:t>서비스의 특징 및 장점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기대효과 및 향후 계획</a:t>
            </a:r>
            <a:endParaRPr lang="en-US" altLang="ko-KR" sz="10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D9EAB779-7D6B-417B-8CDD-A073AACC48E6}"/>
              </a:ext>
            </a:extLst>
          </p:cNvPr>
          <p:cNvSpPr/>
          <p:nvPr/>
        </p:nvSpPr>
        <p:spPr>
          <a:xfrm>
            <a:off x="1990065" y="1541477"/>
            <a:ext cx="4066788" cy="3235959"/>
          </a:xfrm>
          <a:prstGeom prst="round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0B9D83EA-24B3-43EE-BB4A-F6C9C63227B8}"/>
              </a:ext>
            </a:extLst>
          </p:cNvPr>
          <p:cNvSpPr/>
          <p:nvPr/>
        </p:nvSpPr>
        <p:spPr>
          <a:xfrm>
            <a:off x="6056853" y="1541478"/>
            <a:ext cx="4066788" cy="3235959"/>
          </a:xfrm>
          <a:prstGeom prst="round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AF750F2B-A597-4BFD-8517-786D73D6C977}"/>
              </a:ext>
            </a:extLst>
          </p:cNvPr>
          <p:cNvSpPr/>
          <p:nvPr/>
        </p:nvSpPr>
        <p:spPr>
          <a:xfrm>
            <a:off x="1990065" y="4794216"/>
            <a:ext cx="8133576" cy="1584421"/>
          </a:xfrm>
          <a:prstGeom prst="round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xmlns="" id="{2E25678B-BEA8-4745-9388-4543584B7535}"/>
              </a:ext>
            </a:extLst>
          </p:cNvPr>
          <p:cNvSpPr txBox="1">
            <a:spLocks/>
          </p:cNvSpPr>
          <p:nvPr/>
        </p:nvSpPr>
        <p:spPr>
          <a:xfrm>
            <a:off x="2369731" y="5241204"/>
            <a:ext cx="3438140" cy="1064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ko-KR" altLang="en-US" sz="1400" dirty="0">
                <a:latin typeface="+mn-ea"/>
              </a:rPr>
              <a:t>새로운 사회적 가치 창출</a:t>
            </a:r>
            <a:endParaRPr lang="en-US" altLang="ko-KR" sz="1400" dirty="0">
              <a:latin typeface="+mn-ea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1400" dirty="0">
                <a:latin typeface="+mn-ea"/>
              </a:rPr>
              <a:t>화폐 유통의 투명성 확보</a:t>
            </a:r>
            <a:endParaRPr lang="en-US" altLang="ko-KR" sz="1400" dirty="0">
              <a:latin typeface="+mn-ea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1400" dirty="0">
                <a:latin typeface="+mn-ea"/>
              </a:rPr>
              <a:t>지역경제 활성화 </a:t>
            </a:r>
            <a:endParaRPr lang="en-US" altLang="ko-KR" sz="1400" dirty="0">
              <a:latin typeface="+mn-ea"/>
            </a:endParaRPr>
          </a:p>
          <a:p>
            <a:endParaRPr lang="en-US" altLang="ko-KR" dirty="0"/>
          </a:p>
          <a:p>
            <a:pPr marL="342900" indent="-342900">
              <a:buFontTx/>
              <a:buChar char="-"/>
            </a:pPr>
            <a:endParaRPr lang="ko-KR" altLang="en-US" dirty="0"/>
          </a:p>
        </p:txBody>
      </p:sp>
      <p:pic>
        <p:nvPicPr>
          <p:cNvPr id="2050" name="Picture 2" descr="ëì ìì´ì½ì ëí ì´ë¯¸ì§ ê²ìê²°ê³¼">
            <a:extLst>
              <a:ext uri="{FF2B5EF4-FFF2-40B4-BE49-F238E27FC236}">
                <a16:creationId xmlns:a16="http://schemas.microsoft.com/office/drawing/2014/main" xmlns="" id="{AEA154AE-5FA4-45AF-8D7C-8CD3CBB95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115" y="2076483"/>
            <a:ext cx="1369852" cy="136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D9DE4BE-1CB9-49B9-BC76-C745121092E7}"/>
              </a:ext>
            </a:extLst>
          </p:cNvPr>
          <p:cNvSpPr txBox="1"/>
          <p:nvPr/>
        </p:nvSpPr>
        <p:spPr>
          <a:xfrm>
            <a:off x="2639983" y="320771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화폐 발행비용 多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71534CFE-3D6F-48D4-8305-A3A6B86DF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862" y="2306907"/>
            <a:ext cx="941928" cy="9419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C83A0C7-A7CC-418B-9BCF-F37E3D4D3AB2}"/>
              </a:ext>
            </a:extLst>
          </p:cNvPr>
          <p:cNvSpPr txBox="1"/>
          <p:nvPr/>
        </p:nvSpPr>
        <p:spPr>
          <a:xfrm>
            <a:off x="4480842" y="3216335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화폐 은닉 가능성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75FF0928-9E2D-4C11-A6D7-F788FAA4B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974" y="3483371"/>
            <a:ext cx="969656" cy="9696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E1620A0-FAA6-434B-9AC9-877705F575A8}"/>
              </a:ext>
            </a:extLst>
          </p:cNvPr>
          <p:cNvSpPr txBox="1"/>
          <p:nvPr/>
        </p:nvSpPr>
        <p:spPr>
          <a:xfrm>
            <a:off x="3589306" y="4469806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활성화의 한계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EBC5DD42-3896-47BE-98F9-03A1F74CE4EC}"/>
              </a:ext>
            </a:extLst>
          </p:cNvPr>
          <p:cNvCxnSpPr/>
          <p:nvPr/>
        </p:nvCxnSpPr>
        <p:spPr>
          <a:xfrm>
            <a:off x="3603974" y="3483371"/>
            <a:ext cx="969656" cy="9696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75A79BCB-0DE0-4B73-B92A-60E34A56C092}"/>
              </a:ext>
            </a:extLst>
          </p:cNvPr>
          <p:cNvCxnSpPr>
            <a:cxnSpLocks/>
          </p:cNvCxnSpPr>
          <p:nvPr/>
        </p:nvCxnSpPr>
        <p:spPr>
          <a:xfrm flipH="1">
            <a:off x="3603974" y="3477041"/>
            <a:ext cx="935025" cy="9927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2">
            <a:extLst>
              <a:ext uri="{FF2B5EF4-FFF2-40B4-BE49-F238E27FC236}">
                <a16:creationId xmlns:a16="http://schemas.microsoft.com/office/drawing/2014/main" xmlns="" id="{F6005016-43BC-4396-9A93-7461E3412B61}"/>
              </a:ext>
            </a:extLst>
          </p:cNvPr>
          <p:cNvSpPr txBox="1">
            <a:spLocks/>
          </p:cNvSpPr>
          <p:nvPr/>
        </p:nvSpPr>
        <p:spPr>
          <a:xfrm>
            <a:off x="6684259" y="1653054"/>
            <a:ext cx="2811976" cy="560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/>
              <a:t>TO-BE </a:t>
            </a:r>
          </a:p>
          <a:p>
            <a:r>
              <a:rPr lang="en-US" altLang="ko-KR" sz="1100" b="1" dirty="0"/>
              <a:t>Blockchain </a:t>
            </a:r>
            <a:r>
              <a:rPr lang="ko-KR" altLang="en-US" sz="1100" b="1" dirty="0"/>
              <a:t>기반 전자 지역화폐의 장점</a:t>
            </a:r>
            <a:endParaRPr lang="en-US" altLang="ko-KR" sz="1100" b="1" dirty="0"/>
          </a:p>
        </p:txBody>
      </p:sp>
      <p:pic>
        <p:nvPicPr>
          <p:cNvPr id="2052" name="Picture 4" descr="ë¹ì© ì ê° ìì´ì½ì ëí ì´ë¯¸ì§ ê²ìê²°ê³¼">
            <a:extLst>
              <a:ext uri="{FF2B5EF4-FFF2-40B4-BE49-F238E27FC236}">
                <a16:creationId xmlns:a16="http://schemas.microsoft.com/office/drawing/2014/main" xmlns="" id="{C853D167-8E6D-4A40-9998-1F0338504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285" y="2257887"/>
            <a:ext cx="1130619" cy="95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E5A3BD1-9388-46B6-A3A7-75A4E5218A22}"/>
              </a:ext>
            </a:extLst>
          </p:cNvPr>
          <p:cNvSpPr txBox="1"/>
          <p:nvPr/>
        </p:nvSpPr>
        <p:spPr>
          <a:xfrm>
            <a:off x="6618916" y="3159456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화폐 발행비용 절감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AE488B4-B242-4272-A7CF-648E581BC6F3}"/>
              </a:ext>
            </a:extLst>
          </p:cNvPr>
          <p:cNvSpPr txBox="1"/>
          <p:nvPr/>
        </p:nvSpPr>
        <p:spPr>
          <a:xfrm>
            <a:off x="8351729" y="3159456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화폐 유통의 투명성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9ADDC62-8C09-4338-BBDA-0F32A9267702}"/>
              </a:ext>
            </a:extLst>
          </p:cNvPr>
          <p:cNvSpPr txBox="1"/>
          <p:nvPr/>
        </p:nvSpPr>
        <p:spPr>
          <a:xfrm>
            <a:off x="7340062" y="4417381"/>
            <a:ext cx="1601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신속한 발행으로 활성화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453AD1CC-0325-4135-84AE-2C7484C41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094" y="3462556"/>
            <a:ext cx="969656" cy="969656"/>
          </a:xfrm>
          <a:prstGeom prst="rect">
            <a:avLst/>
          </a:prstGeom>
        </p:spPr>
      </p:pic>
      <p:pic>
        <p:nvPicPr>
          <p:cNvPr id="2054" name="Picture 6" descr="ê´ë ¨ ì´ë¯¸ì§">
            <a:extLst>
              <a:ext uri="{FF2B5EF4-FFF2-40B4-BE49-F238E27FC236}">
                <a16:creationId xmlns:a16="http://schemas.microsoft.com/office/drawing/2014/main" xmlns="" id="{0C2B0976-395F-4417-8628-3EA9813E1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931" y="2128938"/>
            <a:ext cx="1264941" cy="126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부제목 2">
            <a:extLst>
              <a:ext uri="{FF2B5EF4-FFF2-40B4-BE49-F238E27FC236}">
                <a16:creationId xmlns:a16="http://schemas.microsoft.com/office/drawing/2014/main" xmlns="" id="{19AA0EDA-F252-4F4B-AAAB-9DDABED6A75D}"/>
              </a:ext>
            </a:extLst>
          </p:cNvPr>
          <p:cNvSpPr txBox="1">
            <a:spLocks/>
          </p:cNvSpPr>
          <p:nvPr/>
        </p:nvSpPr>
        <p:spPr>
          <a:xfrm>
            <a:off x="2185422" y="4924194"/>
            <a:ext cx="1725545" cy="26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dirty="0"/>
              <a:t>기대효과 및 향후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계획</a:t>
            </a:r>
            <a:r>
              <a:rPr lang="en-US" altLang="ko-KR" sz="1100" b="1" dirty="0"/>
              <a:t> </a:t>
            </a:r>
          </a:p>
        </p:txBody>
      </p:sp>
      <p:cxnSp>
        <p:nvCxnSpPr>
          <p:cNvPr id="32" name="직선 연결선[R] 5">
            <a:extLst>
              <a:ext uri="{FF2B5EF4-FFF2-40B4-BE49-F238E27FC236}">
                <a16:creationId xmlns:a16="http://schemas.microsoft.com/office/drawing/2014/main" xmlns="" id="{BB102605-42A7-44C6-A538-0B8ABD535A68}"/>
              </a:ext>
            </a:extLst>
          </p:cNvPr>
          <p:cNvCxnSpPr/>
          <p:nvPr/>
        </p:nvCxnSpPr>
        <p:spPr>
          <a:xfrm>
            <a:off x="958217" y="725853"/>
            <a:ext cx="40429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362246" y="357211"/>
            <a:ext cx="420247" cy="417305"/>
            <a:chOff x="362246" y="357211"/>
            <a:chExt cx="420247" cy="41730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DE681E3E-C611-41C2-9EEE-119FC7614A1E}"/>
                </a:ext>
              </a:extLst>
            </p:cNvPr>
            <p:cNvSpPr/>
            <p:nvPr/>
          </p:nvSpPr>
          <p:spPr>
            <a:xfrm>
              <a:off x="400410" y="403534"/>
              <a:ext cx="373947" cy="370982"/>
            </a:xfrm>
            <a:prstGeom prst="rect">
              <a:avLst/>
            </a:prstGeom>
            <a:solidFill>
              <a:srgbClr val="A9C603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1D6997B9-E6ED-46A8-8B33-3D64FAC6D1B3}"/>
                </a:ext>
              </a:extLst>
            </p:cNvPr>
            <p:cNvSpPr/>
            <p:nvPr/>
          </p:nvSpPr>
          <p:spPr>
            <a:xfrm>
              <a:off x="362246" y="357211"/>
              <a:ext cx="373848" cy="377123"/>
            </a:xfrm>
            <a:prstGeom prst="rect">
              <a:avLst/>
            </a:prstGeom>
            <a:solidFill>
              <a:srgbClr val="0DBB3B">
                <a:alpha val="2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7" name="텍스트 상자 14">
              <a:extLst>
                <a:ext uri="{FF2B5EF4-FFF2-40B4-BE49-F238E27FC236}">
                  <a16:creationId xmlns:a16="http://schemas.microsoft.com/office/drawing/2014/main" xmlns="" id="{118F49DC-2483-469E-99AB-B86E16077768}"/>
                </a:ext>
              </a:extLst>
            </p:cNvPr>
            <p:cNvSpPr txBox="1"/>
            <p:nvPr/>
          </p:nvSpPr>
          <p:spPr>
            <a:xfrm>
              <a:off x="363944" y="418774"/>
              <a:ext cx="41854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5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KoPubDotum_Pro" charset="-127"/>
                </a:rPr>
                <a:t>01</a:t>
              </a:r>
              <a:endParaRPr kumimoji="1"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97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1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9C75B3A-CFF5-4ECD-AD2F-AE09CEF5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661" y="1365716"/>
            <a:ext cx="9144000" cy="3814893"/>
          </a:xfrm>
        </p:spPr>
        <p:txBody>
          <a:bodyPr>
            <a:normAutofit/>
          </a:bodyPr>
          <a:lstStyle/>
          <a:p>
            <a:pPr algn="l"/>
            <a:r>
              <a:rPr lang="en-US" altLang="ko-KR" sz="1000" b="1" dirty="0"/>
              <a:t>RGB : </a:t>
            </a:r>
            <a:r>
              <a:rPr lang="ko-KR" altLang="en-US" sz="1000" b="1" dirty="0" err="1"/>
              <a:t>이영선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양재호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박종석</a:t>
            </a:r>
            <a:r>
              <a:rPr lang="en-US" altLang="ko-KR" sz="1000" b="1" dirty="0"/>
              <a:t>, </a:t>
            </a:r>
            <a:r>
              <a:rPr lang="ko-KR" altLang="en-US" sz="1000" b="1" dirty="0" err="1"/>
              <a:t>백광민</a:t>
            </a:r>
            <a:r>
              <a:rPr lang="en-US" altLang="ko-KR" sz="1000" b="1" dirty="0"/>
              <a:t>, </a:t>
            </a:r>
            <a:r>
              <a:rPr lang="ko-KR" altLang="en-US" sz="1000" b="1" dirty="0" err="1"/>
              <a:t>강민근</a:t>
            </a:r>
            <a:r>
              <a:rPr lang="ko-KR" altLang="en-US" sz="1000" b="1" dirty="0"/>
              <a:t> </a:t>
            </a:r>
            <a:endParaRPr lang="en-US" altLang="ko-KR" sz="1000" b="1" dirty="0"/>
          </a:p>
          <a:p>
            <a:pPr algn="l"/>
            <a:r>
              <a:rPr lang="en-US" altLang="ko-KR" sz="800" dirty="0"/>
              <a:t>(2018.12.20 ~ 2019.2.26)</a:t>
            </a:r>
          </a:p>
          <a:p>
            <a:pPr algn="l"/>
            <a:r>
              <a:rPr lang="en-US" altLang="ko-KR" sz="1400" dirty="0"/>
              <a:t> </a:t>
            </a:r>
          </a:p>
          <a:p>
            <a:pPr algn="l"/>
            <a:r>
              <a:rPr lang="en-US" altLang="ko-KR" sz="1400" dirty="0"/>
              <a:t> </a:t>
            </a:r>
          </a:p>
          <a:p>
            <a:pPr algn="l"/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endParaRPr lang="ko-KR" altLang="en-US" sz="1800" dirty="0">
              <a:solidFill>
                <a:srgbClr val="0070C0"/>
              </a:solidFill>
            </a:endParaRPr>
          </a:p>
        </p:txBody>
      </p:sp>
      <p:sp>
        <p:nvSpPr>
          <p:cNvPr id="7" name="텍스트 상자 13">
            <a:extLst>
              <a:ext uri="{FF2B5EF4-FFF2-40B4-BE49-F238E27FC236}">
                <a16:creationId xmlns:a16="http://schemas.microsoft.com/office/drawing/2014/main" xmlns="" id="{B8F4B6F2-41C1-4013-85EF-9C2C759D59FB}"/>
              </a:ext>
            </a:extLst>
          </p:cNvPr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프로젝트 개요</a:t>
            </a:r>
            <a:endParaRPr kumimoji="1"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C299DE08-91DF-423B-A6D3-4DE86C5B3128}"/>
              </a:ext>
            </a:extLst>
          </p:cNvPr>
          <p:cNvCxnSpPr/>
          <p:nvPr/>
        </p:nvCxnSpPr>
        <p:spPr>
          <a:xfrm>
            <a:off x="545284" y="4152551"/>
            <a:ext cx="104778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967C5270-E647-497F-B01A-E716C37C4F33}"/>
              </a:ext>
            </a:extLst>
          </p:cNvPr>
          <p:cNvCxnSpPr>
            <a:cxnSpLocks/>
          </p:cNvCxnSpPr>
          <p:nvPr/>
        </p:nvCxnSpPr>
        <p:spPr>
          <a:xfrm flipV="1">
            <a:off x="1312531" y="3934437"/>
            <a:ext cx="0" cy="2265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7F8E82BC-A373-4852-B820-2EB71A991421}"/>
              </a:ext>
            </a:extLst>
          </p:cNvPr>
          <p:cNvCxnSpPr>
            <a:cxnSpLocks/>
          </p:cNvCxnSpPr>
          <p:nvPr/>
        </p:nvCxnSpPr>
        <p:spPr>
          <a:xfrm flipV="1">
            <a:off x="2215469" y="2973537"/>
            <a:ext cx="0" cy="118848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C483F7E6-E4D3-4D44-B7E7-1DFD2C23B749}"/>
              </a:ext>
            </a:extLst>
          </p:cNvPr>
          <p:cNvCxnSpPr>
            <a:cxnSpLocks/>
          </p:cNvCxnSpPr>
          <p:nvPr/>
        </p:nvCxnSpPr>
        <p:spPr>
          <a:xfrm flipV="1">
            <a:off x="3638607" y="3930742"/>
            <a:ext cx="0" cy="2329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7CF90D60-B438-4E66-84C9-58A18E31B1AD}"/>
              </a:ext>
            </a:extLst>
          </p:cNvPr>
          <p:cNvCxnSpPr>
            <a:cxnSpLocks/>
          </p:cNvCxnSpPr>
          <p:nvPr/>
        </p:nvCxnSpPr>
        <p:spPr>
          <a:xfrm flipV="1">
            <a:off x="7515491" y="3189606"/>
            <a:ext cx="0" cy="96953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8A685C70-65C0-4AC4-9F5E-14FAA7313B9C}"/>
              </a:ext>
            </a:extLst>
          </p:cNvPr>
          <p:cNvCxnSpPr>
            <a:cxnSpLocks/>
            <a:endCxn id="30" idx="4"/>
          </p:cNvCxnSpPr>
          <p:nvPr/>
        </p:nvCxnSpPr>
        <p:spPr>
          <a:xfrm flipV="1">
            <a:off x="9273594" y="3361127"/>
            <a:ext cx="0" cy="7885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EFFD3297-989D-461C-83E5-17A154E5038D}"/>
              </a:ext>
            </a:extLst>
          </p:cNvPr>
          <p:cNvCxnSpPr>
            <a:cxnSpLocks/>
          </p:cNvCxnSpPr>
          <p:nvPr/>
        </p:nvCxnSpPr>
        <p:spPr>
          <a:xfrm flipV="1">
            <a:off x="1665091" y="4056727"/>
            <a:ext cx="0" cy="1859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64F0A51D-371C-47CD-B495-243B21A07EF1}"/>
              </a:ext>
            </a:extLst>
          </p:cNvPr>
          <p:cNvCxnSpPr>
            <a:cxnSpLocks/>
          </p:cNvCxnSpPr>
          <p:nvPr/>
        </p:nvCxnSpPr>
        <p:spPr>
          <a:xfrm flipV="1">
            <a:off x="2745551" y="4067962"/>
            <a:ext cx="0" cy="1859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E91C6EB8-508A-4C39-B05B-70C46383DFDD}"/>
              </a:ext>
            </a:extLst>
          </p:cNvPr>
          <p:cNvCxnSpPr>
            <a:cxnSpLocks/>
          </p:cNvCxnSpPr>
          <p:nvPr/>
        </p:nvCxnSpPr>
        <p:spPr>
          <a:xfrm flipV="1">
            <a:off x="4442234" y="4056727"/>
            <a:ext cx="0" cy="1859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60B6C0AE-3DCD-49D3-BA70-C22D1C088430}"/>
              </a:ext>
            </a:extLst>
          </p:cNvPr>
          <p:cNvCxnSpPr>
            <a:cxnSpLocks/>
          </p:cNvCxnSpPr>
          <p:nvPr/>
        </p:nvCxnSpPr>
        <p:spPr>
          <a:xfrm flipV="1">
            <a:off x="8013976" y="4056722"/>
            <a:ext cx="0" cy="1859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ECBB04B9-D5FA-4A11-9D57-58D9836DB3D0}"/>
              </a:ext>
            </a:extLst>
          </p:cNvPr>
          <p:cNvSpPr/>
          <p:nvPr/>
        </p:nvSpPr>
        <p:spPr>
          <a:xfrm>
            <a:off x="834361" y="2905065"/>
            <a:ext cx="956340" cy="10150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계획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75946672-BF28-4A69-BDAA-687602FA2D76}"/>
              </a:ext>
            </a:extLst>
          </p:cNvPr>
          <p:cNvSpPr/>
          <p:nvPr/>
        </p:nvSpPr>
        <p:spPr>
          <a:xfrm>
            <a:off x="1706401" y="1950087"/>
            <a:ext cx="956340" cy="1015056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/>
                </a:solidFill>
              </a:rPr>
              <a:t>분석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86AA030F-8849-4F82-B046-C42F27002B02}"/>
              </a:ext>
            </a:extLst>
          </p:cNvPr>
          <p:cNvSpPr/>
          <p:nvPr/>
        </p:nvSpPr>
        <p:spPr>
          <a:xfrm>
            <a:off x="3157464" y="2927883"/>
            <a:ext cx="956340" cy="101505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설계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BD94EB96-43C9-49C3-8409-053E04F2D649}"/>
              </a:ext>
            </a:extLst>
          </p:cNvPr>
          <p:cNvSpPr/>
          <p:nvPr/>
        </p:nvSpPr>
        <p:spPr>
          <a:xfrm>
            <a:off x="7031150" y="2163384"/>
            <a:ext cx="956340" cy="1015056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7030A0"/>
                </a:solidFill>
              </a:rPr>
              <a:t>개발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F4FF7744-A447-4BFF-BBFE-9E742EAED136}"/>
              </a:ext>
            </a:extLst>
          </p:cNvPr>
          <p:cNvSpPr/>
          <p:nvPr/>
        </p:nvSpPr>
        <p:spPr>
          <a:xfrm>
            <a:off x="8795424" y="2346071"/>
            <a:ext cx="956340" cy="1015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62436AD-ED78-4180-9508-DFC04B188AEB}"/>
              </a:ext>
            </a:extLst>
          </p:cNvPr>
          <p:cNvSpPr txBox="1"/>
          <p:nvPr/>
        </p:nvSpPr>
        <p:spPr>
          <a:xfrm>
            <a:off x="1404974" y="4199188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12.26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7ACB712-9C73-4377-A763-43FACAC1DDF3}"/>
              </a:ext>
            </a:extLst>
          </p:cNvPr>
          <p:cNvSpPr txBox="1"/>
          <p:nvPr/>
        </p:nvSpPr>
        <p:spPr>
          <a:xfrm>
            <a:off x="2484182" y="4198114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12.29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068D75D-4E78-4000-8060-F6D305D1B08F}"/>
              </a:ext>
            </a:extLst>
          </p:cNvPr>
          <p:cNvSpPr txBox="1"/>
          <p:nvPr/>
        </p:nvSpPr>
        <p:spPr>
          <a:xfrm>
            <a:off x="4242450" y="4213504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1.8</a:t>
            </a:r>
            <a:endParaRPr lang="ko-KR" altLang="en-US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66759031-5CAE-40CF-B675-8E54C4388A4C}"/>
              </a:ext>
            </a:extLst>
          </p:cNvPr>
          <p:cNvSpPr txBox="1"/>
          <p:nvPr/>
        </p:nvSpPr>
        <p:spPr>
          <a:xfrm>
            <a:off x="7807610" y="4207250"/>
            <a:ext cx="4459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1.31</a:t>
            </a:r>
            <a:endParaRPr lang="ko-KR" altLang="en-US" sz="11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7DA5C77E-BB98-4F82-A2E8-3F1689853F47}"/>
              </a:ext>
            </a:extLst>
          </p:cNvPr>
          <p:cNvCxnSpPr>
            <a:cxnSpLocks/>
          </p:cNvCxnSpPr>
          <p:nvPr/>
        </p:nvCxnSpPr>
        <p:spPr>
          <a:xfrm flipV="1">
            <a:off x="9686485" y="4078449"/>
            <a:ext cx="0" cy="1859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68E21AE-7AB5-4193-B884-C5E8D0361E54}"/>
              </a:ext>
            </a:extLst>
          </p:cNvPr>
          <p:cNvSpPr txBox="1"/>
          <p:nvPr/>
        </p:nvSpPr>
        <p:spPr>
          <a:xfrm>
            <a:off x="9463507" y="4347043"/>
            <a:ext cx="4459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2.26</a:t>
            </a:r>
            <a:endParaRPr lang="ko-KR" altLang="en-US" sz="1100" dirty="0"/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C66CDD05-3F53-4A55-AA86-0718760E5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629846"/>
              </p:ext>
            </p:extLst>
          </p:nvPr>
        </p:nvGraphicFramePr>
        <p:xfrm>
          <a:off x="1196876" y="4806317"/>
          <a:ext cx="1222917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917">
                  <a:extLst>
                    <a:ext uri="{9D8B030D-6E8A-4147-A177-3AD203B41FA5}">
                      <a16:colId xmlns:a16="http://schemas.microsoft.com/office/drawing/2014/main" xmlns="" val="4273167142"/>
                    </a:ext>
                  </a:extLst>
                </a:gridCol>
              </a:tblGrid>
              <a:tr h="176744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595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dirty="0" smtClean="0"/>
                        <a:t>요구사항 </a:t>
                      </a:r>
                      <a:r>
                        <a:rPr lang="ko-KR" altLang="en-US" sz="1000" dirty="0"/>
                        <a:t>정의 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97517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000" dirty="0" smtClean="0"/>
                        <a:t>요구사항 </a:t>
                      </a:r>
                      <a:r>
                        <a:rPr lang="ko-KR" altLang="en-US" sz="1000" dirty="0"/>
                        <a:t>도출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1379058"/>
                  </a:ext>
                </a:extLst>
              </a:tr>
              <a:tr h="167972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000" dirty="0" smtClean="0"/>
                        <a:t>WBS </a:t>
                      </a:r>
                      <a:r>
                        <a:rPr lang="ko-KR" altLang="en-US" sz="1000" dirty="0"/>
                        <a:t>작성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1997029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22094C59-E678-47C1-BD9F-2D1D9849A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794792"/>
              </p:ext>
            </p:extLst>
          </p:nvPr>
        </p:nvGraphicFramePr>
        <p:xfrm>
          <a:off x="3000974" y="4808106"/>
          <a:ext cx="1478584" cy="71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584">
                  <a:extLst>
                    <a:ext uri="{9D8B030D-6E8A-4147-A177-3AD203B41FA5}">
                      <a16:colId xmlns:a16="http://schemas.microsoft.com/office/drawing/2014/main" xmlns="" val="4273167142"/>
                    </a:ext>
                  </a:extLst>
                </a:gridCol>
              </a:tblGrid>
              <a:tr h="200122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595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000" dirty="0" smtClean="0"/>
                        <a:t>Use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/>
                        <a:t>case</a:t>
                      </a:r>
                      <a:r>
                        <a:rPr lang="ko-KR" altLang="en-US" sz="1000" dirty="0"/>
                        <a:t> 분석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97517890"/>
                  </a:ext>
                </a:extLst>
              </a:tr>
              <a:tr h="16797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000" dirty="0" smtClean="0"/>
                        <a:t>데이터 </a:t>
                      </a:r>
                      <a:r>
                        <a:rPr lang="ko-KR" altLang="en-US" sz="1000" dirty="0"/>
                        <a:t>관계도 작성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1379058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53DE6738-82EA-4FB2-A4B7-5FED89F33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059846"/>
              </p:ext>
            </p:extLst>
          </p:nvPr>
        </p:nvGraphicFramePr>
        <p:xfrm>
          <a:off x="4910407" y="4804592"/>
          <a:ext cx="1222917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917">
                  <a:extLst>
                    <a:ext uri="{9D8B030D-6E8A-4147-A177-3AD203B41FA5}">
                      <a16:colId xmlns:a16="http://schemas.microsoft.com/office/drawing/2014/main" xmlns="" val="4273167142"/>
                    </a:ext>
                  </a:extLst>
                </a:gridCol>
              </a:tblGrid>
              <a:tr h="189266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595496"/>
                  </a:ext>
                </a:extLst>
              </a:tr>
              <a:tr h="167972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 설계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97517890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1557901B-0948-4EB9-A474-0AC5EC1FF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053762"/>
              </p:ext>
            </p:extLst>
          </p:nvPr>
        </p:nvGraphicFramePr>
        <p:xfrm>
          <a:off x="6694927" y="4805742"/>
          <a:ext cx="144136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368">
                  <a:extLst>
                    <a:ext uri="{9D8B030D-6E8A-4147-A177-3AD203B41FA5}">
                      <a16:colId xmlns:a16="http://schemas.microsoft.com/office/drawing/2014/main" xmlns="" val="4273167142"/>
                    </a:ext>
                  </a:extLst>
                </a:gridCol>
              </a:tblGrid>
              <a:tr h="202486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595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000" dirty="0"/>
                        <a:t>Block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chain </a:t>
                      </a:r>
                      <a:r>
                        <a:rPr lang="ko-KR" altLang="en-US" sz="1000" dirty="0"/>
                        <a:t>개발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97517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000" dirty="0"/>
                        <a:t>SDK </a:t>
                      </a:r>
                      <a:r>
                        <a:rPr lang="ko-KR" altLang="en-US" sz="1000" dirty="0"/>
                        <a:t>개발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1379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000" dirty="0"/>
                        <a:t>RC</a:t>
                      </a:r>
                      <a:r>
                        <a:rPr lang="ko-KR" altLang="en-US" sz="1000" dirty="0"/>
                        <a:t> 웹서비스 개발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65765332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0DF85875-1C43-477E-85EA-6970234C1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388000"/>
              </p:ext>
            </p:extLst>
          </p:nvPr>
        </p:nvGraphicFramePr>
        <p:xfrm>
          <a:off x="8723870" y="4810383"/>
          <a:ext cx="1222917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917">
                  <a:extLst>
                    <a:ext uri="{9D8B030D-6E8A-4147-A177-3AD203B41FA5}">
                      <a16:colId xmlns:a16="http://schemas.microsoft.com/office/drawing/2014/main" xmlns="" val="4273167142"/>
                    </a:ext>
                  </a:extLst>
                </a:gridCol>
              </a:tblGrid>
              <a:tr h="143763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595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dirty="0"/>
                        <a:t>운영환경 배포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97517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000" dirty="0"/>
                        <a:t>단위 테스트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1379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000" dirty="0"/>
                        <a:t>통합 테스트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65765332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BCFA49C-92FC-46FD-84B7-153C81C5FF30}"/>
              </a:ext>
            </a:extLst>
          </p:cNvPr>
          <p:cNvSpPr txBox="1"/>
          <p:nvPr/>
        </p:nvSpPr>
        <p:spPr>
          <a:xfrm>
            <a:off x="1043534" y="749463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err="1"/>
              <a:t>팀소개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MileStone</a:t>
            </a:r>
            <a:endParaRPr lang="en-US" altLang="ko-KR" sz="1000" dirty="0" smtClean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EFFD3297-989D-461C-83E5-17A154E5038D}"/>
              </a:ext>
            </a:extLst>
          </p:cNvPr>
          <p:cNvCxnSpPr>
            <a:cxnSpLocks/>
          </p:cNvCxnSpPr>
          <p:nvPr/>
        </p:nvCxnSpPr>
        <p:spPr>
          <a:xfrm flipV="1">
            <a:off x="791128" y="4069167"/>
            <a:ext cx="0" cy="1859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62436AD-ED78-4180-9508-DFC04B188AEB}"/>
              </a:ext>
            </a:extLst>
          </p:cNvPr>
          <p:cNvSpPr txBox="1"/>
          <p:nvPr/>
        </p:nvSpPr>
        <p:spPr>
          <a:xfrm>
            <a:off x="531011" y="4211628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12.20</a:t>
            </a:r>
            <a:endParaRPr lang="ko-KR" altLang="en-US" sz="1100" dirty="0"/>
          </a:p>
        </p:txBody>
      </p:sp>
      <p:cxnSp>
        <p:nvCxnSpPr>
          <p:cNvPr id="42" name="직선 연결선[R] 5">
            <a:extLst>
              <a:ext uri="{FF2B5EF4-FFF2-40B4-BE49-F238E27FC236}">
                <a16:creationId xmlns:a16="http://schemas.microsoft.com/office/drawing/2014/main" xmlns="" id="{BB102605-42A7-44C6-A538-0B8ABD535A68}"/>
              </a:ext>
            </a:extLst>
          </p:cNvPr>
          <p:cNvCxnSpPr/>
          <p:nvPr/>
        </p:nvCxnSpPr>
        <p:spPr>
          <a:xfrm>
            <a:off x="958217" y="725853"/>
            <a:ext cx="40429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362246" y="357211"/>
            <a:ext cx="420247" cy="417305"/>
            <a:chOff x="362246" y="357211"/>
            <a:chExt cx="420247" cy="41730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DE681E3E-C611-41C2-9EEE-119FC7614A1E}"/>
                </a:ext>
              </a:extLst>
            </p:cNvPr>
            <p:cNvSpPr/>
            <p:nvPr/>
          </p:nvSpPr>
          <p:spPr>
            <a:xfrm>
              <a:off x="400410" y="403534"/>
              <a:ext cx="373947" cy="370982"/>
            </a:xfrm>
            <a:prstGeom prst="rect">
              <a:avLst/>
            </a:prstGeom>
            <a:solidFill>
              <a:srgbClr val="A9C603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1D6997B9-E6ED-46A8-8B33-3D64FAC6D1B3}"/>
                </a:ext>
              </a:extLst>
            </p:cNvPr>
            <p:cNvSpPr/>
            <p:nvPr/>
          </p:nvSpPr>
          <p:spPr>
            <a:xfrm>
              <a:off x="362246" y="357211"/>
              <a:ext cx="373848" cy="377123"/>
            </a:xfrm>
            <a:prstGeom prst="rect">
              <a:avLst/>
            </a:prstGeom>
            <a:solidFill>
              <a:srgbClr val="0DBB3B">
                <a:alpha val="2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6" name="텍스트 상자 14">
              <a:extLst>
                <a:ext uri="{FF2B5EF4-FFF2-40B4-BE49-F238E27FC236}">
                  <a16:creationId xmlns:a16="http://schemas.microsoft.com/office/drawing/2014/main" xmlns="" id="{118F49DC-2483-469E-99AB-B86E16077768}"/>
                </a:ext>
              </a:extLst>
            </p:cNvPr>
            <p:cNvSpPr txBox="1"/>
            <p:nvPr/>
          </p:nvSpPr>
          <p:spPr>
            <a:xfrm>
              <a:off x="363944" y="418774"/>
              <a:ext cx="41854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5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KoPubDotum_Pro" charset="-127"/>
                </a:rPr>
                <a:t>02</a:t>
              </a:r>
              <a:endParaRPr kumimoji="1"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912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1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13">
            <a:extLst>
              <a:ext uri="{FF2B5EF4-FFF2-40B4-BE49-F238E27FC236}">
                <a16:creationId xmlns:a16="http://schemas.microsoft.com/office/drawing/2014/main" xmlns="" id="{B8F4B6F2-41C1-4013-85EF-9C2C759D59FB}"/>
              </a:ext>
            </a:extLst>
          </p:cNvPr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목표 시스템 </a:t>
            </a:r>
            <a:r>
              <a:rPr kumimoji="1"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아키텍쳐</a:t>
            </a:r>
            <a:endParaRPr kumimoji="1"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BCFA49C-92FC-46FD-84B7-153C81C5FF30}"/>
              </a:ext>
            </a:extLst>
          </p:cNvPr>
          <p:cNvSpPr txBox="1"/>
          <p:nvPr/>
        </p:nvSpPr>
        <p:spPr>
          <a:xfrm>
            <a:off x="987548" y="749463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/>
              <a:t>개발 환경</a:t>
            </a:r>
            <a:endParaRPr lang="en-US" altLang="ko-KR" sz="1000" dirty="0"/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xmlns="" id="{55BBB743-7DF9-43C1-BE97-51C4258C19A2}"/>
              </a:ext>
            </a:extLst>
          </p:cNvPr>
          <p:cNvSpPr/>
          <p:nvPr/>
        </p:nvSpPr>
        <p:spPr>
          <a:xfrm>
            <a:off x="3556932" y="1241574"/>
            <a:ext cx="1426128" cy="1130414"/>
          </a:xfrm>
          <a:prstGeom prst="ca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모서리가 접힌 도형 11">
            <a:extLst>
              <a:ext uri="{FF2B5EF4-FFF2-40B4-BE49-F238E27FC236}">
                <a16:creationId xmlns:a16="http://schemas.microsoft.com/office/drawing/2014/main" xmlns="" id="{E5232457-3374-499C-A674-C8BCBCE04FCB}"/>
              </a:ext>
            </a:extLst>
          </p:cNvPr>
          <p:cNvSpPr/>
          <p:nvPr/>
        </p:nvSpPr>
        <p:spPr>
          <a:xfrm>
            <a:off x="1187381" y="2715936"/>
            <a:ext cx="872455" cy="1132513"/>
          </a:xfrm>
          <a:prstGeom prst="foldedCorne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django logoì ëí ì´ë¯¸ì§ ê²ìê²°ê³¼">
            <a:extLst>
              <a:ext uri="{FF2B5EF4-FFF2-40B4-BE49-F238E27FC236}">
                <a16:creationId xmlns:a16="http://schemas.microsoft.com/office/drawing/2014/main" xmlns="" id="{184ADA4D-6C60-4878-A546-F4C72C942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85" y="2827090"/>
            <a:ext cx="1221822" cy="122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nodejs logoì ëí ì´ë¯¸ì§ ê²ìê²°ê³¼">
            <a:extLst>
              <a:ext uri="{FF2B5EF4-FFF2-40B4-BE49-F238E27FC236}">
                <a16:creationId xmlns:a16="http://schemas.microsoft.com/office/drawing/2014/main" xmlns="" id="{0ABCF3CD-7B59-48DD-839D-650B4D092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388" y="2694433"/>
            <a:ext cx="1041294" cy="104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8A882020-552A-4719-BDDD-0C27E538E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5147" y="2411636"/>
            <a:ext cx="1711529" cy="1278460"/>
          </a:xfrm>
          <a:prstGeom prst="rect">
            <a:avLst/>
          </a:prstGeom>
        </p:spPr>
      </p:pic>
      <p:pic>
        <p:nvPicPr>
          <p:cNvPr id="1042" name="Picture 18" descr="docker-compose logoì ëí ì´ë¯¸ì§ ê²ìê²°ê³¼">
            <a:extLst>
              <a:ext uri="{FF2B5EF4-FFF2-40B4-BE49-F238E27FC236}">
                <a16:creationId xmlns:a16="http://schemas.microsoft.com/office/drawing/2014/main" xmlns="" id="{BF9B2A86-FC57-4AAE-81D6-8DDC72B09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051" y="2248257"/>
            <a:ext cx="872953" cy="44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E2D6FF31-7F94-4F90-9254-41125C6CD6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6909" y="1593619"/>
            <a:ext cx="806174" cy="616486"/>
          </a:xfrm>
          <a:prstGeom prst="rect">
            <a:avLst/>
          </a:prstGeom>
        </p:spPr>
      </p:pic>
      <p:pic>
        <p:nvPicPr>
          <p:cNvPr id="57" name="Picture 4" descr="html logoì ëí ì´ë¯¸ì§ ê²ìê²°ê³¼">
            <a:extLst>
              <a:ext uri="{FF2B5EF4-FFF2-40B4-BE49-F238E27FC236}">
                <a16:creationId xmlns:a16="http://schemas.microsoft.com/office/drawing/2014/main" xmlns="" id="{8C65E24E-2E02-40E4-A884-377837AC6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78" y="2898462"/>
            <a:ext cx="767460" cy="76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C77EA521-67E3-48BD-B885-2C10BA0D1D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4798" y="2749268"/>
            <a:ext cx="641868" cy="146168"/>
          </a:xfrm>
          <a:prstGeom prst="rect">
            <a:avLst/>
          </a:prstGeom>
        </p:spPr>
      </p:pic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xmlns="" id="{443B2A0A-2DDE-4073-8E4B-01E92C8B1007}"/>
              </a:ext>
            </a:extLst>
          </p:cNvPr>
          <p:cNvCxnSpPr>
            <a:cxnSpLocks/>
          </p:cNvCxnSpPr>
          <p:nvPr/>
        </p:nvCxnSpPr>
        <p:spPr>
          <a:xfrm>
            <a:off x="7867560" y="3007519"/>
            <a:ext cx="71543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E8490BEC-5893-4843-963D-7EDB7375B297}"/>
              </a:ext>
            </a:extLst>
          </p:cNvPr>
          <p:cNvCxnSpPr>
            <a:cxnSpLocks/>
          </p:cNvCxnSpPr>
          <p:nvPr/>
        </p:nvCxnSpPr>
        <p:spPr>
          <a:xfrm flipH="1">
            <a:off x="7867560" y="3440098"/>
            <a:ext cx="7154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DCAB0ADB-CB2A-4AF7-86FA-5D75A0CAC5AE}"/>
              </a:ext>
            </a:extLst>
          </p:cNvPr>
          <p:cNvCxnSpPr>
            <a:cxnSpLocks/>
          </p:cNvCxnSpPr>
          <p:nvPr/>
        </p:nvCxnSpPr>
        <p:spPr>
          <a:xfrm>
            <a:off x="5395984" y="3007518"/>
            <a:ext cx="71543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199F95CE-46EF-4A35-A9EC-1A8AA080DF0B}"/>
              </a:ext>
            </a:extLst>
          </p:cNvPr>
          <p:cNvCxnSpPr>
            <a:cxnSpLocks/>
          </p:cNvCxnSpPr>
          <p:nvPr/>
        </p:nvCxnSpPr>
        <p:spPr>
          <a:xfrm>
            <a:off x="2701488" y="3005020"/>
            <a:ext cx="7580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578EC6A0-50C7-44D4-8FAF-B6ABBC9E85A0}"/>
              </a:ext>
            </a:extLst>
          </p:cNvPr>
          <p:cNvCxnSpPr>
            <a:cxnSpLocks/>
          </p:cNvCxnSpPr>
          <p:nvPr/>
        </p:nvCxnSpPr>
        <p:spPr>
          <a:xfrm flipH="1">
            <a:off x="5395984" y="3438001"/>
            <a:ext cx="7154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5F17CD86-5338-4883-B5DD-E48A4775BE4F}"/>
              </a:ext>
            </a:extLst>
          </p:cNvPr>
          <p:cNvCxnSpPr>
            <a:cxnSpLocks/>
          </p:cNvCxnSpPr>
          <p:nvPr/>
        </p:nvCxnSpPr>
        <p:spPr>
          <a:xfrm flipH="1">
            <a:off x="2674766" y="3438001"/>
            <a:ext cx="7154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DA631092-83DC-4F0A-9EAD-9B5DB8A90C5C}"/>
              </a:ext>
            </a:extLst>
          </p:cNvPr>
          <p:cNvCxnSpPr>
            <a:cxnSpLocks/>
          </p:cNvCxnSpPr>
          <p:nvPr/>
        </p:nvCxnSpPr>
        <p:spPr>
          <a:xfrm flipV="1">
            <a:off x="4184202" y="2513671"/>
            <a:ext cx="0" cy="2386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055F1D35-3F92-4AC1-9CA6-E56972799037}"/>
              </a:ext>
            </a:extLst>
          </p:cNvPr>
          <p:cNvCxnSpPr>
            <a:cxnSpLocks/>
          </p:cNvCxnSpPr>
          <p:nvPr/>
        </p:nvCxnSpPr>
        <p:spPr>
          <a:xfrm>
            <a:off x="4471332" y="2524630"/>
            <a:ext cx="0" cy="2552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E60AD8C0-6869-413E-8773-C11BF9E672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33147" y="3190592"/>
            <a:ext cx="641868" cy="146168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55985B35-5D1C-4CD6-9917-86313E8F4EBF}"/>
              </a:ext>
            </a:extLst>
          </p:cNvPr>
          <p:cNvSpPr txBox="1"/>
          <p:nvPr/>
        </p:nvSpPr>
        <p:spPr>
          <a:xfrm>
            <a:off x="5438970" y="2791825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request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FAC2C2E3-0CC6-4A6A-8355-43E187830245}"/>
              </a:ext>
            </a:extLst>
          </p:cNvPr>
          <p:cNvSpPr txBox="1"/>
          <p:nvPr/>
        </p:nvSpPr>
        <p:spPr>
          <a:xfrm>
            <a:off x="2738188" y="2779433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request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D3CA715A-D796-4C7C-9CFA-07696A86848D}"/>
              </a:ext>
            </a:extLst>
          </p:cNvPr>
          <p:cNvSpPr txBox="1"/>
          <p:nvPr/>
        </p:nvSpPr>
        <p:spPr>
          <a:xfrm>
            <a:off x="7854703" y="2761297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request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8E6EF1D3-2C1C-49F8-B49F-6E03D820D22B}"/>
              </a:ext>
            </a:extLst>
          </p:cNvPr>
          <p:cNvSpPr txBox="1"/>
          <p:nvPr/>
        </p:nvSpPr>
        <p:spPr>
          <a:xfrm>
            <a:off x="3537474" y="2533633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CRUD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2B01984F-C5F4-4CD9-8ADA-583AC2454518}"/>
              </a:ext>
            </a:extLst>
          </p:cNvPr>
          <p:cNvSpPr txBox="1"/>
          <p:nvPr/>
        </p:nvSpPr>
        <p:spPr>
          <a:xfrm>
            <a:off x="4556246" y="2528828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CRUD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7339CA9F-D144-48A1-AD61-42DFD81B7861}"/>
              </a:ext>
            </a:extLst>
          </p:cNvPr>
          <p:cNvSpPr txBox="1"/>
          <p:nvPr/>
        </p:nvSpPr>
        <p:spPr>
          <a:xfrm>
            <a:off x="2701488" y="3215080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6"/>
                </a:solidFill>
              </a:rPr>
              <a:t>response</a:t>
            </a:r>
            <a:endParaRPr lang="ko-KR" altLang="en-US" sz="1100" b="1" dirty="0">
              <a:solidFill>
                <a:schemeClr val="accent6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59094DA1-E191-48F0-BE4C-066EB51D4EFB}"/>
              </a:ext>
            </a:extLst>
          </p:cNvPr>
          <p:cNvSpPr txBox="1"/>
          <p:nvPr/>
        </p:nvSpPr>
        <p:spPr>
          <a:xfrm>
            <a:off x="5395984" y="3228594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response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EB3F71D-9C64-44C1-B57B-4F413FBCA337}"/>
              </a:ext>
            </a:extLst>
          </p:cNvPr>
          <p:cNvSpPr txBox="1"/>
          <p:nvPr/>
        </p:nvSpPr>
        <p:spPr>
          <a:xfrm>
            <a:off x="7867560" y="3215080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response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A9C701D4-CBAA-4F2E-93AC-F7A2A65CE7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2060" y="2290631"/>
            <a:ext cx="1195800" cy="403802"/>
          </a:xfrm>
          <a:prstGeom prst="rect">
            <a:avLst/>
          </a:prstGeom>
        </p:spPr>
      </p:pic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xmlns="" id="{FE1B4AC2-3D7E-48A5-B318-CC138B9C0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419402"/>
              </p:ext>
            </p:extLst>
          </p:nvPr>
        </p:nvGraphicFramePr>
        <p:xfrm>
          <a:off x="1187381" y="4100953"/>
          <a:ext cx="9687420" cy="2481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81">
                  <a:extLst>
                    <a:ext uri="{9D8B030D-6E8A-4147-A177-3AD203B41FA5}">
                      <a16:colId xmlns:a16="http://schemas.microsoft.com/office/drawing/2014/main" xmlns="" val="980740402"/>
                    </a:ext>
                  </a:extLst>
                </a:gridCol>
                <a:gridCol w="3259506">
                  <a:extLst>
                    <a:ext uri="{9D8B030D-6E8A-4147-A177-3AD203B41FA5}">
                      <a16:colId xmlns:a16="http://schemas.microsoft.com/office/drawing/2014/main" xmlns="" val="4064231424"/>
                    </a:ext>
                  </a:extLst>
                </a:gridCol>
                <a:gridCol w="4470433">
                  <a:extLst>
                    <a:ext uri="{9D8B030D-6E8A-4147-A177-3AD203B41FA5}">
                      <a16:colId xmlns:a16="http://schemas.microsoft.com/office/drawing/2014/main" xmlns="" val="210774190"/>
                    </a:ext>
                  </a:extLst>
                </a:gridCol>
              </a:tblGrid>
              <a:tr h="28644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Front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end</a:t>
                      </a:r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Back end</a:t>
                      </a:r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9579022"/>
                  </a:ext>
                </a:extLst>
              </a:tr>
              <a:tr h="211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OS</a:t>
                      </a:r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Window 10 Home Single Language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Intel® Core™ i5-8250 CPU @ 1.60 GHz</a:t>
                      </a:r>
                      <a:endParaRPr lang="ko-KR" altLang="en-US" sz="9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ubuntu-16.04-server-amd64,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Window 10 Home Single Language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Intel® Core™ i5-8250 CPU @ 1.60 GHz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83422828"/>
                  </a:ext>
                </a:extLst>
              </a:tr>
              <a:tr h="211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IDE</a:t>
                      </a:r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VS </a:t>
                      </a:r>
                      <a:r>
                        <a:rPr lang="en-US" altLang="ko-KR" sz="1200" dirty="0" smtClean="0"/>
                        <a:t>code</a:t>
                      </a:r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VS code</a:t>
                      </a:r>
                      <a:endParaRPr lang="ko-KR" altLang="en-US" sz="1200" dirty="0" smtClean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24370560"/>
                  </a:ext>
                </a:extLst>
              </a:tr>
              <a:tr h="2118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개발언어</a:t>
                      </a:r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HTML,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CSS,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 smtClean="0"/>
                        <a:t>JavaScript</a:t>
                      </a:r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Python, </a:t>
                      </a:r>
                      <a:r>
                        <a:rPr lang="en-US" altLang="ko-KR" sz="1200" dirty="0" smtClean="0"/>
                        <a:t>node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err="1" smtClean="0"/>
                        <a:t>js</a:t>
                      </a:r>
                      <a:r>
                        <a:rPr lang="en-US" altLang="ko-KR" sz="1200" dirty="0" smtClean="0"/>
                        <a:t>, Go</a:t>
                      </a:r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86777774"/>
                  </a:ext>
                </a:extLst>
              </a:tr>
              <a:tr h="2118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프레임 워크</a:t>
                      </a:r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Django, Express</a:t>
                      </a:r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43527711"/>
                  </a:ext>
                </a:extLst>
              </a:tr>
              <a:tr h="2118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가상화 기술</a:t>
                      </a:r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Docker, </a:t>
                      </a:r>
                      <a:r>
                        <a:rPr lang="en-US" altLang="ko-KR" sz="1200" dirty="0" err="1" smtClean="0"/>
                        <a:t>Docker</a:t>
                      </a:r>
                      <a:r>
                        <a:rPr lang="en-US" altLang="ko-KR" sz="1200" dirty="0" smtClean="0"/>
                        <a:t>-compose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smtClean="0"/>
                        <a:t>Virtual </a:t>
                      </a:r>
                      <a:r>
                        <a:rPr lang="en-US" altLang="ko-KR" sz="1200" dirty="0"/>
                        <a:t>Box</a:t>
                      </a:r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6230954"/>
                  </a:ext>
                </a:extLst>
              </a:tr>
              <a:tr h="211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Database</a:t>
                      </a:r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MariaDB</a:t>
                      </a:r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69786218"/>
                  </a:ext>
                </a:extLst>
              </a:tr>
              <a:tr h="211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Blockchain</a:t>
                      </a:r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Hyperledger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smtClean="0"/>
                        <a:t>Fabric</a:t>
                      </a:r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98656516"/>
                  </a:ext>
                </a:extLst>
              </a:tr>
            </a:tbl>
          </a:graphicData>
        </a:graphic>
      </p:graphicFrame>
      <p:cxnSp>
        <p:nvCxnSpPr>
          <p:cNvPr id="36" name="직선 연결선[R] 5">
            <a:extLst>
              <a:ext uri="{FF2B5EF4-FFF2-40B4-BE49-F238E27FC236}">
                <a16:creationId xmlns:a16="http://schemas.microsoft.com/office/drawing/2014/main" xmlns="" id="{BB102605-42A7-44C6-A538-0B8ABD535A68}"/>
              </a:ext>
            </a:extLst>
          </p:cNvPr>
          <p:cNvCxnSpPr/>
          <p:nvPr/>
        </p:nvCxnSpPr>
        <p:spPr>
          <a:xfrm>
            <a:off x="958217" y="725853"/>
            <a:ext cx="40429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362246" y="357211"/>
            <a:ext cx="420247" cy="417305"/>
            <a:chOff x="362246" y="357211"/>
            <a:chExt cx="420247" cy="41730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DE681E3E-C611-41C2-9EEE-119FC7614A1E}"/>
                </a:ext>
              </a:extLst>
            </p:cNvPr>
            <p:cNvSpPr/>
            <p:nvPr/>
          </p:nvSpPr>
          <p:spPr>
            <a:xfrm>
              <a:off x="400410" y="403534"/>
              <a:ext cx="373947" cy="370982"/>
            </a:xfrm>
            <a:prstGeom prst="rect">
              <a:avLst/>
            </a:prstGeom>
            <a:solidFill>
              <a:srgbClr val="A9C603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1D6997B9-E6ED-46A8-8B33-3D64FAC6D1B3}"/>
                </a:ext>
              </a:extLst>
            </p:cNvPr>
            <p:cNvSpPr/>
            <p:nvPr/>
          </p:nvSpPr>
          <p:spPr>
            <a:xfrm>
              <a:off x="362246" y="357211"/>
              <a:ext cx="373848" cy="377123"/>
            </a:xfrm>
            <a:prstGeom prst="rect">
              <a:avLst/>
            </a:prstGeom>
            <a:solidFill>
              <a:srgbClr val="0DBB3B">
                <a:alpha val="2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1" name="텍스트 상자 14">
              <a:extLst>
                <a:ext uri="{FF2B5EF4-FFF2-40B4-BE49-F238E27FC236}">
                  <a16:creationId xmlns:a16="http://schemas.microsoft.com/office/drawing/2014/main" xmlns="" id="{118F49DC-2483-469E-99AB-B86E16077768}"/>
                </a:ext>
              </a:extLst>
            </p:cNvPr>
            <p:cNvSpPr txBox="1"/>
            <p:nvPr/>
          </p:nvSpPr>
          <p:spPr>
            <a:xfrm>
              <a:off x="363944" y="418774"/>
              <a:ext cx="41854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5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KoPubDotum_Pro" charset="-127"/>
                </a:rPr>
                <a:t>02</a:t>
              </a:r>
              <a:endParaRPr kumimoji="1"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106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1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8267248F-2349-4C15-B0BC-6F3DD1FF60B3}"/>
              </a:ext>
            </a:extLst>
          </p:cNvPr>
          <p:cNvSpPr/>
          <p:nvPr/>
        </p:nvSpPr>
        <p:spPr>
          <a:xfrm>
            <a:off x="2663987" y="3676011"/>
            <a:ext cx="3762496" cy="2651968"/>
          </a:xfrm>
          <a:prstGeom prst="roundRect">
            <a:avLst/>
          </a:prstGeom>
          <a:noFill/>
          <a:ln>
            <a:solidFill>
              <a:srgbClr val="A9C6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텍스트 상자 13">
            <a:extLst>
              <a:ext uri="{FF2B5EF4-FFF2-40B4-BE49-F238E27FC236}">
                <a16:creationId xmlns:a16="http://schemas.microsoft.com/office/drawing/2014/main" xmlns="" id="{B8F4B6F2-41C1-4013-85EF-9C2C759D59FB}"/>
              </a:ext>
            </a:extLst>
          </p:cNvPr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목표 시스템 </a:t>
            </a:r>
            <a:r>
              <a:rPr kumimoji="1"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아키텍쳐</a:t>
            </a:r>
            <a:endParaRPr kumimoji="1"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BCFA49C-92FC-46FD-84B7-153C81C5FF30}"/>
              </a:ext>
            </a:extLst>
          </p:cNvPr>
          <p:cNvSpPr txBox="1"/>
          <p:nvPr/>
        </p:nvSpPr>
        <p:spPr>
          <a:xfrm>
            <a:off x="947951" y="754624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/>
              <a:t>운영 환경</a:t>
            </a:r>
            <a:endParaRPr lang="en-US" altLang="ko-KR" sz="1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3D89C9A9-4B96-4232-B8A0-55087C0FF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563232"/>
              </p:ext>
            </p:extLst>
          </p:nvPr>
        </p:nvGraphicFramePr>
        <p:xfrm>
          <a:off x="8774884" y="935921"/>
          <a:ext cx="300472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457">
                  <a:extLst>
                    <a:ext uri="{9D8B030D-6E8A-4147-A177-3AD203B41FA5}">
                      <a16:colId xmlns:a16="http://schemas.microsoft.com/office/drawing/2014/main" xmlns="" val="2002928926"/>
                    </a:ext>
                  </a:extLst>
                </a:gridCol>
                <a:gridCol w="1981266">
                  <a:extLst>
                    <a:ext uri="{9D8B030D-6E8A-4147-A177-3AD203B41FA5}">
                      <a16:colId xmlns:a16="http://schemas.microsoft.com/office/drawing/2014/main" xmlns="" val="151271588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os</a:t>
                      </a:r>
                      <a:endParaRPr lang="ko-KR" alt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ubuntu-16.04-server-amd64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9707598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virtual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Docker, docker-compose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596307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blockchain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Hyperledger fabric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1086180"/>
                  </a:ext>
                </a:extLst>
              </a:tr>
            </a:tbl>
          </a:graphicData>
        </a:graphic>
      </p:graphicFrame>
      <p:pic>
        <p:nvPicPr>
          <p:cNvPr id="3082" name="Picture 10" descr="pc ìì´ì½ì ëí ì´ë¯¸ì§ ê²ìê²°ê³¼">
            <a:extLst>
              <a:ext uri="{FF2B5EF4-FFF2-40B4-BE49-F238E27FC236}">
                <a16:creationId xmlns:a16="http://schemas.microsoft.com/office/drawing/2014/main" xmlns="" id="{F4DD10E4-3526-4F65-9C47-0B46D238B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794" y="685476"/>
            <a:ext cx="869328" cy="86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83A1ACC3-4C3A-4BBC-8B8C-DA0ADC4D9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355" y="3888423"/>
            <a:ext cx="731983" cy="5880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7873F5D-2914-4DFF-B8D9-8C1AD13C071C}"/>
              </a:ext>
            </a:extLst>
          </p:cNvPr>
          <p:cNvSpPr txBox="1"/>
          <p:nvPr/>
        </p:nvSpPr>
        <p:spPr>
          <a:xfrm>
            <a:off x="6168005" y="2568950"/>
            <a:ext cx="18558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Channel : 1</a:t>
            </a:r>
          </a:p>
          <a:p>
            <a:r>
              <a:rPr lang="en-US" altLang="ko-KR" sz="1000" b="1" dirty="0"/>
              <a:t>Org : 3</a:t>
            </a:r>
          </a:p>
          <a:p>
            <a:r>
              <a:rPr lang="en-US" altLang="ko-KR" sz="1000" b="1" dirty="0"/>
              <a:t> - government</a:t>
            </a:r>
          </a:p>
          <a:p>
            <a:r>
              <a:rPr lang="en-US" altLang="ko-KR" sz="1000" b="1" dirty="0"/>
              <a:t> - user group</a:t>
            </a:r>
          </a:p>
          <a:p>
            <a:r>
              <a:rPr lang="en-US" altLang="ko-KR" sz="1000" b="1" dirty="0"/>
              <a:t> - financial supervisor</a:t>
            </a:r>
          </a:p>
          <a:p>
            <a:r>
              <a:rPr lang="en-US" altLang="ko-KR" sz="1000" b="1" dirty="0"/>
              <a:t>Peer :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2FF7E6A-922D-4F95-BA2C-A7D6F33306D5}"/>
              </a:ext>
            </a:extLst>
          </p:cNvPr>
          <p:cNvSpPr txBox="1"/>
          <p:nvPr/>
        </p:nvSpPr>
        <p:spPr>
          <a:xfrm>
            <a:off x="4377186" y="4482923"/>
            <a:ext cx="624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org1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3C0053F-08B0-4F32-A230-E7032E9CCB9D}"/>
              </a:ext>
            </a:extLst>
          </p:cNvPr>
          <p:cNvSpPr txBox="1"/>
          <p:nvPr/>
        </p:nvSpPr>
        <p:spPr>
          <a:xfrm>
            <a:off x="3524262" y="5518006"/>
            <a:ext cx="504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org2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B889698-D65B-41DB-8851-CC48091A4251}"/>
              </a:ext>
            </a:extLst>
          </p:cNvPr>
          <p:cNvSpPr txBox="1"/>
          <p:nvPr/>
        </p:nvSpPr>
        <p:spPr>
          <a:xfrm>
            <a:off x="5190021" y="5524922"/>
            <a:ext cx="624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org3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893EAF32-FB74-4E67-B45E-5CEA42853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929317">
            <a:off x="3664483" y="4517255"/>
            <a:ext cx="336782" cy="18306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D5C966C5-5A2F-4A44-BA2A-6C0E378C2B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4414628" y="5726197"/>
            <a:ext cx="389998" cy="158081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0C057594-4DDD-4810-8D56-13D4E0D56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782453">
            <a:off x="5169911" y="4488530"/>
            <a:ext cx="336782" cy="18306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A93B426F-774E-4BEC-A373-C56185AB53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5910" y="3484124"/>
            <a:ext cx="455456" cy="530111"/>
          </a:xfrm>
          <a:prstGeom prst="rect">
            <a:avLst/>
          </a:prstGeom>
        </p:spPr>
      </p:pic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C2379BB1-BE3D-4F5A-ACAA-C6C6477C260E}"/>
              </a:ext>
            </a:extLst>
          </p:cNvPr>
          <p:cNvSpPr/>
          <p:nvPr/>
        </p:nvSpPr>
        <p:spPr>
          <a:xfrm>
            <a:off x="736094" y="1976170"/>
            <a:ext cx="8038789" cy="4688790"/>
          </a:xfrm>
          <a:prstGeom prst="roundRect">
            <a:avLst/>
          </a:prstGeom>
          <a:noFill/>
          <a:ln>
            <a:solidFill>
              <a:srgbClr val="A9C6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xmlns="" id="{7BD500CC-10C0-41B9-92FD-0EB6A275FB81}"/>
              </a:ext>
            </a:extLst>
          </p:cNvPr>
          <p:cNvSpPr/>
          <p:nvPr/>
        </p:nvSpPr>
        <p:spPr>
          <a:xfrm>
            <a:off x="1650586" y="2509372"/>
            <a:ext cx="6245364" cy="3938820"/>
          </a:xfrm>
          <a:prstGeom prst="roundRect">
            <a:avLst/>
          </a:prstGeom>
          <a:noFill/>
          <a:ln>
            <a:solidFill>
              <a:srgbClr val="A9C6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40A8D41E-0930-4859-9CEE-0B9F8173F2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7883" y="2273764"/>
            <a:ext cx="570737" cy="486288"/>
          </a:xfrm>
          <a:prstGeom prst="rect">
            <a:avLst/>
          </a:prstGeom>
        </p:spPr>
      </p:pic>
      <p:pic>
        <p:nvPicPr>
          <p:cNvPr id="1032" name="Picture 8" descr="judge ìì´ì½ì ëí ì´ë¯¸ì§ ê²ìê²°ê³¼">
            <a:extLst>
              <a:ext uri="{FF2B5EF4-FFF2-40B4-BE49-F238E27FC236}">
                <a16:creationId xmlns:a16="http://schemas.microsoft.com/office/drawing/2014/main" xmlns="" id="{16838938-F51F-4CBE-8318-AA940E133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892" y="4733510"/>
            <a:ext cx="1157297" cy="99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7BC719B2-EABE-4552-BA86-30FFB5FBD7C9}"/>
              </a:ext>
            </a:extLst>
          </p:cNvPr>
          <p:cNvSpPr txBox="1"/>
          <p:nvPr/>
        </p:nvSpPr>
        <p:spPr>
          <a:xfrm>
            <a:off x="4148303" y="2306418"/>
            <a:ext cx="1568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Blockchain layer</a:t>
            </a:r>
            <a:endParaRPr lang="ko-KR" altLang="en-US" sz="10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04A61AC-3C74-476B-8B1A-7F06B861BC5D}"/>
              </a:ext>
            </a:extLst>
          </p:cNvPr>
          <p:cNvSpPr txBox="1"/>
          <p:nvPr/>
        </p:nvSpPr>
        <p:spPr>
          <a:xfrm>
            <a:off x="4110376" y="1770301"/>
            <a:ext cx="1671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/>
              <a:t>Applilcation</a:t>
            </a:r>
            <a:r>
              <a:rPr lang="en-US" altLang="ko-KR" sz="1000" b="1" dirty="0"/>
              <a:t> layer</a:t>
            </a:r>
            <a:endParaRPr lang="ko-KR" altLang="en-US" sz="1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67CA93AE-1352-4751-A494-E9300BA24281}"/>
              </a:ext>
            </a:extLst>
          </p:cNvPr>
          <p:cNvSpPr txBox="1"/>
          <p:nvPr/>
        </p:nvSpPr>
        <p:spPr>
          <a:xfrm>
            <a:off x="6760153" y="5595055"/>
            <a:ext cx="846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/>
              <a:t>orderer</a:t>
            </a:r>
            <a:endParaRPr lang="ko-KR" altLang="en-US" sz="1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4A81E23-5F7C-4F8C-861E-3AE378022745}"/>
              </a:ext>
            </a:extLst>
          </p:cNvPr>
          <p:cNvSpPr txBox="1"/>
          <p:nvPr/>
        </p:nvSpPr>
        <p:spPr>
          <a:xfrm>
            <a:off x="2352613" y="2722145"/>
            <a:ext cx="581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SDK</a:t>
            </a:r>
            <a:endParaRPr lang="ko-KR" altLang="en-US" sz="1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1F9020F9-FD4D-40B3-B849-9DC48178232A}"/>
              </a:ext>
            </a:extLst>
          </p:cNvPr>
          <p:cNvSpPr txBox="1"/>
          <p:nvPr/>
        </p:nvSpPr>
        <p:spPr>
          <a:xfrm>
            <a:off x="3057429" y="3999509"/>
            <a:ext cx="504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CA</a:t>
            </a:r>
            <a:endParaRPr lang="ko-KR" altLang="en-US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84832B02-4A40-4957-9305-A247141C7A72}"/>
              </a:ext>
            </a:extLst>
          </p:cNvPr>
          <p:cNvSpPr txBox="1"/>
          <p:nvPr/>
        </p:nvSpPr>
        <p:spPr>
          <a:xfrm>
            <a:off x="4242837" y="3444256"/>
            <a:ext cx="87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channel</a:t>
            </a:r>
            <a:endParaRPr lang="ko-KR" altLang="en-US" sz="1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5EA4BD17-6D33-4FBB-84BC-6E99068C067F}"/>
              </a:ext>
            </a:extLst>
          </p:cNvPr>
          <p:cNvSpPr txBox="1"/>
          <p:nvPr/>
        </p:nvSpPr>
        <p:spPr>
          <a:xfrm>
            <a:off x="4583408" y="1460573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user</a:t>
            </a:r>
            <a:endParaRPr lang="ko-KR" altLang="en-US" sz="1000" b="1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D3CA6211-0EA2-4CEF-B8EB-74DD89273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919" y="4929484"/>
            <a:ext cx="731983" cy="58805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E3F1021C-393A-4965-AA3E-C8E6C64F1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234" y="4929484"/>
            <a:ext cx="731983" cy="588059"/>
          </a:xfrm>
          <a:prstGeom prst="rect">
            <a:avLst/>
          </a:prstGeom>
        </p:spPr>
      </p:pic>
      <p:cxnSp>
        <p:nvCxnSpPr>
          <p:cNvPr id="35" name="직선 연결선[R] 5">
            <a:extLst>
              <a:ext uri="{FF2B5EF4-FFF2-40B4-BE49-F238E27FC236}">
                <a16:creationId xmlns:a16="http://schemas.microsoft.com/office/drawing/2014/main" xmlns="" id="{BB102605-42A7-44C6-A538-0B8ABD535A68}"/>
              </a:ext>
            </a:extLst>
          </p:cNvPr>
          <p:cNvCxnSpPr/>
          <p:nvPr/>
        </p:nvCxnSpPr>
        <p:spPr>
          <a:xfrm>
            <a:off x="958217" y="725853"/>
            <a:ext cx="40429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362246" y="357211"/>
            <a:ext cx="420247" cy="417305"/>
            <a:chOff x="362246" y="357211"/>
            <a:chExt cx="420247" cy="41730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DE681E3E-C611-41C2-9EEE-119FC7614A1E}"/>
                </a:ext>
              </a:extLst>
            </p:cNvPr>
            <p:cNvSpPr/>
            <p:nvPr/>
          </p:nvSpPr>
          <p:spPr>
            <a:xfrm>
              <a:off x="400410" y="403534"/>
              <a:ext cx="373947" cy="370982"/>
            </a:xfrm>
            <a:prstGeom prst="rect">
              <a:avLst/>
            </a:prstGeom>
            <a:solidFill>
              <a:srgbClr val="A9C603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1D6997B9-E6ED-46A8-8B33-3D64FAC6D1B3}"/>
                </a:ext>
              </a:extLst>
            </p:cNvPr>
            <p:cNvSpPr/>
            <p:nvPr/>
          </p:nvSpPr>
          <p:spPr>
            <a:xfrm>
              <a:off x="362246" y="357211"/>
              <a:ext cx="373848" cy="377123"/>
            </a:xfrm>
            <a:prstGeom prst="rect">
              <a:avLst/>
            </a:prstGeom>
            <a:solidFill>
              <a:srgbClr val="0DBB3B">
                <a:alpha val="2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0" name="텍스트 상자 14">
              <a:extLst>
                <a:ext uri="{FF2B5EF4-FFF2-40B4-BE49-F238E27FC236}">
                  <a16:creationId xmlns:a16="http://schemas.microsoft.com/office/drawing/2014/main" xmlns="" id="{118F49DC-2483-469E-99AB-B86E16077768}"/>
                </a:ext>
              </a:extLst>
            </p:cNvPr>
            <p:cNvSpPr txBox="1"/>
            <p:nvPr/>
          </p:nvSpPr>
          <p:spPr>
            <a:xfrm>
              <a:off x="363944" y="418774"/>
              <a:ext cx="41854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5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KoPubDotum_Pro" charset="-127"/>
                </a:rPr>
                <a:t>03</a:t>
              </a:r>
              <a:endParaRPr kumimoji="1"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535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1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13">
            <a:extLst>
              <a:ext uri="{FF2B5EF4-FFF2-40B4-BE49-F238E27FC236}">
                <a16:creationId xmlns:a16="http://schemas.microsoft.com/office/drawing/2014/main" xmlns="" id="{B8F4B6F2-41C1-4013-85EF-9C2C759D59FB}"/>
              </a:ext>
            </a:extLst>
          </p:cNvPr>
          <p:cNvSpPr txBox="1"/>
          <p:nvPr/>
        </p:nvSpPr>
        <p:spPr>
          <a:xfrm>
            <a:off x="825864" y="406306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목표 시스템 </a:t>
            </a:r>
            <a:r>
              <a:rPr kumimoji="1"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아키텍쳐</a:t>
            </a:r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 </a:t>
            </a:r>
            <a:endParaRPr kumimoji="1"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xmlns="" id="{987A2BF4-A9A6-4F55-B6A7-54F46C667F0A}"/>
              </a:ext>
            </a:extLst>
          </p:cNvPr>
          <p:cNvGrpSpPr/>
          <p:nvPr/>
        </p:nvGrpSpPr>
        <p:grpSpPr>
          <a:xfrm>
            <a:off x="1021672" y="1302446"/>
            <a:ext cx="9288668" cy="4586619"/>
            <a:chOff x="1021672" y="1302447"/>
            <a:chExt cx="7105901" cy="350879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F7DEC781-8F0E-4DE3-AFD0-97B81DC0C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199" y="1706238"/>
              <a:ext cx="419905" cy="41990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xmlns="" id="{289BE9D3-6A68-465D-ADED-1744EDDB2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291" y="2864016"/>
              <a:ext cx="389060" cy="38906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xmlns="" id="{8ADAF168-0F34-43AE-9ACB-A9D491736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7300" y="3293253"/>
              <a:ext cx="1517991" cy="151799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xmlns="" id="{4716A634-AFE1-4047-A7E0-9B449E06B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5209" y="2000549"/>
              <a:ext cx="568349" cy="568349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8459DCFD-63A0-482B-9C6F-D89C1B6D8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983" y="1302447"/>
              <a:ext cx="1517991" cy="113849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5571A848-946A-46B5-8D0F-2642FB36C588}"/>
                </a:ext>
              </a:extLst>
            </p:cNvPr>
            <p:cNvSpPr txBox="1"/>
            <p:nvPr/>
          </p:nvSpPr>
          <p:spPr>
            <a:xfrm>
              <a:off x="1332460" y="2599949"/>
              <a:ext cx="13307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활동</a:t>
              </a:r>
              <a:endParaRPr lang="en-US" altLang="ko-KR" sz="14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96113A6A-A99D-4683-AF45-810DEE5A7E9D}"/>
                </a:ext>
              </a:extLst>
            </p:cNvPr>
            <p:cNvSpPr txBox="1"/>
            <p:nvPr/>
          </p:nvSpPr>
          <p:spPr>
            <a:xfrm>
              <a:off x="3653193" y="2446061"/>
              <a:ext cx="1330707" cy="235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검증센터</a:t>
              </a:r>
              <a:endParaRPr lang="en-US" altLang="ko-KR" sz="14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3F65C219-7E49-477E-B07A-A1B99C0497BE}"/>
                </a:ext>
              </a:extLst>
            </p:cNvPr>
            <p:cNvSpPr txBox="1"/>
            <p:nvPr/>
          </p:nvSpPr>
          <p:spPr>
            <a:xfrm>
              <a:off x="3653193" y="4265289"/>
              <a:ext cx="13307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블록체인</a:t>
              </a:r>
              <a:endParaRPr lang="ko-KR" altLang="en-US" sz="105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B017DAD-E022-44F3-9713-3D86FCACB7D3}"/>
                </a:ext>
              </a:extLst>
            </p:cNvPr>
            <p:cNvSpPr txBox="1"/>
            <p:nvPr/>
          </p:nvSpPr>
          <p:spPr>
            <a:xfrm>
              <a:off x="6423508" y="2204444"/>
              <a:ext cx="13307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사용자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7C663793-CD4C-475E-A318-1A4AA1E2A89D}"/>
                </a:ext>
              </a:extLst>
            </p:cNvPr>
            <p:cNvSpPr txBox="1"/>
            <p:nvPr/>
          </p:nvSpPr>
          <p:spPr>
            <a:xfrm>
              <a:off x="6452479" y="3307619"/>
              <a:ext cx="13307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가맹점</a:t>
              </a: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xmlns="" id="{13ED14B5-253A-400B-B599-BE9C6CE6DFBC}"/>
                </a:ext>
              </a:extLst>
            </p:cNvPr>
            <p:cNvCxnSpPr>
              <a:cxnSpLocks/>
            </p:cNvCxnSpPr>
            <p:nvPr/>
          </p:nvCxnSpPr>
          <p:spPr>
            <a:xfrm>
              <a:off x="5670632" y="1916191"/>
              <a:ext cx="10364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모서리가 둥근 직사각형 39">
              <a:extLst>
                <a:ext uri="{FF2B5EF4-FFF2-40B4-BE49-F238E27FC236}">
                  <a16:creationId xmlns:a16="http://schemas.microsoft.com/office/drawing/2014/main" xmlns="" id="{5CEF7095-AAFA-4B41-A17A-044C52FBC884}"/>
                </a:ext>
              </a:extLst>
            </p:cNvPr>
            <p:cNvSpPr/>
            <p:nvPr/>
          </p:nvSpPr>
          <p:spPr>
            <a:xfrm rot="5400000">
              <a:off x="2671021" y="1890384"/>
              <a:ext cx="3295053" cy="2344175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xmlns="" id="{5137E585-6941-4796-A087-8384B9792958}"/>
                </a:ext>
              </a:extLst>
            </p:cNvPr>
            <p:cNvCxnSpPr>
              <a:cxnSpLocks/>
            </p:cNvCxnSpPr>
            <p:nvPr/>
          </p:nvCxnSpPr>
          <p:spPr>
            <a:xfrm>
              <a:off x="5712799" y="3058732"/>
              <a:ext cx="10364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xmlns="" id="{2451A4D6-C921-4597-8036-68F6480FEB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3632" y="2027773"/>
              <a:ext cx="10534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xmlns="" id="{B72E9B29-798C-493F-B35D-920A8E4B01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5798" y="3173977"/>
              <a:ext cx="10534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xmlns="" id="{5CA48DB9-A6CE-4BE1-A58A-0EACDC9225AF}"/>
                </a:ext>
              </a:extLst>
            </p:cNvPr>
            <p:cNvCxnSpPr>
              <a:cxnSpLocks/>
            </p:cNvCxnSpPr>
            <p:nvPr/>
          </p:nvCxnSpPr>
          <p:spPr>
            <a:xfrm>
              <a:off x="1880859" y="2227368"/>
              <a:ext cx="10364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84E4B282-E22F-422D-B93E-CFB2D4E7A8FF}"/>
                </a:ext>
              </a:extLst>
            </p:cNvPr>
            <p:cNvSpPr txBox="1"/>
            <p:nvPr/>
          </p:nvSpPr>
          <p:spPr>
            <a:xfrm>
              <a:off x="1021672" y="1364553"/>
              <a:ext cx="15619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B3462A1A-3155-4723-A910-AFF0C2C8FC50}"/>
                </a:ext>
              </a:extLst>
            </p:cNvPr>
            <p:cNvSpPr txBox="1"/>
            <p:nvPr/>
          </p:nvSpPr>
          <p:spPr>
            <a:xfrm>
              <a:off x="3905755" y="2719616"/>
              <a:ext cx="346249" cy="108197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1050" b="1" dirty="0"/>
                <a:t>③ 검증요청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xmlns="" id="{649B1552-897E-4B05-9E38-C59907DD5391}"/>
                </a:ext>
              </a:extLst>
            </p:cNvPr>
            <p:cNvCxnSpPr>
              <a:cxnSpLocks/>
            </p:cNvCxnSpPr>
            <p:nvPr/>
          </p:nvCxnSpPr>
          <p:spPr>
            <a:xfrm>
              <a:off x="4335906" y="2764079"/>
              <a:ext cx="0" cy="8615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7B81387E-5CDE-41C4-B674-5A7D26A3C2F8}"/>
                </a:ext>
              </a:extLst>
            </p:cNvPr>
            <p:cNvSpPr txBox="1"/>
            <p:nvPr/>
          </p:nvSpPr>
          <p:spPr>
            <a:xfrm>
              <a:off x="1682911" y="2303635"/>
              <a:ext cx="133070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① 시스템으로 입력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EA74F4CF-321A-470E-86DA-3B9DFDB0104A}"/>
                </a:ext>
              </a:extLst>
            </p:cNvPr>
            <p:cNvSpPr txBox="1"/>
            <p:nvPr/>
          </p:nvSpPr>
          <p:spPr>
            <a:xfrm>
              <a:off x="5522545" y="2094154"/>
              <a:ext cx="13307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⑥ </a:t>
              </a:r>
              <a:r>
                <a:rPr lang="ko-KR" altLang="en-US" sz="1050" b="1" dirty="0" err="1"/>
                <a:t>사용액</a:t>
              </a:r>
              <a:r>
                <a:rPr lang="ko-KR" altLang="en-US" sz="1050" b="1" dirty="0"/>
                <a:t> 정산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04922510-505D-48CA-90DD-97D0605FEA66}"/>
                </a:ext>
              </a:extLst>
            </p:cNvPr>
            <p:cNvSpPr txBox="1"/>
            <p:nvPr/>
          </p:nvSpPr>
          <p:spPr>
            <a:xfrm>
              <a:off x="5556213" y="3228333"/>
              <a:ext cx="13307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⑤ </a:t>
              </a:r>
              <a:r>
                <a:rPr lang="ko-KR" altLang="en-US" sz="1050" b="1" dirty="0" err="1"/>
                <a:t>사용액</a:t>
              </a:r>
              <a:r>
                <a:rPr lang="ko-KR" altLang="en-US" sz="1050" b="1" dirty="0"/>
                <a:t> 차감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A457BF1C-5CAB-4DF8-B0B3-E36D15985228}"/>
                </a:ext>
              </a:extLst>
            </p:cNvPr>
            <p:cNvSpPr txBox="1"/>
            <p:nvPr/>
          </p:nvSpPr>
          <p:spPr>
            <a:xfrm>
              <a:off x="5490635" y="2786825"/>
              <a:ext cx="14637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④ 사용자 잔액 조회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7FA64A0D-203D-4728-A620-F92DD9D10A12}"/>
                </a:ext>
              </a:extLst>
            </p:cNvPr>
            <p:cNvSpPr txBox="1"/>
            <p:nvPr/>
          </p:nvSpPr>
          <p:spPr>
            <a:xfrm>
              <a:off x="5490635" y="1661431"/>
              <a:ext cx="13307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② 화폐 지급</a:t>
              </a: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xmlns="" id="{F8F3C502-9D2A-40B2-97EE-D82611D11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704" y="3047253"/>
              <a:ext cx="389060" cy="389060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xmlns="" id="{78B4A83E-E915-4E67-9AFF-C3A904F70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2506" y="3739612"/>
              <a:ext cx="389060" cy="389060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xmlns="" id="{D5E95843-901D-4664-A3B4-648EC8749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7376" y="3077511"/>
              <a:ext cx="389060" cy="38906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xmlns="" id="{0CB641A6-A51F-4C6F-A820-9B0CD6F91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5329" y="4079246"/>
              <a:ext cx="446327" cy="446327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xmlns="" id="{F3CBF462-066C-443D-937C-F9ED6FE49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7001" y="3721635"/>
              <a:ext cx="521204" cy="521204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xmlns="" id="{1CB35D38-C864-453F-BD77-4CD82F0A2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4054" y="4052249"/>
              <a:ext cx="500322" cy="500322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xmlns="" id="{CC54E634-3DD7-48C7-88CB-902FBF967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964" y="3537045"/>
              <a:ext cx="545412" cy="545412"/>
            </a:xfrm>
            <a:prstGeom prst="rect">
              <a:avLst/>
            </a:prstGeom>
          </p:spPr>
        </p:pic>
        <p:sp>
          <p:nvSpPr>
            <p:cNvPr id="44" name="모서리가 둥근 직사각형 1">
              <a:extLst>
                <a:ext uri="{FF2B5EF4-FFF2-40B4-BE49-F238E27FC236}">
                  <a16:creationId xmlns:a16="http://schemas.microsoft.com/office/drawing/2014/main" xmlns="" id="{EA9507AC-6BCB-4DC2-9AFE-C692D74C5516}"/>
                </a:ext>
              </a:extLst>
            </p:cNvPr>
            <p:cNvSpPr/>
            <p:nvPr/>
          </p:nvSpPr>
          <p:spPr>
            <a:xfrm>
              <a:off x="1021672" y="2907726"/>
              <a:ext cx="1965996" cy="1325064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53">
              <a:extLst>
                <a:ext uri="{FF2B5EF4-FFF2-40B4-BE49-F238E27FC236}">
                  <a16:creationId xmlns:a16="http://schemas.microsoft.com/office/drawing/2014/main" xmlns="" id="{57843E0E-D8B3-4E35-8C02-690D28C8BEA4}"/>
                </a:ext>
              </a:extLst>
            </p:cNvPr>
            <p:cNvSpPr/>
            <p:nvPr/>
          </p:nvSpPr>
          <p:spPr>
            <a:xfrm>
              <a:off x="5640373" y="3615397"/>
              <a:ext cx="2487200" cy="10413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22C8F63A-441F-44D9-A531-F3CCD2612C36}"/>
              </a:ext>
            </a:extLst>
          </p:cNvPr>
          <p:cNvSpPr txBox="1"/>
          <p:nvPr/>
        </p:nvSpPr>
        <p:spPr>
          <a:xfrm>
            <a:off x="978217" y="749463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시스템 </a:t>
            </a:r>
            <a:r>
              <a:rPr lang="ko-KR" altLang="en-US" sz="1000" dirty="0"/>
              <a:t>구성도</a:t>
            </a:r>
          </a:p>
        </p:txBody>
      </p:sp>
      <p:cxnSp>
        <p:nvCxnSpPr>
          <p:cNvPr id="46" name="직선 연결선[R] 5">
            <a:extLst>
              <a:ext uri="{FF2B5EF4-FFF2-40B4-BE49-F238E27FC236}">
                <a16:creationId xmlns:a16="http://schemas.microsoft.com/office/drawing/2014/main" xmlns="" id="{BB102605-42A7-44C6-A538-0B8ABD535A68}"/>
              </a:ext>
            </a:extLst>
          </p:cNvPr>
          <p:cNvCxnSpPr/>
          <p:nvPr/>
        </p:nvCxnSpPr>
        <p:spPr>
          <a:xfrm>
            <a:off x="958217" y="725853"/>
            <a:ext cx="40429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362246" y="357211"/>
            <a:ext cx="420247" cy="417305"/>
            <a:chOff x="362246" y="357211"/>
            <a:chExt cx="420247" cy="41730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DE681E3E-C611-41C2-9EEE-119FC7614A1E}"/>
                </a:ext>
              </a:extLst>
            </p:cNvPr>
            <p:cNvSpPr/>
            <p:nvPr/>
          </p:nvSpPr>
          <p:spPr>
            <a:xfrm>
              <a:off x="400410" y="403534"/>
              <a:ext cx="373947" cy="370982"/>
            </a:xfrm>
            <a:prstGeom prst="rect">
              <a:avLst/>
            </a:prstGeom>
            <a:solidFill>
              <a:srgbClr val="A9C603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1D6997B9-E6ED-46A8-8B33-3D64FAC6D1B3}"/>
                </a:ext>
              </a:extLst>
            </p:cNvPr>
            <p:cNvSpPr/>
            <p:nvPr/>
          </p:nvSpPr>
          <p:spPr>
            <a:xfrm>
              <a:off x="362246" y="357211"/>
              <a:ext cx="373848" cy="377123"/>
            </a:xfrm>
            <a:prstGeom prst="rect">
              <a:avLst/>
            </a:prstGeom>
            <a:solidFill>
              <a:srgbClr val="0DBB3B">
                <a:alpha val="2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0" name="텍스트 상자 14">
              <a:extLst>
                <a:ext uri="{FF2B5EF4-FFF2-40B4-BE49-F238E27FC236}">
                  <a16:creationId xmlns:a16="http://schemas.microsoft.com/office/drawing/2014/main" xmlns="" id="{118F49DC-2483-469E-99AB-B86E16077768}"/>
                </a:ext>
              </a:extLst>
            </p:cNvPr>
            <p:cNvSpPr txBox="1"/>
            <p:nvPr/>
          </p:nvSpPr>
          <p:spPr>
            <a:xfrm>
              <a:off x="363944" y="418774"/>
              <a:ext cx="41854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5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KoPubDotum_Pro" charset="-127"/>
                </a:rPr>
                <a:t>03</a:t>
              </a:r>
              <a:endParaRPr kumimoji="1"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612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412</Words>
  <Application>Microsoft Office PowerPoint</Application>
  <PresentationFormat>와이드스크린</PresentationFormat>
  <Paragraphs>168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KoPubDotum_Pro</vt:lpstr>
      <vt:lpstr>KoPub돋움체 Bold</vt:lpstr>
      <vt:lpstr>맑은 고딕</vt:lpstr>
      <vt:lpstr>휴먼둥근헤드라인</vt:lpstr>
      <vt:lpstr>Arial</vt:lpstr>
      <vt:lpstr>Arial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재호 양</dc:creator>
  <cp:lastModifiedBy>HPE</cp:lastModifiedBy>
  <cp:revision>61</cp:revision>
  <dcterms:created xsi:type="dcterms:W3CDTF">2018-12-18T05:10:52Z</dcterms:created>
  <dcterms:modified xsi:type="dcterms:W3CDTF">2018-12-19T05:07:58Z</dcterms:modified>
</cp:coreProperties>
</file>