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2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87" r:id="rId11"/>
    <p:sldId id="286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1CC"/>
    <a:srgbClr val="8AE294"/>
    <a:srgbClr val="009E47"/>
    <a:srgbClr val="4ED03C"/>
    <a:srgbClr val="54DA57"/>
    <a:srgbClr val="00CC66"/>
    <a:srgbClr val="083D92"/>
    <a:srgbClr val="08D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43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D8C3-9B70-43D9-93D7-A26075A99DDE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335F0-228E-4AF0-AFD8-D7B0A8D78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6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2053" name="그룹 2052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37" name="직사각형 36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4" name="직사각형 3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4557" y="82486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소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개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5536" y="1370441"/>
              <a:ext cx="7986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RCCoin</a:t>
              </a:r>
              <a:r>
                <a:rPr lang="ko-KR" altLang="en-US" sz="900" dirty="0" smtClean="0"/>
                <a:t>이란</a:t>
              </a:r>
              <a:endParaRPr lang="ko-KR" altLang="en-US" sz="9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02659" y="180891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이용방</a:t>
              </a:r>
              <a:r>
                <a:rPr lang="ko-KR" altLang="en-US" sz="900" dirty="0"/>
                <a:t>법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2869" y="224096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오시는길</a:t>
              </a:r>
              <a:endParaRPr lang="ko-KR" altLang="en-US" sz="900" dirty="0"/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2" descr="C:\Users\baek\Desktop\capture-20181128-22352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15735" r="13714" b="7575"/>
          <a:stretch/>
        </p:blipFill>
        <p:spPr bwMode="auto">
          <a:xfrm>
            <a:off x="1907704" y="1395579"/>
            <a:ext cx="6286164" cy="3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그룹 2048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14" name="TextBox 13"/>
            <p:cNvSpPr txBox="1"/>
            <p:nvPr/>
          </p:nvSpPr>
          <p:spPr>
            <a:xfrm>
              <a:off x="1964589" y="1007150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err="1" smtClean="0"/>
                <a:t>RCCoin</a:t>
              </a:r>
              <a:r>
                <a:rPr lang="ko-KR" altLang="en-US" sz="1100" b="1" dirty="0" smtClean="0"/>
                <a:t>이란</a:t>
              </a:r>
              <a:endParaRPr lang="ko-KR" altLang="en-US" sz="1100" b="1" dirty="0"/>
            </a:p>
          </p:txBody>
        </p:sp>
        <p:cxnSp>
          <p:nvCxnSpPr>
            <p:cNvPr id="2048" name="직선 연결선 2047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20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74991" y="1438018"/>
            <a:ext cx="4785865" cy="3262389"/>
            <a:chOff x="1401023" y="965268"/>
            <a:chExt cx="6360743" cy="4335939"/>
          </a:xfrm>
        </p:grpSpPr>
        <p:sp>
          <p:nvSpPr>
            <p:cNvPr id="21" name="직사각형 20"/>
            <p:cNvSpPr/>
            <p:nvPr/>
          </p:nvSpPr>
          <p:spPr>
            <a:xfrm>
              <a:off x="1401023" y="965268"/>
              <a:ext cx="6360743" cy="43359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58135" y="1061788"/>
              <a:ext cx="6227195" cy="417853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ㄴ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58136" y="1034551"/>
              <a:ext cx="6227194" cy="416450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가맹점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등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록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615410" y="1793303"/>
              <a:ext cx="2860422" cy="325847"/>
              <a:chOff x="1907704" y="548680"/>
              <a:chExt cx="3816424" cy="43475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76517" y="610815"/>
                <a:ext cx="645827" cy="354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상호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615410" y="2206584"/>
              <a:ext cx="2860422" cy="323821"/>
              <a:chOff x="1907704" y="116631"/>
              <a:chExt cx="3816424" cy="432049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76517" y="176064"/>
                <a:ext cx="964194" cy="354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등록업종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511712" y="4760933"/>
              <a:ext cx="1025434" cy="32382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등록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0647" y="4760933"/>
              <a:ext cx="1025434" cy="3238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취소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615409" y="2617152"/>
              <a:ext cx="801993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17402" y="2619178"/>
              <a:ext cx="2058430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66986" y="2663723"/>
              <a:ext cx="722666" cy="265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홈페이지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15410" y="3037116"/>
              <a:ext cx="593672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209081" y="3039142"/>
              <a:ext cx="5321209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66986" y="3083686"/>
              <a:ext cx="484049" cy="265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주소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16905" y="3431207"/>
              <a:ext cx="718293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68479" y="3477777"/>
              <a:ext cx="722666" cy="265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영업시간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70646" y="1789183"/>
              <a:ext cx="1077891" cy="323821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48537" y="1791209"/>
              <a:ext cx="1782531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2223" y="1835753"/>
              <a:ext cx="1080590" cy="265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사업자등록번호</a:t>
              </a: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670647" y="2202464"/>
              <a:ext cx="2860422" cy="323821"/>
              <a:chOff x="1907704" y="116631"/>
              <a:chExt cx="3816424" cy="43204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976517" y="176064"/>
                <a:ext cx="964194" cy="354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등록지역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4670647" y="2613032"/>
              <a:ext cx="2860422" cy="325847"/>
              <a:chOff x="1907704" y="548680"/>
              <a:chExt cx="3816424" cy="43475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976517" y="610815"/>
                <a:ext cx="805010" cy="354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연락처</a:t>
                </a: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2343645" y="3431206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62138" y="3430890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209591" y="3430778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64197" y="3431159"/>
              <a:ext cx="1066093" cy="3238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58155" y="3419174"/>
              <a:ext cx="283783" cy="32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: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80257" y="3419175"/>
              <a:ext cx="283783" cy="32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: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76360" y="3447251"/>
              <a:ext cx="315742" cy="32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6906" y="3861049"/>
              <a:ext cx="5913384" cy="79208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72" name="TextBox 71"/>
            <p:cNvSpPr txBox="1"/>
            <p:nvPr/>
          </p:nvSpPr>
          <p:spPr>
            <a:xfrm>
              <a:off x="1964589" y="100715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가맹점 등록</a:t>
              </a:r>
              <a:endParaRPr lang="ko-KR" altLang="en-US" sz="1100" b="1" dirty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251520" y="620688"/>
            <a:ext cx="1416306" cy="2376264"/>
            <a:chOff x="251520" y="620688"/>
            <a:chExt cx="1416306" cy="2376264"/>
          </a:xfrm>
        </p:grpSpPr>
        <p:sp>
          <p:nvSpPr>
            <p:cNvPr id="75" name="직사각형 74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4557" y="82486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</a:rPr>
                <a:t>마이페이지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회원정보 조회</a:t>
              </a:r>
              <a:endParaRPr lang="ko-KR" altLang="en-US" sz="900" dirty="0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02659" y="180891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송금하기</a:t>
              </a:r>
              <a:endParaRPr lang="ko-KR" altLang="en-US" sz="900" dirty="0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02659" y="224099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결제하기</a:t>
              </a:r>
              <a:endParaRPr lang="ko-KR" altLang="en-US" sz="900" dirty="0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275584" y="256490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02869" y="2673040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결제이력조회</a:t>
              </a:r>
              <a:endParaRPr lang="ko-KR" altLang="en-US" sz="900" dirty="0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275794" y="299695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443139" y="24073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소개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91211" y="2333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오시는길</a:t>
              </a:r>
              <a:endParaRPr lang="ko-KR" altLang="en-US" sz="11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534" y="236727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정보광장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75387" y="233369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커뮤니티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466642" y="23336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가맹점</a:t>
              </a:r>
              <a:endParaRPr lang="ko-KR" altLang="en-US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074501" y="233369"/>
              <a:ext cx="958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마이페이지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1" name="TextBox 30"/>
            <p:cNvSpPr txBox="1"/>
            <p:nvPr/>
          </p:nvSpPr>
          <p:spPr>
            <a:xfrm>
              <a:off x="1964589" y="10071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송금하기</a:t>
              </a:r>
              <a:endParaRPr lang="ko-KR" altLang="en-US" sz="1100" b="1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2437449" y="1577202"/>
            <a:ext cx="5079448" cy="2643885"/>
            <a:chOff x="3012449" y="1124743"/>
            <a:chExt cx="3119102" cy="3299825"/>
          </a:xfrm>
        </p:grpSpPr>
        <p:sp>
          <p:nvSpPr>
            <p:cNvPr id="47" name="직사각형 46"/>
            <p:cNvSpPr/>
            <p:nvPr/>
          </p:nvSpPr>
          <p:spPr>
            <a:xfrm>
              <a:off x="3012449" y="1124743"/>
              <a:ext cx="3119102" cy="32998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66558" y="1216190"/>
              <a:ext cx="3010883" cy="31489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066558" y="1190384"/>
              <a:ext cx="3010883" cy="394555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smtClean="0">
                  <a:solidFill>
                    <a:schemeClr val="tx1"/>
                  </a:solidFill>
                </a:rPr>
                <a:t>송금하기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65335" y="3938203"/>
              <a:ext cx="895803" cy="28288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송</a:t>
              </a:r>
              <a:r>
                <a:rPr lang="ko-KR" altLang="en-US" sz="800" dirty="0"/>
                <a:t>금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77763" y="3938203"/>
              <a:ext cx="895803" cy="28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3324536" y="1844824"/>
              <a:ext cx="2399592" cy="579744"/>
              <a:chOff x="3324536" y="1945303"/>
              <a:chExt cx="2399592" cy="57974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324536" y="1945303"/>
                <a:ext cx="396888" cy="340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 err="1" smtClean="0"/>
                  <a:t>받는사</a:t>
                </a:r>
                <a:r>
                  <a:rPr lang="ko-KR" altLang="en-US" sz="900" b="1" dirty="0" err="1"/>
                  <a:t>람</a:t>
                </a:r>
                <a:endParaRPr lang="ko-KR" altLang="en-US" sz="9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419871" y="2242162"/>
                <a:ext cx="1705793" cy="28288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ㄴ</a:t>
                </a:r>
                <a:endParaRPr lang="ko-KR" altLang="en-US" sz="8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197672" y="2242162"/>
                <a:ext cx="526456" cy="282885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확인</a:t>
                </a:r>
                <a:endParaRPr lang="ko-KR" altLang="en-US" sz="800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315910" y="2464426"/>
              <a:ext cx="255142" cy="340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금액</a:t>
              </a:r>
              <a:endParaRPr lang="ko-KR" altLang="en-US" sz="9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245" y="2761284"/>
              <a:ext cx="2312883" cy="2828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ㄴ</a:t>
              </a:r>
              <a:endParaRPr lang="ko-KR" altLang="en-US" sz="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18986" y="3120036"/>
              <a:ext cx="396888" cy="340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비밀번호</a:t>
              </a:r>
              <a:endParaRPr lang="ko-KR" altLang="en-US" sz="900" b="1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414321" y="3416895"/>
              <a:ext cx="2312883" cy="2828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ㄴ</a:t>
              </a:r>
              <a:endParaRPr lang="ko-KR" altLang="en-US" sz="8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1520" y="620688"/>
            <a:ext cx="1416306" cy="2376264"/>
            <a:chOff x="251520" y="620688"/>
            <a:chExt cx="1416306" cy="2376264"/>
          </a:xfrm>
        </p:grpSpPr>
        <p:sp>
          <p:nvSpPr>
            <p:cNvPr id="50" name="직사각형 49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557" y="82486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</a:rPr>
                <a:t>마이페이지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회원정보 조회</a:t>
              </a:r>
              <a:endParaRPr lang="ko-KR" altLang="en-US" sz="900" dirty="0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02659" y="180891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송금하기</a:t>
              </a:r>
              <a:endParaRPr lang="ko-KR" altLang="en-US" sz="900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02659" y="224099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결제하기</a:t>
              </a:r>
              <a:endParaRPr lang="ko-KR" altLang="en-US" sz="900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275584" y="256490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02869" y="2673040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결제이력조회</a:t>
              </a:r>
              <a:endParaRPr lang="ko-KR" altLang="en-US" sz="9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75794" y="299695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443139" y="24073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소개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91211" y="2333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오시는길</a:t>
              </a:r>
              <a:endParaRPr lang="ko-KR" altLang="en-US" sz="11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57534" y="236727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정보광장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75387" y="233369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커뮤니티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66642" y="23336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가맹점</a:t>
              </a:r>
              <a:endParaRPr lang="ko-KR" altLang="en-US" sz="11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74501" y="233369"/>
              <a:ext cx="958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마이페이지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18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420418" y="1578523"/>
            <a:ext cx="2318839" cy="2783267"/>
            <a:chOff x="2909491" y="955857"/>
            <a:chExt cx="3292184" cy="3951558"/>
          </a:xfrm>
        </p:grpSpPr>
        <p:grpSp>
          <p:nvGrpSpPr>
            <p:cNvPr id="21" name="그룹 20"/>
            <p:cNvGrpSpPr/>
            <p:nvPr/>
          </p:nvGrpSpPr>
          <p:grpSpPr>
            <a:xfrm>
              <a:off x="2909491" y="955857"/>
              <a:ext cx="3292184" cy="3951558"/>
              <a:chOff x="2522771" y="342380"/>
              <a:chExt cx="3951400" cy="474280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522771" y="342380"/>
                <a:ext cx="3951400" cy="47428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591319" y="458227"/>
                <a:ext cx="3814304" cy="45706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/>
                  <a:t>ㄴ</a:t>
                </a:r>
                <a:endParaRPr lang="ko-KR" altLang="en-US" sz="8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591319" y="425535"/>
                <a:ext cx="3814304" cy="499838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b="1" dirty="0">
                    <a:solidFill>
                      <a:schemeClr val="tx1"/>
                    </a:solidFill>
                  </a:rPr>
                  <a:t>회원정보 수정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780085" y="1336216"/>
                <a:ext cx="3433184" cy="391094"/>
                <a:chOff x="1907704" y="548680"/>
                <a:chExt cx="3816424" cy="434751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976519" y="610815"/>
                  <a:ext cx="787062" cy="349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/>
                    <a:t>아이디</a:t>
                  </a:r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2780085" y="1832252"/>
                <a:ext cx="3433184" cy="388663"/>
                <a:chOff x="1907704" y="116631"/>
                <a:chExt cx="3816424" cy="432049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976519" y="176064"/>
                  <a:ext cx="932816" cy="3498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/>
                    <a:t>비밀번호</a:t>
                  </a:r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3212940" y="4437112"/>
                <a:ext cx="1230764" cy="388662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수정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603936" y="4437112"/>
                <a:ext cx="1230764" cy="3886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취소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80085" y="2315116"/>
                <a:ext cx="3433184" cy="388663"/>
                <a:chOff x="2780085" y="2373315"/>
                <a:chExt cx="3433184" cy="388663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2780085" y="2373315"/>
                  <a:ext cx="1224401" cy="386231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4004486" y="2373316"/>
                  <a:ext cx="2208783" cy="388662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41988" y="2426779"/>
                  <a:ext cx="1147812" cy="3146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/>
                    <a:t>비밀번호 확인</a:t>
                  </a: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2780085" y="2780928"/>
                <a:ext cx="3433184" cy="391094"/>
                <a:chOff x="1907704" y="548680"/>
                <a:chExt cx="3816424" cy="434751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976519" y="610815"/>
                  <a:ext cx="787062" cy="349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 err="1"/>
                    <a:t>이메일</a:t>
                  </a:r>
                  <a:endParaRPr lang="ko-KR" altLang="en-US" sz="600" dirty="0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2780085" y="3284984"/>
                <a:ext cx="3433184" cy="391094"/>
                <a:chOff x="1907704" y="548680"/>
                <a:chExt cx="3816424" cy="43475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976519" y="610815"/>
                  <a:ext cx="641310" cy="349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600" dirty="0"/>
                    <a:t>성별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567653" y="3352127"/>
                <a:ext cx="576910" cy="314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600" dirty="0"/>
                  <a:t>남성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781879" y="3757986"/>
                <a:ext cx="862122" cy="388662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668065" y="3760418"/>
                <a:ext cx="811490" cy="3886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843782" y="3813882"/>
                <a:ext cx="839144" cy="314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생년월일</a:t>
                </a: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522535" y="3766757"/>
                <a:ext cx="783392" cy="3886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52056" y="3766757"/>
                <a:ext cx="861213" cy="3886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23928" y="3825560"/>
                <a:ext cx="598763" cy="314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dirty="0"/>
                  <a:t>1990</a:t>
                </a:r>
                <a:endParaRPr lang="ko-KR" alt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83413" y="3833369"/>
                <a:ext cx="385700" cy="314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dirty="0"/>
                  <a:t>4</a:t>
                </a:r>
                <a:endParaRPr lang="ko-KR" altLang="en-US" sz="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898341" y="3822588"/>
                <a:ext cx="385700" cy="314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" dirty="0"/>
                  <a:t>9</a:t>
                </a:r>
                <a:endParaRPr lang="ko-KR" altLang="en-US" sz="6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427411" y="1810543"/>
              <a:ext cx="535285" cy="327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test</a:t>
              </a:r>
              <a:endParaRPr lang="ko-KR" alt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0436" y="2218633"/>
              <a:ext cx="1038253" cy="327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***********</a:t>
              </a:r>
              <a:endParaRPr lang="ko-KR" alt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0440" y="2613499"/>
              <a:ext cx="1038253" cy="327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***********</a:t>
              </a:r>
              <a:endParaRPr lang="ko-KR" altLang="en-US" sz="9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28595" y="2999612"/>
              <a:ext cx="1325014" cy="327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test@test.com</a:t>
              </a:r>
              <a:endParaRPr lang="ko-KR" altLang="en-US" sz="9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71" name="TextBox 70"/>
            <p:cNvSpPr txBox="1"/>
            <p:nvPr/>
          </p:nvSpPr>
          <p:spPr>
            <a:xfrm>
              <a:off x="1964589" y="10071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정보수정</a:t>
              </a:r>
              <a:endParaRPr lang="ko-KR" altLang="en-US" sz="1100" b="1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251520" y="620688"/>
            <a:ext cx="1416306" cy="2376264"/>
            <a:chOff x="251520" y="620688"/>
            <a:chExt cx="1416306" cy="2376264"/>
          </a:xfrm>
        </p:grpSpPr>
        <p:sp>
          <p:nvSpPr>
            <p:cNvPr id="74" name="직사각형 73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557" y="82486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</a:rPr>
                <a:t>마이페이지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회원정보 조회</a:t>
              </a:r>
              <a:endParaRPr lang="ko-KR" altLang="en-US" sz="900" dirty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02659" y="180891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송금하기</a:t>
              </a:r>
              <a:endParaRPr lang="ko-KR" altLang="en-US" sz="9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02659" y="224099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결제하기</a:t>
              </a:r>
              <a:endParaRPr lang="ko-KR" altLang="en-US" sz="9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275584" y="256490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02869" y="2673040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결제이력조회</a:t>
              </a:r>
              <a:endParaRPr lang="ko-KR" altLang="en-US" sz="900" dirty="0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275794" y="299695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4443139" y="24073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소개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91211" y="2333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오시는길</a:t>
              </a:r>
              <a:endParaRPr lang="ko-KR" altLang="en-US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57534" y="236727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정보광장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75387" y="233369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커뮤니티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66642" y="23336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가맹점</a:t>
              </a:r>
              <a:endParaRPr lang="ko-KR" altLang="en-US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74501" y="233369"/>
              <a:ext cx="958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마이페이지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정보광장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공지사항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FAQ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2869" y="2240960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1:1</a:t>
              </a:r>
              <a:r>
                <a:rPr lang="ko-KR" altLang="en-US" sz="900" dirty="0" smtClean="0"/>
                <a:t>문의</a:t>
              </a:r>
              <a:endParaRPr lang="ko-KR" altLang="en-US" sz="9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2" name="TextBox 31"/>
            <p:cNvSpPr txBox="1"/>
            <p:nvPr/>
          </p:nvSpPr>
          <p:spPr>
            <a:xfrm>
              <a:off x="1964589" y="10071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공지사항</a:t>
              </a:r>
              <a:endParaRPr lang="ko-KR" altLang="en-US" sz="11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/>
          <p:nvPr/>
        </p:nvCxnSpPr>
        <p:spPr>
          <a:xfrm>
            <a:off x="2080563" y="2132856"/>
            <a:ext cx="61638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2085628" y="1458048"/>
            <a:ext cx="6170812" cy="3699144"/>
            <a:chOff x="2085628" y="1458048"/>
            <a:chExt cx="6170812" cy="3699144"/>
          </a:xfrm>
        </p:grpSpPr>
        <p:grpSp>
          <p:nvGrpSpPr>
            <p:cNvPr id="34" name="그룹 33"/>
            <p:cNvGrpSpPr/>
            <p:nvPr/>
          </p:nvGrpSpPr>
          <p:grpSpPr>
            <a:xfrm>
              <a:off x="6372200" y="1458048"/>
              <a:ext cx="1828534" cy="254608"/>
              <a:chOff x="6228184" y="1450835"/>
              <a:chExt cx="1828534" cy="254608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228184" y="1450835"/>
                <a:ext cx="1296144" cy="25460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607706" y="1453868"/>
                <a:ext cx="449012" cy="239543"/>
              </a:xfrm>
              <a:prstGeom prst="roundRect">
                <a:avLst/>
              </a:prstGeom>
              <a:solidFill>
                <a:srgbClr val="009E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/>
                  <a:t>검색</a:t>
                </a:r>
                <a:endParaRPr lang="ko-KR" altLang="en-US" sz="1100" b="1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2085628" y="1772816"/>
              <a:ext cx="6170812" cy="3384376"/>
              <a:chOff x="2085628" y="1772816"/>
              <a:chExt cx="6170812" cy="3384376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2085628" y="1772816"/>
                <a:ext cx="6170812" cy="3093536"/>
                <a:chOff x="2085628" y="1772816"/>
                <a:chExt cx="6170812" cy="3093536"/>
              </a:xfrm>
            </p:grpSpPr>
            <p:grpSp>
              <p:nvGrpSpPr>
                <p:cNvPr id="58" name="그룹 57"/>
                <p:cNvGrpSpPr/>
                <p:nvPr/>
              </p:nvGrpSpPr>
              <p:grpSpPr>
                <a:xfrm>
                  <a:off x="2105653" y="1827302"/>
                  <a:ext cx="5994739" cy="269795"/>
                  <a:chOff x="2105653" y="1827302"/>
                  <a:chExt cx="5994739" cy="269795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105653" y="1835487"/>
                    <a:ext cx="46679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b="1" dirty="0" smtClean="0"/>
                      <a:t>번</a:t>
                    </a:r>
                    <a:r>
                      <a:rPr lang="ko-KR" altLang="en-US" sz="1050" b="1" dirty="0"/>
                      <a:t>호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620271" y="1839334"/>
                    <a:ext cx="45397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b="1" dirty="0" smtClean="0"/>
                      <a:t>제목</a:t>
                    </a:r>
                    <a:endParaRPr lang="ko-KR" altLang="en-US" sz="1050" b="1" dirty="0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724128" y="1827302"/>
                    <a:ext cx="58862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b="1" dirty="0" smtClean="0"/>
                      <a:t>작성자</a:t>
                    </a:r>
                    <a:endParaRPr lang="ko-KR" altLang="en-US" sz="1050" b="1" dirty="0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567965" y="1827302"/>
                    <a:ext cx="58862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b="1" dirty="0" smtClean="0"/>
                      <a:t>등록일</a:t>
                    </a:r>
                    <a:endParaRPr lang="ko-KR" altLang="en-US" sz="1050" b="1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511769" y="1827302"/>
                    <a:ext cx="58862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b="1" dirty="0" smtClean="0"/>
                      <a:t>조회수</a:t>
                    </a:r>
                    <a:endParaRPr lang="ko-KR" altLang="en-US" sz="1050" b="1" dirty="0"/>
                  </a:p>
                </p:txBody>
              </p:sp>
            </p:grpSp>
            <p:cxnSp>
              <p:nvCxnSpPr>
                <p:cNvPr id="48" name="직선 연결선 47"/>
                <p:cNvCxnSpPr/>
                <p:nvPr/>
              </p:nvCxnSpPr>
              <p:spPr>
                <a:xfrm>
                  <a:off x="2092595" y="1772816"/>
                  <a:ext cx="6163845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그룹 111"/>
                <p:cNvGrpSpPr/>
                <p:nvPr/>
              </p:nvGrpSpPr>
              <p:grpSpPr>
                <a:xfrm>
                  <a:off x="2085628" y="2228632"/>
                  <a:ext cx="6169178" cy="2637720"/>
                  <a:chOff x="2085628" y="2228632"/>
                  <a:chExt cx="6169178" cy="2637720"/>
                </a:xfrm>
              </p:grpSpPr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2085628" y="2228632"/>
                    <a:ext cx="6163845" cy="304274"/>
                    <a:chOff x="2085628" y="2228632"/>
                    <a:chExt cx="6163845" cy="304274"/>
                  </a:xfrm>
                </p:grpSpPr>
                <p:grpSp>
                  <p:nvGrpSpPr>
                    <p:cNvPr id="57" name="그룹 56"/>
                    <p:cNvGrpSpPr/>
                    <p:nvPr/>
                  </p:nvGrpSpPr>
                  <p:grpSpPr>
                    <a:xfrm>
                      <a:off x="2182597" y="2228632"/>
                      <a:ext cx="5801551" cy="244276"/>
                      <a:chOff x="2182597" y="2228632"/>
                      <a:chExt cx="5801551" cy="244276"/>
                    </a:xfrm>
                  </p:grpSpPr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182597" y="2228632"/>
                        <a:ext cx="31290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21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690803" y="2242076"/>
                        <a:ext cx="103265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900" dirty="0" smtClean="0"/>
                          <a:t>공지사항 테스트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5790804" y="2228632"/>
                        <a:ext cx="51007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admin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6607238" y="2228632"/>
                        <a:ext cx="79380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2018-12-01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7607122" y="2228632"/>
                        <a:ext cx="37702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218</a:t>
                        </a:r>
                        <a:endParaRPr lang="ko-KR" altLang="en-US" sz="900" dirty="0"/>
                      </a:p>
                    </p:txBody>
                  </p:sp>
                </p:grpSp>
                <p:cxnSp>
                  <p:nvCxnSpPr>
                    <p:cNvPr id="56" name="직선 연결선 55"/>
                    <p:cNvCxnSpPr/>
                    <p:nvPr/>
                  </p:nvCxnSpPr>
                  <p:spPr>
                    <a:xfrm>
                      <a:off x="2085628" y="2532906"/>
                      <a:ext cx="6163845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그룹 59"/>
                  <p:cNvGrpSpPr/>
                  <p:nvPr/>
                </p:nvGrpSpPr>
                <p:grpSpPr>
                  <a:xfrm>
                    <a:off x="2089820" y="2620670"/>
                    <a:ext cx="6163845" cy="304274"/>
                    <a:chOff x="2085628" y="2228632"/>
                    <a:chExt cx="6163845" cy="304274"/>
                  </a:xfrm>
                </p:grpSpPr>
                <p:grpSp>
                  <p:nvGrpSpPr>
                    <p:cNvPr id="61" name="그룹 60"/>
                    <p:cNvGrpSpPr/>
                    <p:nvPr/>
                  </p:nvGrpSpPr>
                  <p:grpSpPr>
                    <a:xfrm>
                      <a:off x="2182597" y="2228632"/>
                      <a:ext cx="5801551" cy="244276"/>
                      <a:chOff x="2182597" y="2228632"/>
                      <a:chExt cx="5801551" cy="244276"/>
                    </a:xfrm>
                  </p:grpSpPr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2182597" y="2228632"/>
                        <a:ext cx="31290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20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2690803" y="2242076"/>
                        <a:ext cx="103265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900" dirty="0" smtClean="0"/>
                          <a:t>공지사항 테스트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5790804" y="2228632"/>
                        <a:ext cx="51007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admin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6607238" y="2228632"/>
                        <a:ext cx="79380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2018-12-01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7607122" y="2228632"/>
                        <a:ext cx="37702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218</a:t>
                        </a:r>
                        <a:endParaRPr lang="ko-KR" altLang="en-US" sz="900" dirty="0"/>
                      </a:p>
                    </p:txBody>
                  </p:sp>
                </p:grpSp>
                <p:cxnSp>
                  <p:nvCxnSpPr>
                    <p:cNvPr id="62" name="직선 연결선 61"/>
                    <p:cNvCxnSpPr/>
                    <p:nvPr/>
                  </p:nvCxnSpPr>
                  <p:spPr>
                    <a:xfrm>
                      <a:off x="2085628" y="2532906"/>
                      <a:ext cx="6163845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그룹 67"/>
                  <p:cNvGrpSpPr/>
                  <p:nvPr/>
                </p:nvGrpSpPr>
                <p:grpSpPr>
                  <a:xfrm>
                    <a:off x="2090088" y="2996952"/>
                    <a:ext cx="6163845" cy="304274"/>
                    <a:chOff x="2085628" y="2228632"/>
                    <a:chExt cx="6163845" cy="304274"/>
                  </a:xfrm>
                </p:grpSpPr>
                <p:grpSp>
                  <p:nvGrpSpPr>
                    <p:cNvPr id="69" name="그룹 68"/>
                    <p:cNvGrpSpPr/>
                    <p:nvPr/>
                  </p:nvGrpSpPr>
                  <p:grpSpPr>
                    <a:xfrm>
                      <a:off x="2182597" y="2228632"/>
                      <a:ext cx="5801551" cy="244276"/>
                      <a:chOff x="2182597" y="2228632"/>
                      <a:chExt cx="5801551" cy="244276"/>
                    </a:xfrm>
                  </p:grpSpPr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82597" y="2228632"/>
                        <a:ext cx="31290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19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2690803" y="2242076"/>
                        <a:ext cx="103265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900" dirty="0" smtClean="0"/>
                          <a:t>공지사항 테스트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5790804" y="2228632"/>
                        <a:ext cx="51007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admin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607238" y="2228632"/>
                        <a:ext cx="79380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2018-12-01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607122" y="2228632"/>
                        <a:ext cx="37702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218</a:t>
                        </a:r>
                        <a:endParaRPr lang="ko-KR" altLang="en-US" sz="900" dirty="0"/>
                      </a:p>
                    </p:txBody>
                  </p:sp>
                </p:grpSp>
                <p:cxnSp>
                  <p:nvCxnSpPr>
                    <p:cNvPr id="70" name="직선 연결선 69"/>
                    <p:cNvCxnSpPr/>
                    <p:nvPr/>
                  </p:nvCxnSpPr>
                  <p:spPr>
                    <a:xfrm>
                      <a:off x="2085628" y="2532906"/>
                      <a:ext cx="6163845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그룹 75"/>
                  <p:cNvGrpSpPr/>
                  <p:nvPr/>
                </p:nvGrpSpPr>
                <p:grpSpPr>
                  <a:xfrm>
                    <a:off x="2090088" y="3393708"/>
                    <a:ext cx="6163845" cy="304274"/>
                    <a:chOff x="2085628" y="2228632"/>
                    <a:chExt cx="6163845" cy="304274"/>
                  </a:xfrm>
                </p:grpSpPr>
                <p:grpSp>
                  <p:nvGrpSpPr>
                    <p:cNvPr id="77" name="그룹 76"/>
                    <p:cNvGrpSpPr/>
                    <p:nvPr/>
                  </p:nvGrpSpPr>
                  <p:grpSpPr>
                    <a:xfrm>
                      <a:off x="2182597" y="2228632"/>
                      <a:ext cx="5801551" cy="244276"/>
                      <a:chOff x="2182597" y="2228632"/>
                      <a:chExt cx="5801551" cy="244276"/>
                    </a:xfrm>
                  </p:grpSpPr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2182597" y="2228632"/>
                        <a:ext cx="31290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18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2690803" y="2242076"/>
                        <a:ext cx="103265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900" dirty="0" smtClean="0"/>
                          <a:t>공지사항 테스트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5790804" y="2228632"/>
                        <a:ext cx="51007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admin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607238" y="2228632"/>
                        <a:ext cx="79380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2018-12-01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7607122" y="2228632"/>
                        <a:ext cx="37702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218</a:t>
                        </a:r>
                        <a:endParaRPr lang="ko-KR" altLang="en-US" sz="900" dirty="0"/>
                      </a:p>
                    </p:txBody>
                  </p:sp>
                </p:grpSp>
                <p:cxnSp>
                  <p:nvCxnSpPr>
                    <p:cNvPr id="78" name="직선 연결선 77"/>
                    <p:cNvCxnSpPr/>
                    <p:nvPr/>
                  </p:nvCxnSpPr>
                  <p:spPr>
                    <a:xfrm>
                      <a:off x="2085628" y="2532906"/>
                      <a:ext cx="6163845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4" name="그룹 83"/>
                  <p:cNvGrpSpPr/>
                  <p:nvPr/>
                </p:nvGrpSpPr>
                <p:grpSpPr>
                  <a:xfrm>
                    <a:off x="2085628" y="3779515"/>
                    <a:ext cx="6163845" cy="304274"/>
                    <a:chOff x="2085628" y="2228632"/>
                    <a:chExt cx="6163845" cy="304274"/>
                  </a:xfrm>
                </p:grpSpPr>
                <p:grpSp>
                  <p:nvGrpSpPr>
                    <p:cNvPr id="85" name="그룹 84"/>
                    <p:cNvGrpSpPr/>
                    <p:nvPr/>
                  </p:nvGrpSpPr>
                  <p:grpSpPr>
                    <a:xfrm>
                      <a:off x="2182597" y="2228632"/>
                      <a:ext cx="5801551" cy="244276"/>
                      <a:chOff x="2182597" y="2228632"/>
                      <a:chExt cx="5801551" cy="244276"/>
                    </a:xfrm>
                  </p:grpSpPr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2182597" y="2228632"/>
                        <a:ext cx="31290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17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2690803" y="2242076"/>
                        <a:ext cx="103265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900" dirty="0" smtClean="0"/>
                          <a:t>공지사항 테스트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5790804" y="2228632"/>
                        <a:ext cx="51007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admin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607238" y="2228632"/>
                        <a:ext cx="79380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2018-12-01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91" name="TextBox 90"/>
                      <p:cNvSpPr txBox="1"/>
                      <p:nvPr/>
                    </p:nvSpPr>
                    <p:spPr>
                      <a:xfrm>
                        <a:off x="7607122" y="2228632"/>
                        <a:ext cx="37702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218</a:t>
                        </a:r>
                        <a:endParaRPr lang="ko-KR" altLang="en-US" sz="900" dirty="0"/>
                      </a:p>
                    </p:txBody>
                  </p:sp>
                </p:grpSp>
                <p:cxnSp>
                  <p:nvCxnSpPr>
                    <p:cNvPr id="86" name="직선 연결선 85"/>
                    <p:cNvCxnSpPr/>
                    <p:nvPr/>
                  </p:nvCxnSpPr>
                  <p:spPr>
                    <a:xfrm>
                      <a:off x="2085628" y="2532906"/>
                      <a:ext cx="6163845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" name="그룹 91"/>
                  <p:cNvGrpSpPr/>
                  <p:nvPr/>
                </p:nvGrpSpPr>
                <p:grpSpPr>
                  <a:xfrm>
                    <a:off x="2085628" y="4176271"/>
                    <a:ext cx="6163845" cy="304274"/>
                    <a:chOff x="2085628" y="2228632"/>
                    <a:chExt cx="6163845" cy="304274"/>
                  </a:xfrm>
                </p:grpSpPr>
                <p:grpSp>
                  <p:nvGrpSpPr>
                    <p:cNvPr id="93" name="그룹 92"/>
                    <p:cNvGrpSpPr/>
                    <p:nvPr/>
                  </p:nvGrpSpPr>
                  <p:grpSpPr>
                    <a:xfrm>
                      <a:off x="2182597" y="2228632"/>
                      <a:ext cx="5801551" cy="244276"/>
                      <a:chOff x="2182597" y="2228632"/>
                      <a:chExt cx="5801551" cy="244276"/>
                    </a:xfrm>
                  </p:grpSpPr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2182597" y="2228632"/>
                        <a:ext cx="31290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16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96" name="TextBox 95"/>
                      <p:cNvSpPr txBox="1"/>
                      <p:nvPr/>
                    </p:nvSpPr>
                    <p:spPr>
                      <a:xfrm>
                        <a:off x="2690803" y="2242076"/>
                        <a:ext cx="103265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900" dirty="0" smtClean="0"/>
                          <a:t>공지사항 테스트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97" name="TextBox 96"/>
                      <p:cNvSpPr txBox="1"/>
                      <p:nvPr/>
                    </p:nvSpPr>
                    <p:spPr>
                      <a:xfrm>
                        <a:off x="5790804" y="2228632"/>
                        <a:ext cx="51007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admin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6607238" y="2228632"/>
                        <a:ext cx="79380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2018-12-01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7607122" y="2228632"/>
                        <a:ext cx="37702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218</a:t>
                        </a:r>
                        <a:endParaRPr lang="ko-KR" altLang="en-US" sz="900" dirty="0"/>
                      </a:p>
                    </p:txBody>
                  </p:sp>
                </p:grpSp>
                <p:cxnSp>
                  <p:nvCxnSpPr>
                    <p:cNvPr id="94" name="직선 연결선 93"/>
                    <p:cNvCxnSpPr/>
                    <p:nvPr/>
                  </p:nvCxnSpPr>
                  <p:spPr>
                    <a:xfrm>
                      <a:off x="2085628" y="2532906"/>
                      <a:ext cx="6163845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0" name="그룹 99"/>
                  <p:cNvGrpSpPr/>
                  <p:nvPr/>
                </p:nvGrpSpPr>
                <p:grpSpPr>
                  <a:xfrm>
                    <a:off x="2090961" y="4562078"/>
                    <a:ext cx="6163845" cy="304274"/>
                    <a:chOff x="2085628" y="2228632"/>
                    <a:chExt cx="6163845" cy="304274"/>
                  </a:xfrm>
                </p:grpSpPr>
                <p:grpSp>
                  <p:nvGrpSpPr>
                    <p:cNvPr id="101" name="그룹 100"/>
                    <p:cNvGrpSpPr/>
                    <p:nvPr/>
                  </p:nvGrpSpPr>
                  <p:grpSpPr>
                    <a:xfrm>
                      <a:off x="2182597" y="2228632"/>
                      <a:ext cx="5801551" cy="244276"/>
                      <a:chOff x="2182597" y="2228632"/>
                      <a:chExt cx="5801551" cy="244276"/>
                    </a:xfrm>
                  </p:grpSpPr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2182597" y="2228632"/>
                        <a:ext cx="31290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15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690803" y="2242076"/>
                        <a:ext cx="103265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900" dirty="0" smtClean="0"/>
                          <a:t>공지사항 테스트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5790804" y="2228632"/>
                        <a:ext cx="51007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admin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6607238" y="2228632"/>
                        <a:ext cx="79380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2018-12-01</a:t>
                        </a:r>
                        <a:endParaRPr lang="ko-KR" altLang="en-US" sz="900" dirty="0"/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7607122" y="2228632"/>
                        <a:ext cx="377026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900" dirty="0" smtClean="0"/>
                          <a:t>218</a:t>
                        </a:r>
                        <a:endParaRPr lang="ko-KR" altLang="en-US" sz="900" dirty="0"/>
                      </a:p>
                    </p:txBody>
                  </p:sp>
                </p:grpSp>
                <p:cxnSp>
                  <p:nvCxnSpPr>
                    <p:cNvPr id="102" name="직선 연결선 101"/>
                    <p:cNvCxnSpPr/>
                    <p:nvPr/>
                  </p:nvCxnSpPr>
                  <p:spPr>
                    <a:xfrm>
                      <a:off x="2085628" y="2532906"/>
                      <a:ext cx="6163845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09" name="직사각형 108"/>
              <p:cNvSpPr/>
              <p:nvPr/>
            </p:nvSpPr>
            <p:spPr>
              <a:xfrm>
                <a:off x="4592170" y="4941168"/>
                <a:ext cx="267862" cy="216024"/>
              </a:xfrm>
              <a:prstGeom prst="rect">
                <a:avLst/>
              </a:prstGeom>
              <a:solidFill>
                <a:srgbClr val="009E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1</a:t>
                </a:r>
                <a:endParaRPr lang="ko-KR" altLang="en-US" sz="1050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4860032" y="4941168"/>
                <a:ext cx="267862" cy="2160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130134" y="4941168"/>
                <a:ext cx="267862" cy="2160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&gt;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8" name="모서리가 둥근 직사각형 107"/>
          <p:cNvSpPr/>
          <p:nvPr/>
        </p:nvSpPr>
        <p:spPr>
          <a:xfrm>
            <a:off x="7668344" y="491764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정보광장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공지사항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FAQ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2869" y="2240960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1:1</a:t>
              </a:r>
              <a:r>
                <a:rPr lang="ko-KR" altLang="en-US" sz="900" dirty="0" smtClean="0"/>
                <a:t>문의</a:t>
              </a:r>
              <a:endParaRPr lang="ko-KR" altLang="en-US" sz="9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2" name="TextBox 31"/>
            <p:cNvSpPr txBox="1"/>
            <p:nvPr/>
          </p:nvSpPr>
          <p:spPr>
            <a:xfrm>
              <a:off x="1964589" y="10071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공지사항</a:t>
              </a:r>
              <a:endParaRPr lang="ko-KR" altLang="en-US" sz="11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51311" y="151205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공지사항 제</a:t>
            </a:r>
            <a:r>
              <a:rPr lang="ko-KR" altLang="en-US" sz="1400" dirty="0"/>
              <a:t>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8142" y="181983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2018-12-01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2102206" y="2180800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78938" y="2339507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내용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공지사항 내용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07823" y="3789040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69367" y="378903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19129" y="378903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84967" y="3789038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확인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정보광장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공지사항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FAQ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2869" y="2240960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1:1</a:t>
              </a:r>
              <a:r>
                <a:rPr lang="ko-KR" altLang="en-US" sz="900" dirty="0" smtClean="0"/>
                <a:t>문의</a:t>
              </a:r>
              <a:endParaRPr lang="ko-KR" altLang="en-US" sz="9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051311" y="1916832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가맹점 게시판 글 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2102206" y="2249602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78938" y="2408309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endParaRPr lang="ko-KR" altLang="en-US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07823" y="3834323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69367" y="3834322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19129" y="3834322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</a:t>
            </a:r>
            <a:r>
              <a:rPr lang="ko-KR" altLang="en-US" sz="1000" b="1" dirty="0"/>
              <a:t>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4589" y="10071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공지사항</a:t>
            </a:r>
            <a:endParaRPr lang="ko-KR" altLang="en-US" sz="1100" b="1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2051720" y="1274185"/>
            <a:ext cx="61638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02206" y="14327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공지기간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2976998" y="1456465"/>
            <a:ext cx="2124715" cy="2272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61287" y="1461318"/>
            <a:ext cx="2124715" cy="2272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65679" y="1428334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정보광장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공지사항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FAQ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2869" y="2240960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1:1</a:t>
              </a:r>
              <a:r>
                <a:rPr lang="ko-KR" altLang="en-US" sz="900" dirty="0" smtClean="0"/>
                <a:t>문의</a:t>
              </a:r>
              <a:endParaRPr lang="ko-KR" altLang="en-US" sz="9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2" name="TextBox 31"/>
            <p:cNvSpPr txBox="1"/>
            <p:nvPr/>
          </p:nvSpPr>
          <p:spPr>
            <a:xfrm>
              <a:off x="1964589" y="100715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FAQ</a:t>
              </a:r>
              <a:endParaRPr lang="ko-KR" altLang="en-US" sz="11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372200" y="1458048"/>
            <a:ext cx="1828534" cy="254608"/>
            <a:chOff x="6228184" y="1450835"/>
            <a:chExt cx="1828534" cy="254608"/>
          </a:xfrm>
        </p:grpSpPr>
        <p:sp>
          <p:nvSpPr>
            <p:cNvPr id="105" name="직사각형 104"/>
            <p:cNvSpPr/>
            <p:nvPr/>
          </p:nvSpPr>
          <p:spPr>
            <a:xfrm>
              <a:off x="6228184" y="1450835"/>
              <a:ext cx="1296144" cy="25460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7607706" y="1453868"/>
              <a:ext cx="449012" cy="239543"/>
            </a:xfrm>
            <a:prstGeom prst="round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/>
                <a:t>검색</a:t>
              </a:r>
              <a:endParaRPr lang="ko-KR" altLang="en-US" sz="1100" b="1" dirty="0"/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2092595" y="1772816"/>
            <a:ext cx="61638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683760" y="4293095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92595" y="1924328"/>
            <a:ext cx="6122970" cy="316632"/>
          </a:xfrm>
          <a:prstGeom prst="rect">
            <a:avLst/>
          </a:prstGeom>
          <a:noFill/>
          <a:ln w="9525"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339752" y="1951839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FAQ </a:t>
            </a:r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109" name="TextBox 108"/>
          <p:cNvSpPr txBox="1"/>
          <p:nvPr/>
        </p:nvSpPr>
        <p:spPr>
          <a:xfrm flipV="1">
            <a:off x="7764736" y="1951839"/>
            <a:ext cx="250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v</a:t>
            </a:r>
            <a:endParaRPr lang="ko-KR" altLang="en-US" sz="105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2113032" y="3040360"/>
            <a:ext cx="6122970" cy="316632"/>
            <a:chOff x="2092595" y="1924328"/>
            <a:chExt cx="6122970" cy="316632"/>
          </a:xfrm>
        </p:grpSpPr>
        <p:sp>
          <p:nvSpPr>
            <p:cNvPr id="112" name="직사각형 111"/>
            <p:cNvSpPr/>
            <p:nvPr/>
          </p:nvSpPr>
          <p:spPr>
            <a:xfrm>
              <a:off x="2092595" y="1924328"/>
              <a:ext cx="6122970" cy="316632"/>
            </a:xfrm>
            <a:prstGeom prst="rect">
              <a:avLst/>
            </a:prstGeom>
            <a:noFill/>
            <a:ln w="9525">
              <a:solidFill>
                <a:srgbClr val="009E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39752" y="1951839"/>
              <a:ext cx="7889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FAQ </a:t>
              </a:r>
              <a:r>
                <a:rPr lang="ko-KR" altLang="en-US" sz="1050" dirty="0" smtClean="0"/>
                <a:t>제목</a:t>
              </a:r>
              <a:endParaRPr lang="ko-KR" altLang="en-US" sz="105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64736" y="1951839"/>
              <a:ext cx="2503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v</a:t>
              </a:r>
              <a:endParaRPr lang="ko-KR" altLang="en-US" sz="1050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2092596" y="2250485"/>
            <a:ext cx="6122970" cy="683984"/>
          </a:xfrm>
          <a:prstGeom prst="rect">
            <a:avLst/>
          </a:prstGeom>
          <a:solidFill>
            <a:srgbClr val="C7F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404346" y="2330867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FAQ </a:t>
            </a:r>
            <a:r>
              <a:rPr lang="ko-KR" altLang="en-US" sz="1050" dirty="0" smtClean="0"/>
              <a:t>본문</a:t>
            </a:r>
            <a:endParaRPr lang="ko-KR" altLang="en-US" sz="1050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2115441" y="3429000"/>
            <a:ext cx="6122970" cy="316632"/>
            <a:chOff x="2092595" y="1924328"/>
            <a:chExt cx="6122970" cy="316632"/>
          </a:xfrm>
        </p:grpSpPr>
        <p:sp>
          <p:nvSpPr>
            <p:cNvPr id="118" name="직사각형 117"/>
            <p:cNvSpPr/>
            <p:nvPr/>
          </p:nvSpPr>
          <p:spPr>
            <a:xfrm>
              <a:off x="2092595" y="1924328"/>
              <a:ext cx="6122970" cy="316632"/>
            </a:xfrm>
            <a:prstGeom prst="rect">
              <a:avLst/>
            </a:prstGeom>
            <a:noFill/>
            <a:ln w="9525">
              <a:solidFill>
                <a:srgbClr val="009E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339752" y="1951839"/>
              <a:ext cx="7889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FAQ </a:t>
              </a:r>
              <a:r>
                <a:rPr lang="ko-KR" altLang="en-US" sz="1050" dirty="0" smtClean="0"/>
                <a:t>제목</a:t>
              </a:r>
              <a:endParaRPr lang="ko-KR" altLang="en-US" sz="105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64736" y="1951839"/>
              <a:ext cx="2503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v</a:t>
              </a:r>
              <a:endParaRPr lang="ko-KR" altLang="en-US" sz="105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115441" y="3841998"/>
            <a:ext cx="6122970" cy="316632"/>
            <a:chOff x="2092595" y="1924328"/>
            <a:chExt cx="6122970" cy="316632"/>
          </a:xfrm>
        </p:grpSpPr>
        <p:sp>
          <p:nvSpPr>
            <p:cNvPr id="122" name="직사각형 121"/>
            <p:cNvSpPr/>
            <p:nvPr/>
          </p:nvSpPr>
          <p:spPr>
            <a:xfrm>
              <a:off x="2092595" y="1924328"/>
              <a:ext cx="6122970" cy="316632"/>
            </a:xfrm>
            <a:prstGeom prst="rect">
              <a:avLst/>
            </a:prstGeom>
            <a:noFill/>
            <a:ln w="9525">
              <a:solidFill>
                <a:srgbClr val="009E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39752" y="1951839"/>
              <a:ext cx="7889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FAQ </a:t>
              </a:r>
              <a:r>
                <a:rPr lang="ko-KR" altLang="en-US" sz="1050" dirty="0" smtClean="0"/>
                <a:t>제목</a:t>
              </a:r>
              <a:endParaRPr lang="ko-KR" altLang="en-US" sz="105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4736" y="1951839"/>
              <a:ext cx="2503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v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정보광장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공지사항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FAQ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2869" y="2240960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1:1</a:t>
              </a:r>
              <a:r>
                <a:rPr lang="ko-KR" altLang="en-US" sz="900" dirty="0" smtClean="0"/>
                <a:t>문의</a:t>
              </a:r>
              <a:endParaRPr lang="ko-KR" altLang="en-US" sz="9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051311" y="1512054"/>
            <a:ext cx="941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FAQ</a:t>
            </a:r>
            <a:r>
              <a:rPr lang="ko-KR" altLang="en-US" sz="1400" dirty="0" smtClean="0"/>
              <a:t> 제</a:t>
            </a:r>
            <a:r>
              <a:rPr lang="ko-KR" altLang="en-US" sz="1400" dirty="0"/>
              <a:t>목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02206" y="2180800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38" y="233950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FAQ </a:t>
            </a:r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07823" y="3789040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취소</a:t>
            </a:r>
            <a:endParaRPr lang="ko-KR" altLang="en-US" sz="10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69367" y="378903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19129" y="378903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40" name="TextBox 39"/>
            <p:cNvSpPr txBox="1"/>
            <p:nvPr/>
          </p:nvSpPr>
          <p:spPr>
            <a:xfrm>
              <a:off x="1964589" y="100715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FAQ</a:t>
              </a:r>
              <a:endParaRPr lang="ko-KR" altLang="en-US" sz="1100" b="1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정보광장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공지사항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FAQ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2869" y="2240960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1:1</a:t>
              </a:r>
              <a:r>
                <a:rPr lang="ko-KR" altLang="en-US" sz="900" dirty="0" smtClean="0"/>
                <a:t>문의</a:t>
              </a:r>
              <a:endParaRPr lang="ko-KR" altLang="en-US" sz="9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051311" y="1992591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 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2102206" y="2661337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78938" y="2780928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1:1 </a:t>
            </a:r>
            <a:r>
              <a:rPr lang="ko-KR" altLang="en-US" sz="1000" dirty="0"/>
              <a:t>문의 </a:t>
            </a:r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07823" y="4269577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취소</a:t>
            </a:r>
            <a:endParaRPr lang="ko-KR" altLang="en-US" sz="10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19129" y="4269576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8" name="TextBox 37"/>
            <p:cNvSpPr txBox="1"/>
            <p:nvPr/>
          </p:nvSpPr>
          <p:spPr>
            <a:xfrm>
              <a:off x="1964589" y="1007150"/>
              <a:ext cx="9989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1:1</a:t>
              </a:r>
              <a:r>
                <a:rPr lang="ko-KR" altLang="en-US" sz="1100" b="1" dirty="0" smtClean="0"/>
                <a:t>문의 등록</a:t>
              </a:r>
              <a:endParaRPr lang="ko-KR" altLang="en-US" sz="1100" b="1" dirty="0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51720" y="154730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답변 받을 </a:t>
            </a:r>
            <a:r>
              <a:rPr lang="ko-KR" altLang="en-US" sz="1050" dirty="0" err="1" smtClean="0"/>
              <a:t>이메일</a:t>
            </a:r>
            <a:endParaRPr lang="ko-KR" altLang="en-US" sz="1050" dirty="0"/>
          </a:p>
        </p:txBody>
      </p:sp>
      <p:sp>
        <p:nvSpPr>
          <p:cNvPr id="40" name="직사각형 39"/>
          <p:cNvSpPr/>
          <p:nvPr/>
        </p:nvSpPr>
        <p:spPr>
          <a:xfrm>
            <a:off x="3358271" y="1543447"/>
            <a:ext cx="2491291" cy="23954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정보광장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공지사항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4074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FAQ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2869" y="2240960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1:1</a:t>
              </a:r>
              <a:r>
                <a:rPr lang="ko-KR" altLang="en-US" sz="900" dirty="0" smtClean="0"/>
                <a:t>문의</a:t>
              </a:r>
              <a:endParaRPr lang="ko-KR" altLang="en-US" sz="9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252972" y="172086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 제목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2093985" y="1601273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31420" y="2093088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1:1 </a:t>
            </a:r>
            <a:r>
              <a:rPr lang="ko-KR" altLang="en-US" sz="1000" dirty="0"/>
              <a:t>문의 </a:t>
            </a:r>
            <a:r>
              <a:rPr lang="ko-KR" altLang="en-US" sz="1000" dirty="0" smtClean="0"/>
              <a:t>내용</a:t>
            </a:r>
            <a:endParaRPr lang="ko-KR" altLang="en-US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99602" y="4149080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취소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10908" y="414907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답변</a:t>
            </a:r>
            <a:endParaRPr lang="ko-KR" altLang="en-US" sz="10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7" name="TextBox 36"/>
            <p:cNvSpPr txBox="1"/>
            <p:nvPr/>
          </p:nvSpPr>
          <p:spPr>
            <a:xfrm>
              <a:off x="1964589" y="1007150"/>
              <a:ext cx="9989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1:1</a:t>
              </a:r>
              <a:r>
                <a:rPr lang="ko-KR" altLang="en-US" sz="1100" b="1" dirty="0" smtClean="0"/>
                <a:t>문의 답변</a:t>
              </a:r>
              <a:endParaRPr lang="ko-KR" altLang="en-US" sz="1100" b="1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091845" y="3152820"/>
            <a:ext cx="6137423" cy="86673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1420" y="332457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답변 내용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29" name="직사각형 28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33" name="직사각형 32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557" y="82486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소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개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95536" y="1370441"/>
              <a:ext cx="7986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RCCoin</a:t>
              </a:r>
              <a:r>
                <a:rPr lang="ko-KR" altLang="en-US" sz="900" dirty="0" smtClean="0"/>
                <a:t>이란</a:t>
              </a:r>
              <a:endParaRPr lang="ko-KR" altLang="en-US" sz="900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02659" y="180891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이용방</a:t>
              </a:r>
              <a:r>
                <a:rPr lang="ko-KR" altLang="en-US" sz="900" dirty="0"/>
                <a:t>법</a:t>
              </a: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02869" y="224096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오시는길</a:t>
              </a:r>
              <a:endParaRPr lang="ko-KR" altLang="en-US" sz="900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43" name="TextBox 42"/>
            <p:cNvSpPr txBox="1"/>
            <p:nvPr/>
          </p:nvSpPr>
          <p:spPr>
            <a:xfrm>
              <a:off x="1964589" y="10071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이용방법</a:t>
              </a:r>
              <a:endParaRPr lang="ko-KR" altLang="en-US" sz="1100" b="1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3036309" y="1476524"/>
            <a:ext cx="3911955" cy="3819561"/>
            <a:chOff x="2662305" y="1476524"/>
            <a:chExt cx="3911955" cy="3819561"/>
          </a:xfrm>
        </p:grpSpPr>
        <p:pic>
          <p:nvPicPr>
            <p:cNvPr id="45" name="Picture 3" descr="C:\Users\baek\Desktop\capture-20181128-223700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1" t="26811" r="55263" b="-4760"/>
            <a:stretch/>
          </p:blipFill>
          <p:spPr bwMode="auto">
            <a:xfrm>
              <a:off x="2662305" y="1485857"/>
              <a:ext cx="1732568" cy="1783768"/>
            </a:xfrm>
            <a:prstGeom prst="rect">
              <a:avLst/>
            </a:prstGeom>
            <a:noFill/>
            <a:ln>
              <a:solidFill>
                <a:srgbClr val="009E4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baek\Desktop\capture-20181128-22370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57" t="31951" r="5636"/>
            <a:stretch/>
          </p:blipFill>
          <p:spPr bwMode="auto">
            <a:xfrm>
              <a:off x="4790896" y="1476524"/>
              <a:ext cx="1783364" cy="1783768"/>
            </a:xfrm>
            <a:prstGeom prst="rect">
              <a:avLst/>
            </a:prstGeom>
            <a:noFill/>
            <a:ln>
              <a:solidFill>
                <a:srgbClr val="009E4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baek\Desktop\capture-20181128-22393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9" t="2910" r="13714" b="23042"/>
            <a:stretch/>
          </p:blipFill>
          <p:spPr bwMode="auto">
            <a:xfrm>
              <a:off x="2886401" y="3343089"/>
              <a:ext cx="3576305" cy="195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t="23148" r="2396" b="26111"/>
          <a:stretch/>
        </p:blipFill>
        <p:spPr bwMode="auto">
          <a:xfrm>
            <a:off x="602436" y="980727"/>
            <a:ext cx="7987590" cy="274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336" y="1025272"/>
            <a:ext cx="57579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총 발행액</a:t>
            </a:r>
            <a:endParaRPr lang="ko-KR" altLang="en-US" sz="7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28049" y="1044322"/>
            <a:ext cx="6976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총 거래 건수</a:t>
            </a:r>
            <a:endParaRPr lang="ko-KR" altLang="en-US" sz="7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5733" y="1654294"/>
            <a:ext cx="66556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월별 </a:t>
            </a:r>
            <a:r>
              <a:rPr lang="ko-KR" altLang="en-US" sz="700" b="1" dirty="0" err="1" smtClean="0"/>
              <a:t>거래액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62962" y="1651268"/>
            <a:ext cx="7553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지역별 거래량</a:t>
            </a:r>
            <a:endParaRPr lang="ko-KR" altLang="en-US" sz="7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16228" y="3406636"/>
            <a:ext cx="338554" cy="1538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400" b="1" dirty="0" smtClean="0"/>
              <a:t>울릉도</a:t>
            </a:r>
            <a:endParaRPr lang="ko-KR" altLang="en-US" sz="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02779" y="3414142"/>
            <a:ext cx="287258" cy="1538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400" b="1" dirty="0" smtClean="0"/>
              <a:t>서면</a:t>
            </a:r>
            <a:endParaRPr lang="ko-KR" altLang="en-US" sz="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31485" y="3414142"/>
            <a:ext cx="287258" cy="1538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400" b="1" dirty="0" smtClean="0"/>
              <a:t>북면</a:t>
            </a:r>
            <a:endParaRPr lang="ko-KR" altLang="en-US" sz="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651079" y="1053847"/>
            <a:ext cx="66556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금일 </a:t>
            </a:r>
            <a:r>
              <a:rPr lang="ko-KR" altLang="en-US" sz="700" b="1" dirty="0" err="1" smtClean="0"/>
              <a:t>거래액</a:t>
            </a:r>
            <a:endParaRPr lang="ko-KR" altLang="en-US" sz="700" b="1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9" t="23148" r="43906" b="66324"/>
          <a:stretch/>
        </p:blipFill>
        <p:spPr bwMode="auto">
          <a:xfrm>
            <a:off x="4593577" y="980727"/>
            <a:ext cx="1996898" cy="5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38039" y="1037749"/>
            <a:ext cx="78739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금일 거래 건수</a:t>
            </a:r>
            <a:endParaRPr lang="ko-KR" altLang="en-US" sz="7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07633" y="3838187"/>
            <a:ext cx="2586298" cy="1537733"/>
            <a:chOff x="607633" y="3838187"/>
            <a:chExt cx="2586298" cy="15377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03" t="52207" r="3396" b="21867"/>
            <a:stretch/>
          </p:blipFill>
          <p:spPr bwMode="auto">
            <a:xfrm>
              <a:off x="617675" y="3861048"/>
              <a:ext cx="2576256" cy="1514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17675" y="3838187"/>
              <a:ext cx="84510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연령별 이용현황</a:t>
              </a:r>
              <a:endParaRPr lang="ko-KR" altLang="en-US" sz="7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675" y="4053435"/>
              <a:ext cx="47000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/>
                <a:t>20</a:t>
              </a:r>
              <a:r>
                <a:rPr lang="ko-KR" altLang="en-US" sz="500" dirty="0" smtClean="0"/>
                <a:t>대 이하</a:t>
              </a:r>
              <a:endParaRPr lang="ko-KR" altLang="en-US" sz="5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7633" y="4365104"/>
              <a:ext cx="582211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/>
                <a:t>30</a:t>
              </a:r>
              <a:r>
                <a:rPr lang="ko-KR" altLang="en-US" sz="500" dirty="0" smtClean="0"/>
                <a:t>대 이하     </a:t>
              </a:r>
              <a:endParaRPr lang="ko-KR" altLang="en-US" sz="5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7675" y="4717524"/>
              <a:ext cx="582211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/>
                <a:t>40</a:t>
              </a:r>
              <a:r>
                <a:rPr lang="ko-KR" altLang="en-US" sz="500" dirty="0" smtClean="0"/>
                <a:t>대 이하     </a:t>
              </a:r>
              <a:endParaRPr lang="ko-KR" altLang="en-US" sz="5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7096" y="5051276"/>
              <a:ext cx="582211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/>
                <a:t>50</a:t>
              </a:r>
              <a:r>
                <a:rPr lang="ko-KR" altLang="en-US" sz="500" dirty="0" smtClean="0"/>
                <a:t>대 이상     </a:t>
              </a:r>
              <a:endParaRPr lang="ko-KR" altLang="en-US" sz="5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03728" y="3849617"/>
            <a:ext cx="2586298" cy="1537733"/>
            <a:chOff x="607633" y="3838187"/>
            <a:chExt cx="2586298" cy="1537733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03" t="52207" r="3396" b="21867"/>
            <a:stretch/>
          </p:blipFill>
          <p:spPr bwMode="auto">
            <a:xfrm>
              <a:off x="617675" y="3861048"/>
              <a:ext cx="2576256" cy="1514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617675" y="3838187"/>
              <a:ext cx="84510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업종별 이용현황</a:t>
              </a:r>
              <a:endParaRPr lang="ko-KR" altLang="en-US" sz="7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7675" y="4053435"/>
              <a:ext cx="42191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음식점  </a:t>
              </a:r>
              <a:endParaRPr lang="ko-KR" altLang="en-US" sz="5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7633" y="4365104"/>
              <a:ext cx="559769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레저           </a:t>
              </a:r>
              <a:endParaRPr lang="ko-KR" altLang="en-US" sz="5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7675" y="4717524"/>
              <a:ext cx="35779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숙박  </a:t>
              </a:r>
              <a:endParaRPr lang="ko-KR" altLang="en-US" sz="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7096" y="5051276"/>
              <a:ext cx="47000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기타       </a:t>
              </a:r>
              <a:endParaRPr lang="ko-KR" altLang="en-US" sz="5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311747" y="3849617"/>
            <a:ext cx="2586298" cy="879337"/>
            <a:chOff x="3311747" y="3849617"/>
            <a:chExt cx="2586298" cy="879337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03" t="52207" r="3396" b="33135"/>
            <a:stretch/>
          </p:blipFill>
          <p:spPr bwMode="auto">
            <a:xfrm>
              <a:off x="3321789" y="3872478"/>
              <a:ext cx="2576256" cy="85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3321789" y="3849617"/>
              <a:ext cx="755335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성별 이용현황</a:t>
              </a:r>
              <a:endParaRPr lang="ko-KR" altLang="en-US" sz="7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21789" y="4064865"/>
              <a:ext cx="402674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남성    </a:t>
              </a:r>
              <a:endParaRPr lang="ko-KR" altLang="en-US" sz="5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1747" y="4376534"/>
              <a:ext cx="559769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여성           </a:t>
              </a:r>
              <a:endParaRPr lang="ko-KR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9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538345"/>
            <a:chOff x="251520" y="620688"/>
            <a:chExt cx="1416306" cy="1538345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커뮤니티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가맹점 게시판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자유 게시판</a:t>
              </a:r>
              <a:endParaRPr lang="ko-KR" altLang="en-US" sz="900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75794" y="2159033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133" name="TextBox 132"/>
            <p:cNvSpPr txBox="1"/>
            <p:nvPr/>
          </p:nvSpPr>
          <p:spPr>
            <a:xfrm>
              <a:off x="1964589" y="1007150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가맹점 게시판</a:t>
              </a:r>
              <a:endParaRPr lang="ko-KR" altLang="en-US" sz="1100" b="1" dirty="0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6" name="직사각형 205"/>
          <p:cNvSpPr/>
          <p:nvPr/>
        </p:nvSpPr>
        <p:spPr>
          <a:xfrm>
            <a:off x="6372200" y="1458048"/>
            <a:ext cx="1296144" cy="2546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751722" y="1461081"/>
            <a:ext cx="449012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검색</a:t>
            </a:r>
            <a:endParaRPr lang="ko-KR" altLang="en-US" sz="11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105653" y="183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번</a:t>
            </a:r>
            <a:r>
              <a:rPr lang="ko-KR" altLang="en-US" sz="1050" b="1" dirty="0"/>
              <a:t>호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20271" y="183933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제목</a:t>
            </a:r>
            <a:endParaRPr lang="ko-KR" altLang="en-US" sz="105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5364088" y="18273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작성자</a:t>
            </a:r>
            <a:endParaRPr lang="ko-KR" altLang="en-US" sz="105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6207925" y="18273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등록일</a:t>
            </a:r>
            <a:endParaRPr lang="ko-KR" altLang="en-US" sz="105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7151729" y="18273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조회수</a:t>
            </a:r>
            <a:endParaRPr lang="ko-KR" altLang="en-US" sz="1050" b="1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2092595" y="1772816"/>
            <a:ext cx="61638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182597" y="222863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</a:t>
            </a:r>
            <a:endParaRPr lang="ko-KR" altLang="en-US" sz="9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690803" y="224207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가맹점 글</a:t>
            </a:r>
            <a:endParaRPr lang="ko-KR" alt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430764" y="2228632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asd2</a:t>
            </a:r>
            <a:endParaRPr lang="ko-KR" altLang="en-US" sz="900" dirty="0"/>
          </a:p>
        </p:txBody>
      </p:sp>
      <p:sp>
        <p:nvSpPr>
          <p:cNvPr id="199" name="TextBox 198"/>
          <p:cNvSpPr txBox="1"/>
          <p:nvPr/>
        </p:nvSpPr>
        <p:spPr>
          <a:xfrm>
            <a:off x="6247198" y="222863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200" name="TextBox 199"/>
          <p:cNvSpPr txBox="1"/>
          <p:nvPr/>
        </p:nvSpPr>
        <p:spPr>
          <a:xfrm>
            <a:off x="7247082" y="2228632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195" name="직선 연결선 194"/>
          <p:cNvCxnSpPr/>
          <p:nvPr/>
        </p:nvCxnSpPr>
        <p:spPr>
          <a:xfrm>
            <a:off x="2085628" y="2532906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186789" y="262067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</a:t>
            </a:r>
            <a:endParaRPr lang="ko-KR" alt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694995" y="263411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가맹점 글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434956" y="2620670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test</a:t>
            </a:r>
            <a:endParaRPr lang="ko-KR" altLang="en-US" sz="9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251390" y="262067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193" name="TextBox 192"/>
          <p:cNvSpPr txBox="1"/>
          <p:nvPr/>
        </p:nvSpPr>
        <p:spPr>
          <a:xfrm>
            <a:off x="7251274" y="2620670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188" name="직선 연결선 187"/>
          <p:cNvCxnSpPr/>
          <p:nvPr/>
        </p:nvCxnSpPr>
        <p:spPr>
          <a:xfrm>
            <a:off x="2089820" y="2924944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2187057" y="299695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19</a:t>
            </a:r>
            <a:endParaRPr lang="ko-KR" altLang="en-US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695263" y="301039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가맹점 글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435224" y="299695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dnsoa1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51658" y="299695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251542" y="2996952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181" name="직선 연결선 180"/>
          <p:cNvCxnSpPr/>
          <p:nvPr/>
        </p:nvCxnSpPr>
        <p:spPr>
          <a:xfrm>
            <a:off x="2090088" y="3301226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187057" y="339370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18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695263" y="340715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가맹점 글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435224" y="3393708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sdsdsf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251658" y="339370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251542" y="3393708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2090088" y="3697982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182597" y="377951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17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690803" y="37929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가맹점 글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30764" y="377951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yoon9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247198" y="377951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47082" y="3779515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2085628" y="4083789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182597" y="417627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16</a:t>
            </a:r>
            <a:endParaRPr lang="ko-KR" altLang="en-US" sz="9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690803" y="418971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가맹점 글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430764" y="4176271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rcman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247198" y="417627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247082" y="4176271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160" name="직선 연결선 159"/>
          <p:cNvCxnSpPr/>
          <p:nvPr/>
        </p:nvCxnSpPr>
        <p:spPr>
          <a:xfrm>
            <a:off x="2085628" y="4480545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187930" y="456207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96136" y="457552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가맹점 글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436097" y="4562078"/>
            <a:ext cx="583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ggg998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252531" y="456207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52415" y="4562078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153" name="직선 연결선 152"/>
          <p:cNvCxnSpPr/>
          <p:nvPr/>
        </p:nvCxnSpPr>
        <p:spPr>
          <a:xfrm>
            <a:off x="2090961" y="4866352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592170" y="4941168"/>
            <a:ext cx="267862" cy="216024"/>
          </a:xfrm>
          <a:prstGeom prst="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40" name="직사각형 139"/>
          <p:cNvSpPr/>
          <p:nvPr/>
        </p:nvSpPr>
        <p:spPr>
          <a:xfrm>
            <a:off x="4860032" y="4941168"/>
            <a:ext cx="267862" cy="21602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30134" y="4941168"/>
            <a:ext cx="267862" cy="21602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2080563" y="2132856"/>
            <a:ext cx="61638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722460" y="182577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추천</a:t>
            </a:r>
            <a:endParaRPr lang="ko-KR" altLang="en-US" sz="1050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7751138" y="2227104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endParaRPr lang="ko-KR" altLang="en-US" sz="9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755330" y="261914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52</a:t>
            </a:r>
            <a:endParaRPr lang="ko-KR" altLang="en-US" sz="900" dirty="0"/>
          </a:p>
        </p:txBody>
      </p:sp>
      <p:sp>
        <p:nvSpPr>
          <p:cNvPr id="212" name="TextBox 211"/>
          <p:cNvSpPr txBox="1"/>
          <p:nvPr/>
        </p:nvSpPr>
        <p:spPr>
          <a:xfrm>
            <a:off x="7755598" y="299542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755598" y="339218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76</a:t>
            </a:r>
            <a:endParaRPr lang="ko-KR" altLang="en-US" sz="9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751138" y="37779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751138" y="41747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756471" y="456055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</a:t>
            </a:r>
            <a:endParaRPr lang="ko-KR" altLang="en-US" sz="900" dirty="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7668344" y="491764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589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538345"/>
            <a:chOff x="251520" y="620688"/>
            <a:chExt cx="1416306" cy="1538345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커뮤니티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가맹점 게시판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자유 게시판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794" y="2159033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0" name="TextBox 29"/>
            <p:cNvSpPr txBox="1"/>
            <p:nvPr/>
          </p:nvSpPr>
          <p:spPr>
            <a:xfrm>
              <a:off x="1964589" y="1007150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가맹점 게시판</a:t>
              </a:r>
              <a:endParaRPr lang="ko-KR" altLang="en-US" sz="1100" b="1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051311" y="1512054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가맹점 게시판 글 제목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78142" y="1819833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ss9s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2102206" y="2180800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78938" y="2339507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07823" y="3765521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69367" y="3765520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19129" y="3765520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84967" y="376551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확인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78226" y="181983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2018-12-01</a:t>
            </a:r>
            <a:endParaRPr lang="ko-KR" altLang="en-US" sz="1050" dirty="0"/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A101910E-6F8B-4212-AA49-CA2558B9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" t="46077" r="95523" b="47923"/>
          <a:stretch/>
        </p:blipFill>
        <p:spPr>
          <a:xfrm>
            <a:off x="2115871" y="3728146"/>
            <a:ext cx="224137" cy="2063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A101910E-6F8B-4212-AA49-CA2558B9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4" t="45578" r="90249" b="47868"/>
          <a:stretch/>
        </p:blipFill>
        <p:spPr>
          <a:xfrm>
            <a:off x="2749052" y="3717032"/>
            <a:ext cx="230275" cy="225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6872" y="372814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291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973198" y="372814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291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136546" y="4293096"/>
            <a:ext cx="4982583" cy="23954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0759" y="40050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댓글</a:t>
            </a:r>
            <a:endParaRPr lang="ko-KR" altLang="en-US" sz="700" b="1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2115871" y="4205119"/>
            <a:ext cx="60779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282072" y="4293096"/>
            <a:ext cx="818320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댓글달기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73817" y="4622011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2842040" y="4653136"/>
            <a:ext cx="1768" cy="1385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46562" y="461248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분전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2296872" y="484331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2293906" y="5085184"/>
            <a:ext cx="57344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896766" y="4859631"/>
            <a:ext cx="170555" cy="17055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538345"/>
            <a:chOff x="251520" y="620688"/>
            <a:chExt cx="1416306" cy="1538345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커뮤니티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가맹점 게시판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자유 게시판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794" y="2159033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051311" y="1512054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가맹점 게시판 글 제목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2102206" y="1844824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78938" y="2003531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endParaRPr lang="ko-KR" altLang="en-US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707823" y="3429545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69367" y="3429544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19129" y="3429544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</a:t>
            </a:r>
            <a:r>
              <a:rPr lang="ko-KR" altLang="en-US" sz="1000" b="1" dirty="0"/>
              <a:t>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6" name="TextBox 35"/>
            <p:cNvSpPr txBox="1"/>
            <p:nvPr/>
          </p:nvSpPr>
          <p:spPr>
            <a:xfrm>
              <a:off x="1964589" y="1007150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가맹점 게시판</a:t>
              </a:r>
              <a:endParaRPr lang="ko-KR" altLang="en-US" sz="1100" b="1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43" name="직사각형 42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51520" y="620688"/>
            <a:ext cx="1416306" cy="1538345"/>
            <a:chOff x="251520" y="620688"/>
            <a:chExt cx="1416306" cy="1538345"/>
          </a:xfrm>
        </p:grpSpPr>
        <p:sp>
          <p:nvSpPr>
            <p:cNvPr id="46" name="직사각형 45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커뮤니티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가맹점 게시판</a:t>
              </a:r>
              <a:endParaRPr lang="ko-KR" altLang="en-US" sz="900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2659" y="1808912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자유 게시판</a:t>
              </a:r>
              <a:endParaRPr lang="ko-KR" altLang="en-US" sz="900" dirty="0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5794" y="2159033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54" name="TextBox 53"/>
            <p:cNvSpPr txBox="1"/>
            <p:nvPr/>
          </p:nvSpPr>
          <p:spPr>
            <a:xfrm>
              <a:off x="1964589" y="100715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자유 게시판</a:t>
              </a:r>
              <a:endParaRPr lang="ko-KR" altLang="en-US" sz="1100" b="1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6372200" y="1458048"/>
            <a:ext cx="1296144" cy="2546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751722" y="1461081"/>
            <a:ext cx="449012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검색</a:t>
            </a:r>
            <a:endParaRPr lang="ko-KR" alt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105653" y="183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번</a:t>
            </a:r>
            <a:r>
              <a:rPr lang="ko-KR" altLang="en-US" sz="1050" b="1" dirty="0"/>
              <a:t>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20271" y="183933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제목</a:t>
            </a:r>
            <a:endParaRPr lang="ko-KR" altLang="en-US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64088" y="18273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작성자</a:t>
            </a:r>
            <a:endParaRPr lang="ko-KR" altLang="en-US" sz="105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07925" y="18273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등록일</a:t>
            </a:r>
            <a:endParaRPr lang="ko-KR" altLang="en-US" sz="105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51729" y="18273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조회수</a:t>
            </a:r>
            <a:endParaRPr lang="ko-KR" altLang="en-US" sz="1050" b="1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2092595" y="1772816"/>
            <a:ext cx="61638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82597" y="222863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690803" y="224207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자유게시판 글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5430764" y="2228632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asd2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6247198" y="222863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7247082" y="2228632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2085628" y="2532906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86789" y="262067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4995" y="263411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자유게시판 </a:t>
            </a:r>
            <a:r>
              <a:rPr lang="ko-KR" altLang="en-US" sz="900" dirty="0" smtClean="0"/>
              <a:t>글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5434956" y="2620670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test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6251390" y="262067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7251274" y="2620670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2089820" y="2924944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87057" y="299695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19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2695263" y="301039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자유게시판 </a:t>
            </a:r>
            <a:r>
              <a:rPr lang="ko-KR" altLang="en-US" sz="900" dirty="0" smtClean="0"/>
              <a:t>글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5435224" y="299695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dnsoa1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251658" y="299695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251542" y="2996952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2090088" y="3301226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87057" y="339370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18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2695263" y="340715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자유게시판 </a:t>
            </a:r>
            <a:r>
              <a:rPr lang="ko-KR" altLang="en-US" sz="900" dirty="0" smtClean="0"/>
              <a:t>글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5224" y="3393708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sdsdsf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251658" y="339370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7251542" y="3393708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2090088" y="3697982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82597" y="377951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17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2690803" y="379295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자유게시판 </a:t>
            </a:r>
            <a:r>
              <a:rPr lang="ko-KR" altLang="en-US" sz="900" dirty="0" smtClean="0"/>
              <a:t>글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5430764" y="377951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yoon9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6247198" y="377951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247082" y="3779515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2085628" y="4083789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82597" y="417627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16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2690803" y="418971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자유게시판 </a:t>
            </a:r>
            <a:r>
              <a:rPr lang="ko-KR" altLang="en-US" sz="900" dirty="0" smtClean="0"/>
              <a:t>글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5430764" y="4176271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rcman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6247198" y="417627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247082" y="4176271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2085628" y="4480545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87930" y="456207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6136" y="4575522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자유게시판 글 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36097" y="4562078"/>
            <a:ext cx="583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ggg998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252531" y="456207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2018-12-01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252415" y="4562078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218</a:t>
            </a:r>
            <a:endParaRPr lang="ko-KR" altLang="en-US" sz="900" dirty="0"/>
          </a:p>
        </p:txBody>
      </p:sp>
      <p:cxnSp>
        <p:nvCxnSpPr>
          <p:cNvPr id="105" name="직선 연결선 104"/>
          <p:cNvCxnSpPr/>
          <p:nvPr/>
        </p:nvCxnSpPr>
        <p:spPr>
          <a:xfrm>
            <a:off x="2090961" y="4866352"/>
            <a:ext cx="616384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592170" y="4941168"/>
            <a:ext cx="267862" cy="216024"/>
          </a:xfrm>
          <a:prstGeom prst="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07" name="직사각형 106"/>
          <p:cNvSpPr/>
          <p:nvPr/>
        </p:nvSpPr>
        <p:spPr>
          <a:xfrm>
            <a:off x="4860032" y="4941168"/>
            <a:ext cx="267862" cy="21602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130134" y="4941168"/>
            <a:ext cx="267862" cy="21602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2080563" y="2132856"/>
            <a:ext cx="61638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722460" y="182577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추천</a:t>
            </a:r>
            <a:endParaRPr lang="ko-KR" altLang="en-US" sz="105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751138" y="2227104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55330" y="261914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52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55598" y="299542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755598" y="339218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76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751138" y="37779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751138" y="41747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56471" y="456055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21</a:t>
            </a:r>
            <a:endParaRPr lang="ko-KR" altLang="en-US" sz="9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668344" y="491764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410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538345"/>
            <a:chOff x="251520" y="620688"/>
            <a:chExt cx="1416306" cy="1538345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커뮤니티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가맹점 게시판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자유 게시판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794" y="2159033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051311" y="151205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자유 게시판 글 제목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078142" y="1819833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ss9s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2102206" y="2180800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78938" y="2339507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707823" y="3765521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69367" y="3765520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19129" y="3765520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84967" y="3765519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확인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278226" y="181983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2018-12-01</a:t>
            </a:r>
            <a:endParaRPr lang="ko-KR" altLang="en-US" sz="1050" dirty="0"/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A101910E-6F8B-4212-AA49-CA2558B9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" t="46077" r="95523" b="47923"/>
          <a:stretch/>
        </p:blipFill>
        <p:spPr>
          <a:xfrm>
            <a:off x="2115871" y="3728146"/>
            <a:ext cx="224137" cy="2063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101910E-6F8B-4212-AA49-CA2558B9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4" t="45578" r="90249" b="47868"/>
          <a:stretch/>
        </p:blipFill>
        <p:spPr>
          <a:xfrm>
            <a:off x="2749052" y="3717032"/>
            <a:ext cx="230275" cy="2254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296872" y="372814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291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2973198" y="372814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291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2136546" y="4293096"/>
            <a:ext cx="4982583" cy="23954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140759" y="40050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댓글</a:t>
            </a:r>
            <a:endParaRPr lang="ko-KR" altLang="en-US" sz="700" b="1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115871" y="4205119"/>
            <a:ext cx="60779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7282072" y="4293096"/>
            <a:ext cx="818320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댓글달기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73817" y="4622011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2842040" y="4653136"/>
            <a:ext cx="1768" cy="1385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46562" y="461248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분전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6872" y="484331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2293906" y="5085184"/>
            <a:ext cx="57344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52" name="TextBox 51"/>
            <p:cNvSpPr txBox="1"/>
            <p:nvPr/>
          </p:nvSpPr>
          <p:spPr>
            <a:xfrm>
              <a:off x="1964589" y="100715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자유 게시판</a:t>
              </a:r>
              <a:endParaRPr lang="ko-KR" altLang="en-US" sz="1100" b="1" dirty="0"/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896766" y="4859631"/>
            <a:ext cx="170555" cy="17055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538345"/>
            <a:chOff x="251520" y="620688"/>
            <a:chExt cx="1416306" cy="1538345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커뮤니티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가맹점 게시판</a:t>
              </a:r>
              <a:endParaRPr lang="ko-KR" altLang="en-US" sz="9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2659" y="1808912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자유 게시판</a:t>
              </a:r>
              <a:endParaRPr lang="ko-KR" altLang="en-US" sz="900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75794" y="2159033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051311" y="151205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자유 게시판 글 제목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102206" y="1844824"/>
            <a:ext cx="6137423" cy="14760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78938" y="2003531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r>
              <a:rPr lang="ko-KR" altLang="en-US" sz="1000" dirty="0" err="1"/>
              <a:t>게시글</a:t>
            </a:r>
            <a:r>
              <a:rPr lang="ko-KR" altLang="en-US" sz="1000" dirty="0"/>
              <a:t> 내용</a:t>
            </a:r>
          </a:p>
          <a:p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707823" y="3429545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69367" y="3429544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19129" y="3429544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</a:t>
            </a:r>
            <a:r>
              <a:rPr lang="ko-KR" altLang="en-US" sz="1000" b="1" dirty="0"/>
              <a:t>록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52" name="TextBox 51"/>
            <p:cNvSpPr txBox="1"/>
            <p:nvPr/>
          </p:nvSpPr>
          <p:spPr>
            <a:xfrm>
              <a:off x="1964589" y="100715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자유 게시판</a:t>
              </a:r>
              <a:endParaRPr lang="ko-KR" altLang="en-US" sz="1100" b="1" dirty="0"/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2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1" name="TextBox 30"/>
            <p:cNvSpPr txBox="1"/>
            <p:nvPr/>
          </p:nvSpPr>
          <p:spPr>
            <a:xfrm>
              <a:off x="1964589" y="100715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가맹점 조회</a:t>
              </a:r>
              <a:endParaRPr lang="ko-KR" altLang="en-US" sz="1100" b="1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251520" y="620688"/>
            <a:ext cx="1416306" cy="2376264"/>
            <a:chOff x="251520" y="620688"/>
            <a:chExt cx="1416306" cy="2376264"/>
          </a:xfrm>
        </p:grpSpPr>
        <p:sp>
          <p:nvSpPr>
            <p:cNvPr id="21" name="직사각형 20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557" y="8248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가맹점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5536" y="1370441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전체</a:t>
              </a:r>
              <a:endParaRPr lang="ko-KR" altLang="en-US" sz="9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2659" y="224099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서면</a:t>
              </a:r>
              <a:endParaRPr lang="ko-KR" altLang="en-US" sz="900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75584" y="256490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2869" y="2673040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북면</a:t>
              </a:r>
              <a:endParaRPr lang="ko-KR" altLang="en-US" sz="900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75794" y="299695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7645" y="1808944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울릉군</a:t>
              </a:r>
              <a:endParaRPr lang="ko-KR" altLang="en-US" sz="9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70570" y="2132856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6372200" y="1340768"/>
            <a:ext cx="1296144" cy="2546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51722" y="1343801"/>
            <a:ext cx="449012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검색</a:t>
            </a:r>
            <a:endParaRPr lang="ko-KR" altLang="en-US" sz="11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2108041" y="1675626"/>
            <a:ext cx="6088181" cy="3433908"/>
            <a:chOff x="2127384" y="1877820"/>
            <a:chExt cx="6088181" cy="3433908"/>
          </a:xfrm>
        </p:grpSpPr>
        <p:grpSp>
          <p:nvGrpSpPr>
            <p:cNvPr id="66" name="그룹 65"/>
            <p:cNvGrpSpPr/>
            <p:nvPr/>
          </p:nvGrpSpPr>
          <p:grpSpPr>
            <a:xfrm>
              <a:off x="2130038" y="1877820"/>
              <a:ext cx="6085527" cy="1706795"/>
              <a:chOff x="2130038" y="1877820"/>
              <a:chExt cx="6085527" cy="170679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130038" y="1889351"/>
                <a:ext cx="1439863" cy="1683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684642" y="1880952"/>
                <a:ext cx="1449000" cy="169206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220072" y="1880952"/>
                <a:ext cx="1449000" cy="169206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766565" y="1877820"/>
                <a:ext cx="1449000" cy="169519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2"/>
              <a:srcRect l="1947" t="25609" r="76891" b="46405"/>
              <a:stretch/>
            </p:blipFill>
            <p:spPr>
              <a:xfrm>
                <a:off x="2170400" y="1911350"/>
                <a:ext cx="1399501" cy="1301626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947" t="25609" r="76891" b="46405"/>
              <a:stretch/>
            </p:blipFill>
            <p:spPr>
              <a:xfrm>
                <a:off x="3717429" y="1916832"/>
                <a:ext cx="1399501" cy="1301626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2"/>
              <a:srcRect l="1947" t="25609" r="76891" b="46405"/>
              <a:stretch/>
            </p:blipFill>
            <p:spPr>
              <a:xfrm>
                <a:off x="5260731" y="1916832"/>
                <a:ext cx="1399501" cy="1301626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2"/>
              <a:srcRect l="1947" t="25609" r="76891" b="46405"/>
              <a:stretch/>
            </p:blipFill>
            <p:spPr>
              <a:xfrm>
                <a:off x="6801474" y="1916832"/>
                <a:ext cx="1399501" cy="1301626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2170400" y="3191374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상계 방앗간</a:t>
                </a:r>
                <a:endParaRPr lang="ko-KR" altLang="en-US" sz="8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55868" y="3191374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상계 방앗간</a:t>
                </a:r>
                <a:endParaRPr lang="ko-KR" altLang="en-US" sz="8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315783" y="3191374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상계 방앗간</a:t>
                </a:r>
                <a:endParaRPr lang="ko-KR" altLang="en-US" sz="8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849704" y="3191374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상계 방앗간</a:t>
                </a:r>
                <a:endParaRPr lang="ko-KR" altLang="en-US" sz="8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56065" y="3369171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서면</a:t>
                </a:r>
                <a:endParaRPr lang="ko-KR" altLang="en-US" sz="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698902" y="335757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서면</a:t>
                </a:r>
                <a:endParaRPr lang="ko-KR" altLang="en-US" sz="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56455" y="335757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서면</a:t>
                </a:r>
                <a:endParaRPr lang="ko-KR" altLang="en-US" sz="8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04011" y="335126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서면</a:t>
                </a:r>
                <a:endParaRPr lang="ko-KR" altLang="en-US" sz="8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127384" y="3604933"/>
              <a:ext cx="6085527" cy="1706795"/>
              <a:chOff x="2130038" y="1877820"/>
              <a:chExt cx="6085527" cy="170679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130038" y="1889351"/>
                <a:ext cx="1439863" cy="1683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684642" y="1880952"/>
                <a:ext cx="1449000" cy="169206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220072" y="1880952"/>
                <a:ext cx="1449000" cy="169206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6766565" y="1877820"/>
                <a:ext cx="1449000" cy="1695196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2"/>
              <a:srcRect l="1947" t="25609" r="76891" b="46405"/>
              <a:stretch/>
            </p:blipFill>
            <p:spPr>
              <a:xfrm>
                <a:off x="2170400" y="1911350"/>
                <a:ext cx="1399501" cy="1301626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 rotWithShape="1">
              <a:blip r:embed="rId2"/>
              <a:srcRect l="1947" t="25609" r="76891" b="46405"/>
              <a:stretch/>
            </p:blipFill>
            <p:spPr>
              <a:xfrm>
                <a:off x="3717429" y="1916832"/>
                <a:ext cx="1399501" cy="1301626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2"/>
              <a:srcRect l="1947" t="25609" r="76891" b="46405"/>
              <a:stretch/>
            </p:blipFill>
            <p:spPr>
              <a:xfrm>
                <a:off x="5260731" y="1916832"/>
                <a:ext cx="1399501" cy="1301626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2"/>
              <a:srcRect l="1947" t="25609" r="76891" b="46405"/>
              <a:stretch/>
            </p:blipFill>
            <p:spPr>
              <a:xfrm>
                <a:off x="6801474" y="1916832"/>
                <a:ext cx="1399501" cy="1301626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170400" y="3191374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상계 방앗간</a:t>
                </a:r>
                <a:endParaRPr lang="ko-KR" altLang="en-US" sz="8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755868" y="3191374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상계 방앗간</a:t>
                </a:r>
                <a:endParaRPr lang="ko-KR" altLang="en-US" sz="80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315783" y="3191374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상계 방앗간</a:t>
                </a:r>
                <a:endParaRPr lang="ko-KR" altLang="en-US" sz="800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49704" y="3191374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/>
                  <a:t>상계 방앗간</a:t>
                </a:r>
                <a:endParaRPr lang="ko-KR" altLang="en-US" sz="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156065" y="3369171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서면</a:t>
                </a:r>
                <a:endParaRPr lang="ko-KR" altLang="en-US" sz="8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698902" y="335757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서면</a:t>
                </a:r>
                <a:endParaRPr lang="ko-KR" altLang="en-US" sz="8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256455" y="335757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서면</a:t>
                </a:r>
                <a:endParaRPr lang="ko-KR" altLang="en-US" sz="8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804011" y="335126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서면</a:t>
                </a:r>
                <a:endParaRPr lang="ko-KR" altLang="en-US" sz="800" dirty="0"/>
              </a:p>
            </p:txBody>
          </p:sp>
        </p:grpSp>
      </p:grpSp>
      <p:sp>
        <p:nvSpPr>
          <p:cNvPr id="85" name="직사각형 84"/>
          <p:cNvSpPr/>
          <p:nvPr/>
        </p:nvSpPr>
        <p:spPr>
          <a:xfrm>
            <a:off x="4690385" y="5229200"/>
            <a:ext cx="267862" cy="216024"/>
          </a:xfrm>
          <a:prstGeom prst="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4958247" y="5229200"/>
            <a:ext cx="267862" cy="21602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28349" y="5229200"/>
            <a:ext cx="267862" cy="21602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1520" y="620688"/>
            <a:ext cx="1416306" cy="2376264"/>
            <a:chOff x="251520" y="620688"/>
            <a:chExt cx="1416306" cy="2376264"/>
          </a:xfrm>
        </p:grpSpPr>
        <p:sp>
          <p:nvSpPr>
            <p:cNvPr id="90" name="직사각형 89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4557" y="8248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가맹점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95536" y="1370441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전체</a:t>
              </a:r>
              <a:endParaRPr lang="ko-KR" altLang="en-US" sz="900" dirty="0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02659" y="224099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서면</a:t>
              </a:r>
              <a:endParaRPr lang="ko-KR" altLang="en-US" sz="9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75584" y="256490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02869" y="2673040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북면</a:t>
              </a:r>
              <a:endParaRPr lang="ko-KR" altLang="en-US" sz="900" dirty="0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275794" y="299695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97645" y="1808944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울릉군</a:t>
              </a:r>
              <a:endParaRPr lang="ko-KR" altLang="en-US" sz="900" dirty="0"/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270570" y="2132856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104" name="TextBox 103"/>
            <p:cNvSpPr txBox="1"/>
            <p:nvPr/>
          </p:nvSpPr>
          <p:spPr>
            <a:xfrm>
              <a:off x="1964589" y="1007150"/>
              <a:ext cx="12218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가맹점 상세정보</a:t>
              </a:r>
              <a:endParaRPr lang="ko-KR" altLang="en-US" sz="1100" b="1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051311" y="151205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가맹점 상호명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2084988" y="2996952"/>
            <a:ext cx="6137423" cy="46805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661980" y="4941168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확인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73286" y="4941167"/>
            <a:ext cx="531806" cy="239543"/>
          </a:xfrm>
          <a:prstGeom prst="round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25355" y="1882257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업종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음식점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2124588" y="2132856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지역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서면</a:t>
            </a:r>
            <a:endParaRPr lang="ko-KR" alt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4807934" y="1874937"/>
            <a:ext cx="2140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홈페이지</a:t>
            </a:r>
            <a:r>
              <a:rPr lang="en-US" altLang="ko-KR" sz="1050" dirty="0" smtClean="0"/>
              <a:t>: http://www.naver.com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4807934" y="2132112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: 02-232-1122</a:t>
            </a:r>
            <a:endParaRPr lang="ko-KR" alt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13496" y="2396071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주소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울릉도 서면 </a:t>
            </a:r>
            <a:r>
              <a:rPr lang="en-US" altLang="ko-KR" sz="1050" dirty="0" smtClean="0"/>
              <a:t>xxx </a:t>
            </a:r>
            <a:r>
              <a:rPr lang="en-US" altLang="ko-KR" sz="1050" dirty="0" err="1" smtClean="0"/>
              <a:t>xxxx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xxxxxx</a:t>
            </a:r>
            <a:endParaRPr lang="ko-KR" alt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06475" y="2661498"/>
            <a:ext cx="16129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영업시간</a:t>
            </a:r>
            <a:r>
              <a:rPr lang="en-US" altLang="ko-KR" sz="1050" dirty="0" smtClean="0"/>
              <a:t>: 09:00 – 21:00</a:t>
            </a:r>
            <a:endParaRPr lang="ko-KR" altLang="en-US" sz="1050" dirty="0"/>
          </a:p>
        </p:txBody>
      </p:sp>
      <p:sp>
        <p:nvSpPr>
          <p:cNvPr id="109" name="직사각형 108"/>
          <p:cNvSpPr/>
          <p:nvPr/>
        </p:nvSpPr>
        <p:spPr>
          <a:xfrm>
            <a:off x="2084988" y="1845727"/>
            <a:ext cx="6137423" cy="108873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73139" y="314096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가맹점 </a:t>
            </a:r>
            <a:r>
              <a:rPr lang="ko-KR" altLang="en-US" sz="1050" dirty="0" err="1" smtClean="0"/>
              <a:t>소개글</a:t>
            </a:r>
            <a:endParaRPr lang="ko-KR" altLang="en-US" sz="105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083663" y="3501008"/>
            <a:ext cx="6110198" cy="1315307"/>
            <a:chOff x="2083663" y="4008066"/>
            <a:chExt cx="6110198" cy="1315307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 rotWithShape="1">
            <a:blip r:embed="rId2"/>
            <a:srcRect l="1947" t="25609" r="76891" b="46405"/>
            <a:stretch/>
          </p:blipFill>
          <p:spPr>
            <a:xfrm>
              <a:off x="2083663" y="4009914"/>
              <a:ext cx="1399501" cy="1301626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2"/>
            <a:srcRect l="1947" t="25609" r="76891" b="46405"/>
            <a:stretch/>
          </p:blipFill>
          <p:spPr>
            <a:xfrm>
              <a:off x="3632529" y="4008066"/>
              <a:ext cx="1399501" cy="1301626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2"/>
            <a:srcRect l="1947" t="25609" r="76891" b="46405"/>
            <a:stretch/>
          </p:blipFill>
          <p:spPr>
            <a:xfrm>
              <a:off x="5205838" y="4013376"/>
              <a:ext cx="1399501" cy="1301626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 rotWithShape="1">
            <a:blip r:embed="rId2"/>
            <a:srcRect l="1947" t="25609" r="76891" b="46405"/>
            <a:stretch/>
          </p:blipFill>
          <p:spPr>
            <a:xfrm>
              <a:off x="6794360" y="4021747"/>
              <a:ext cx="1399501" cy="1301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1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29" name="직사각형 28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32" name="직사각형 3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557" y="82486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소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개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5536" y="1370441"/>
              <a:ext cx="7986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RCCoin</a:t>
              </a:r>
              <a:r>
                <a:rPr lang="ko-KR" altLang="en-US" sz="900" dirty="0" smtClean="0"/>
                <a:t>이란</a:t>
              </a:r>
              <a:endParaRPr lang="ko-KR" altLang="en-US" sz="900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2659" y="180891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이용방</a:t>
              </a:r>
              <a:r>
                <a:rPr lang="ko-KR" altLang="en-US" sz="900" dirty="0"/>
                <a:t>법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02869" y="224096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오시는길</a:t>
              </a:r>
              <a:endParaRPr lang="ko-KR" altLang="en-US" sz="900" dirty="0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42" name="TextBox 41"/>
            <p:cNvSpPr txBox="1"/>
            <p:nvPr/>
          </p:nvSpPr>
          <p:spPr>
            <a:xfrm>
              <a:off x="1964589" y="10071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err="1" smtClean="0"/>
                <a:t>오시는길</a:t>
              </a:r>
              <a:endParaRPr lang="ko-KR" altLang="en-US" sz="1100" b="1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4" name="Picture 2" descr="C:\Users\baek\Desktop\capture-20181128-23035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/>
          <a:stretch/>
        </p:blipFill>
        <p:spPr bwMode="auto">
          <a:xfrm>
            <a:off x="2206213" y="1485857"/>
            <a:ext cx="5854857" cy="32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620688"/>
            <a:ext cx="1416306" cy="1944184"/>
            <a:chOff x="251520" y="620688"/>
            <a:chExt cx="1416306" cy="1944184"/>
          </a:xfrm>
        </p:grpSpPr>
        <p:sp>
          <p:nvSpPr>
            <p:cNvPr id="22" name="직사각형 21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557" y="82486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소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개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95536" y="1370441"/>
              <a:ext cx="7986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 smtClean="0"/>
                <a:t>RCCoin</a:t>
              </a:r>
              <a:r>
                <a:rPr lang="ko-KR" altLang="en-US" sz="900" dirty="0" smtClean="0"/>
                <a:t>이란</a:t>
              </a:r>
              <a:endParaRPr lang="ko-KR" altLang="en-US" sz="900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2659" y="180891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이용방</a:t>
              </a:r>
              <a:r>
                <a:rPr lang="ko-KR" altLang="en-US" sz="900" dirty="0"/>
                <a:t>법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2869" y="224096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오시는길</a:t>
              </a:r>
              <a:endParaRPr lang="ko-KR" altLang="en-US" sz="9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75794" y="256487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3" name="TextBox 32"/>
            <p:cNvSpPr txBox="1"/>
            <p:nvPr/>
          </p:nvSpPr>
          <p:spPr>
            <a:xfrm>
              <a:off x="1964589" y="10071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err="1" smtClean="0"/>
                <a:t>오시는길</a:t>
              </a:r>
              <a:endParaRPr lang="ko-KR" altLang="en-US" sz="1100" b="1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baek\Desktop\capture-20181128-23054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t="26661" r="14736" b="8960"/>
          <a:stretch/>
        </p:blipFill>
        <p:spPr bwMode="auto">
          <a:xfrm>
            <a:off x="2214536" y="1565541"/>
            <a:ext cx="5838211" cy="291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26794" y="1901465"/>
            <a:ext cx="2527139" cy="2086827"/>
            <a:chOff x="1691680" y="1268760"/>
            <a:chExt cx="4392488" cy="3627171"/>
          </a:xfrm>
        </p:grpSpPr>
        <p:grpSp>
          <p:nvGrpSpPr>
            <p:cNvPr id="21" name="그룹 20"/>
            <p:cNvGrpSpPr/>
            <p:nvPr/>
          </p:nvGrpSpPr>
          <p:grpSpPr>
            <a:xfrm>
              <a:off x="1691680" y="1268760"/>
              <a:ext cx="4392488" cy="3240360"/>
              <a:chOff x="1691680" y="1268760"/>
              <a:chExt cx="4392488" cy="324036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691680" y="1268760"/>
                <a:ext cx="4392488" cy="32403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767880" y="1397540"/>
                <a:ext cx="4240088" cy="30155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767880" y="1361198"/>
                <a:ext cx="4240088" cy="555634"/>
              </a:xfrm>
              <a:prstGeom prst="rect">
                <a:avLst/>
              </a:prstGeom>
              <a:solidFill>
                <a:srgbClr val="E8E8E8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977717" y="2373536"/>
              <a:ext cx="3816424" cy="983456"/>
              <a:chOff x="1907704" y="2517553"/>
              <a:chExt cx="3816424" cy="98345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907704" y="2517553"/>
                <a:ext cx="3816424" cy="434751"/>
                <a:chOff x="1907704" y="548680"/>
                <a:chExt cx="3816424" cy="434751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907704" y="548680"/>
                  <a:ext cx="792088" cy="432048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699792" y="551383"/>
                  <a:ext cx="3024336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976516" y="610815"/>
                  <a:ext cx="789057" cy="347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700" dirty="0"/>
                    <a:t>아이디</a:t>
                  </a:r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1907704" y="3068960"/>
                <a:ext cx="3816424" cy="432049"/>
                <a:chOff x="1907704" y="116631"/>
                <a:chExt cx="3816424" cy="432049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907704" y="116631"/>
                  <a:ext cx="971624" cy="429345"/>
                </a:xfrm>
                <a:prstGeom prst="rect">
                  <a:avLst/>
                </a:prstGeom>
                <a:solidFill>
                  <a:srgbClr val="E8E8E8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879328" y="116632"/>
                  <a:ext cx="2844800" cy="432048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6516" y="176065"/>
                  <a:ext cx="945087" cy="347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700" dirty="0"/>
                    <a:t>비밀번호</a:t>
                  </a: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2397737" y="3645024"/>
              <a:ext cx="2914423" cy="432048"/>
              <a:chOff x="899592" y="4747010"/>
              <a:chExt cx="2914423" cy="43204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899592" y="4747010"/>
                <a:ext cx="1368152" cy="43204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로그인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445863" y="4747010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취소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218237" y="4548210"/>
              <a:ext cx="3068188" cy="347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아이디 찾기 </a:t>
              </a:r>
              <a:r>
                <a:rPr lang="en-US" altLang="ko-KR" sz="700" dirty="0"/>
                <a:t>| </a:t>
              </a:r>
              <a:r>
                <a:rPr lang="ko-KR" altLang="en-US" sz="700" dirty="0"/>
                <a:t>비밀번호 찾기 </a:t>
              </a:r>
              <a:r>
                <a:rPr lang="en-US" altLang="ko-KR" sz="700" dirty="0"/>
                <a:t>| </a:t>
              </a:r>
              <a:r>
                <a:rPr lang="ko-KR" altLang="en-US" sz="700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441980" y="1478514"/>
            <a:ext cx="2345564" cy="2815344"/>
            <a:chOff x="2522771" y="342380"/>
            <a:chExt cx="3951400" cy="4742804"/>
          </a:xfrm>
        </p:grpSpPr>
        <p:sp>
          <p:nvSpPr>
            <p:cNvPr id="21" name="직사각형 20"/>
            <p:cNvSpPr/>
            <p:nvPr/>
          </p:nvSpPr>
          <p:spPr>
            <a:xfrm>
              <a:off x="2522771" y="342380"/>
              <a:ext cx="3951400" cy="47428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91319" y="458227"/>
              <a:ext cx="3814304" cy="45706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ㄴ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91319" y="425535"/>
              <a:ext cx="3814304" cy="499838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2780085" y="1336216"/>
              <a:ext cx="3433184" cy="391094"/>
              <a:chOff x="1907704" y="548680"/>
              <a:chExt cx="3816424" cy="434751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976517" y="610816"/>
                <a:ext cx="778094" cy="34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아이디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780085" y="1832252"/>
              <a:ext cx="3433184" cy="388663"/>
              <a:chOff x="1907704" y="116631"/>
              <a:chExt cx="3816424" cy="432049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976517" y="176064"/>
                <a:ext cx="922188" cy="345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비밀번호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12940" y="4437112"/>
              <a:ext cx="1230764" cy="38866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회원가입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03936" y="4437112"/>
              <a:ext cx="1230764" cy="3886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780085" y="2315116"/>
              <a:ext cx="3433184" cy="388663"/>
              <a:chOff x="2780085" y="2373315"/>
              <a:chExt cx="3433184" cy="38866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780085" y="2373315"/>
                <a:ext cx="1224401" cy="386231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 </a:t>
                </a:r>
                <a:endParaRPr lang="ko-KR" altLang="en-US" sz="8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004486" y="2373316"/>
                <a:ext cx="2208783" cy="3886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841988" y="2426780"/>
                <a:ext cx="1134734" cy="311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비밀번호 확인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780085" y="2780928"/>
              <a:ext cx="3433184" cy="391094"/>
              <a:chOff x="1907704" y="548680"/>
              <a:chExt cx="3816424" cy="43475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76517" y="610816"/>
                <a:ext cx="778094" cy="34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err="1"/>
                  <a:t>이메일</a:t>
                </a:r>
                <a:endParaRPr lang="ko-KR" altLang="en-US" sz="600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2780085" y="3284984"/>
              <a:ext cx="3433184" cy="391094"/>
              <a:chOff x="1907704" y="548680"/>
              <a:chExt cx="3816424" cy="43475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907704" y="548680"/>
                <a:ext cx="792088" cy="432048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699792" y="551383"/>
                <a:ext cx="3024336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76517" y="610816"/>
                <a:ext cx="634003" cy="34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성별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574227" y="3352128"/>
              <a:ext cx="570337" cy="311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600" dirty="0"/>
                <a:t>남성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81879" y="3757986"/>
              <a:ext cx="862122" cy="388662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68065" y="3760418"/>
              <a:ext cx="811490" cy="3886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3782" y="3813882"/>
              <a:ext cx="829583" cy="311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생년월일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22535" y="3766757"/>
              <a:ext cx="783392" cy="3886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52056" y="3766757"/>
              <a:ext cx="861213" cy="3886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3929" y="3825558"/>
              <a:ext cx="591941" cy="311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1990</a:t>
              </a:r>
              <a:endParaRPr lang="ko-KR" altLang="en-US" sz="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83413" y="3833370"/>
              <a:ext cx="381305" cy="311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4</a:t>
              </a:r>
              <a:endParaRPr lang="ko-KR" altLang="en-US" sz="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98340" y="3822588"/>
              <a:ext cx="381305" cy="311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9</a:t>
              </a:r>
              <a:endParaRPr lang="ko-KR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214413" y="1553670"/>
            <a:ext cx="2595080" cy="2697693"/>
            <a:chOff x="2548918" y="1121556"/>
            <a:chExt cx="3951398" cy="4107646"/>
          </a:xfrm>
        </p:grpSpPr>
        <p:sp>
          <p:nvSpPr>
            <p:cNvPr id="21" name="직사각형 20"/>
            <p:cNvSpPr/>
            <p:nvPr/>
          </p:nvSpPr>
          <p:spPr>
            <a:xfrm>
              <a:off x="2548918" y="1121556"/>
              <a:ext cx="3951398" cy="41076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17465" y="1237403"/>
              <a:ext cx="3814302" cy="39197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17465" y="1204711"/>
              <a:ext cx="3814302" cy="499838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</a:rPr>
                <a:t>아이디 찾기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2808024" y="2132857"/>
              <a:ext cx="3433183" cy="388662"/>
              <a:chOff x="1907704" y="116632"/>
              <a:chExt cx="3816425" cy="432049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907704" y="116632"/>
                <a:ext cx="971625" cy="429346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879329" y="116633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76518" y="176065"/>
                <a:ext cx="833520" cy="364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err="1"/>
                  <a:t>이메일</a:t>
                </a:r>
                <a:endParaRPr lang="ko-KR" altLang="en-US" sz="8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46383" y="4509121"/>
              <a:ext cx="2621760" cy="388663"/>
              <a:chOff x="899592" y="4747010"/>
              <a:chExt cx="2914423" cy="432048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99592" y="4747010"/>
                <a:ext cx="1368152" cy="43204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확인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45863" y="4747010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취소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808025" y="2780928"/>
              <a:ext cx="3433183" cy="1440161"/>
            </a:xfrm>
            <a:prstGeom prst="rect">
              <a:avLst/>
            </a:prstGeom>
            <a:noFill/>
            <a:ln w="9525"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954640" y="233369"/>
              <a:ext cx="5009848" cy="268979"/>
              <a:chOff x="2339752" y="2435552"/>
              <a:chExt cx="5009848" cy="26897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39752" y="2442921"/>
                <a:ext cx="5357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소개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7824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/>
                  <a:t>오시는길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54147" y="2438910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정보광장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435552"/>
                <a:ext cx="817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커뮤니티</a:t>
                </a:r>
                <a:r>
                  <a:rPr lang="en-US" altLang="ko-KR" sz="1100" dirty="0" smtClean="0"/>
                  <a:t>v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3255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가맹점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71114" y="2435552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00677" y="243555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354884" y="1863897"/>
            <a:ext cx="2495655" cy="2016526"/>
            <a:chOff x="3012449" y="1124744"/>
            <a:chExt cx="3119102" cy="2520280"/>
          </a:xfrm>
        </p:grpSpPr>
        <p:sp>
          <p:nvSpPr>
            <p:cNvPr id="21" name="직사각형 20"/>
            <p:cNvSpPr/>
            <p:nvPr/>
          </p:nvSpPr>
          <p:spPr>
            <a:xfrm>
              <a:off x="3012449" y="1124744"/>
              <a:ext cx="3119102" cy="25202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66558" y="1216191"/>
              <a:ext cx="3010883" cy="22675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66558" y="1190384"/>
              <a:ext cx="3010883" cy="394555"/>
            </a:xfrm>
            <a:prstGeom prst="rect">
              <a:avLst/>
            </a:prstGeom>
            <a:solidFill>
              <a:srgbClr val="E8E8E8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</a:rPr>
                <a:t>비밀번호 초기화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216979" y="1923031"/>
              <a:ext cx="2710040" cy="311469"/>
              <a:chOff x="1907704" y="116631"/>
              <a:chExt cx="3816424" cy="438628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907704" y="116631"/>
                <a:ext cx="971624" cy="429345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879328" y="116632"/>
                <a:ext cx="2844800" cy="43204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76517" y="176065"/>
                <a:ext cx="866726" cy="379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아이디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63005" y="2924944"/>
              <a:ext cx="2069530" cy="306798"/>
              <a:chOff x="899592" y="3516436"/>
              <a:chExt cx="2914423" cy="432049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899592" y="3516436"/>
                <a:ext cx="1368152" cy="432049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초기화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445863" y="3516436"/>
                <a:ext cx="1368152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취소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16979" y="2331809"/>
              <a:ext cx="689950" cy="304877"/>
            </a:xfrm>
            <a:prstGeom prst="rect">
              <a:avLst/>
            </a:prstGeom>
            <a:solidFill>
              <a:srgbClr val="E8E8E8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06929" y="2331810"/>
              <a:ext cx="2020090" cy="30679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65844" y="2374012"/>
              <a:ext cx="615462" cy="269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/>
                <a:t>이메일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0" y="22552"/>
            <a:ext cx="9144000" cy="574072"/>
            <a:chOff x="0" y="22552"/>
            <a:chExt cx="9144000" cy="5740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96624"/>
              <a:ext cx="9144000" cy="0"/>
            </a:xfrm>
            <a:prstGeom prst="line">
              <a:avLst/>
            </a:prstGeom>
            <a:ln w="28575">
              <a:solidFill>
                <a:srgbClr val="009E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59195" y="22552"/>
              <a:ext cx="1127232" cy="550192"/>
              <a:chOff x="59195" y="34584"/>
              <a:chExt cx="1127232" cy="55019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55632" y="34584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rgbClr val="009E47"/>
                    </a:solidFill>
                  </a:rPr>
                  <a:t>RC</a:t>
                </a:r>
                <a:r>
                  <a:rPr lang="en-US" altLang="ko-KR" dirty="0" err="1" smtClean="0"/>
                  <a:t>Coin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195" y="338555"/>
                <a:ext cx="1127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울릉도 지역화폐</a:t>
                </a:r>
                <a:endPara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443139" y="24073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소개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1211" y="2333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오시는길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534" y="236727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정보광장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75387" y="233369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커뮤니티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66642" y="23336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가맹점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4501" y="233369"/>
              <a:ext cx="958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마이페이지</a:t>
              </a:r>
              <a:r>
                <a:rPr lang="en-US" altLang="ko-KR" sz="1100" dirty="0" smtClean="0"/>
                <a:t>v</a:t>
              </a:r>
              <a:endParaRPr lang="ko-KR" altLang="en-US" sz="11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5517232"/>
            <a:ext cx="9144000" cy="1340768"/>
            <a:chOff x="0" y="5517232"/>
            <a:chExt cx="9144000" cy="1340768"/>
          </a:xfrm>
        </p:grpSpPr>
        <p:sp>
          <p:nvSpPr>
            <p:cNvPr id="18" name="직사각형 17"/>
            <p:cNvSpPr/>
            <p:nvPr/>
          </p:nvSpPr>
          <p:spPr>
            <a:xfrm>
              <a:off x="0" y="5517232"/>
              <a:ext cx="9144000" cy="1340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667" y="5805990"/>
              <a:ext cx="5922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RC COIN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코인은 울릉도의 지역경제를 활성화시키기 위하여 만들어진 친환경 코인입니다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자전거를 타는 활동을 통하여 </a:t>
              </a:r>
              <a:r>
                <a:rPr lang="en-US" altLang="ko-KR" sz="1200" dirty="0">
                  <a:solidFill>
                    <a:schemeClr val="bg1"/>
                  </a:solidFill>
                </a:rPr>
                <a:t>RC</a:t>
              </a:r>
              <a:r>
                <a:rPr lang="ko-KR" altLang="en-US" sz="1200" dirty="0">
                  <a:solidFill>
                    <a:schemeClr val="bg1"/>
                  </a:solidFill>
                </a:rPr>
                <a:t>코인을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분배받을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64589" y="1007150"/>
            <a:ext cx="6250976" cy="267035"/>
            <a:chOff x="1964589" y="1007150"/>
            <a:chExt cx="6250976" cy="267035"/>
          </a:xfrm>
        </p:grpSpPr>
        <p:sp>
          <p:nvSpPr>
            <p:cNvPr id="31" name="TextBox 30"/>
            <p:cNvSpPr txBox="1"/>
            <p:nvPr/>
          </p:nvSpPr>
          <p:spPr>
            <a:xfrm>
              <a:off x="1964589" y="1007150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err="1" smtClean="0"/>
                <a:t>마이페이지</a:t>
              </a:r>
              <a:endParaRPr lang="ko-KR" altLang="en-US" sz="1100" b="1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051720" y="1274185"/>
              <a:ext cx="616384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36518" y="1601273"/>
            <a:ext cx="2579498" cy="87052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01867" y="1694631"/>
            <a:ext cx="87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test1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99336" y="211804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정보수정</a:t>
            </a:r>
            <a:endParaRPr lang="ko-KR" altLang="en-US" sz="9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3236032" y="1785828"/>
            <a:ext cx="1263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일반 사용자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309162" y="21154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상세보기</a:t>
            </a:r>
            <a:endParaRPr lang="ko-KR" altLang="en-US" sz="900" u="sng" dirty="0"/>
          </a:p>
        </p:txBody>
      </p:sp>
      <p:sp>
        <p:nvSpPr>
          <p:cNvPr id="37" name="직사각형 36"/>
          <p:cNvSpPr/>
          <p:nvPr/>
        </p:nvSpPr>
        <p:spPr>
          <a:xfrm>
            <a:off x="4944830" y="1604484"/>
            <a:ext cx="2579498" cy="87052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977173" y="169435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보유 금액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83555" y="198884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32000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61099" y="2021717"/>
            <a:ext cx="331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rc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2136518" y="2630488"/>
            <a:ext cx="5387810" cy="238268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67744" y="278092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 가맹점</a:t>
            </a:r>
            <a:endParaRPr lang="ko-KR" altLang="en-US" sz="11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2331598" y="3042538"/>
            <a:ext cx="49976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086017" y="1935882"/>
            <a:ext cx="227359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56478" y="465313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r>
              <a:rPr lang="ko-KR" altLang="en-US" sz="1050" dirty="0" smtClean="0"/>
              <a:t>건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2384735" y="465313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smtClean="0"/>
              <a:t>가맹점 등록</a:t>
            </a:r>
            <a:endParaRPr lang="ko-KR" altLang="en-US" sz="1050" u="sng" dirty="0"/>
          </a:p>
        </p:txBody>
      </p:sp>
      <p:grpSp>
        <p:nvGrpSpPr>
          <p:cNvPr id="4" name="그룹 3"/>
          <p:cNvGrpSpPr/>
          <p:nvPr/>
        </p:nvGrpSpPr>
        <p:grpSpPr>
          <a:xfrm>
            <a:off x="251520" y="620688"/>
            <a:ext cx="1416306" cy="2376264"/>
            <a:chOff x="251520" y="620688"/>
            <a:chExt cx="1416306" cy="2376264"/>
          </a:xfrm>
        </p:grpSpPr>
        <p:sp>
          <p:nvSpPr>
            <p:cNvPr id="21" name="직사각형 20"/>
            <p:cNvSpPr/>
            <p:nvPr/>
          </p:nvSpPr>
          <p:spPr>
            <a:xfrm>
              <a:off x="251520" y="620688"/>
              <a:ext cx="1392032" cy="672136"/>
            </a:xfrm>
            <a:prstGeom prst="rect">
              <a:avLst/>
            </a:prstGeom>
            <a:solidFill>
              <a:srgbClr val="009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557" y="824864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chemeClr val="bg1"/>
                  </a:solidFill>
                </a:rPr>
                <a:t>마이페이지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395536" y="1124928"/>
              <a:ext cx="108012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5536" y="1370441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회원정보 조회</a:t>
              </a:r>
              <a:endParaRPr lang="ko-KR" altLang="en-US" sz="9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68461" y="1694353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2659" y="180891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송금하기</a:t>
              </a:r>
              <a:endParaRPr lang="ko-KR" altLang="en-US" sz="900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75584" y="213282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02659" y="224099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결제하기</a:t>
              </a:r>
              <a:endParaRPr lang="ko-KR" altLang="en-US" sz="900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75584" y="2564904"/>
              <a:ext cx="1392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02869" y="2673040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결제이력조회</a:t>
              </a:r>
              <a:endParaRPr lang="ko-KR" altLang="en-US" sz="900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275794" y="2996952"/>
              <a:ext cx="139203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8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1682</Words>
  <Application>Microsoft Office PowerPoint</Application>
  <PresentationFormat>화면 슬라이드 쇼(4:3)</PresentationFormat>
  <Paragraphs>836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97</cp:revision>
  <dcterms:created xsi:type="dcterms:W3CDTF">2006-10-05T04:04:58Z</dcterms:created>
  <dcterms:modified xsi:type="dcterms:W3CDTF">2018-12-07T15:03:10Z</dcterms:modified>
</cp:coreProperties>
</file>