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yi Zhang" initials="HZ" lastIdx="1" clrIdx="0">
    <p:extLst>
      <p:ext uri="{19B8F6BF-5375-455C-9EA6-DF929625EA0E}">
        <p15:presenceInfo xmlns:p15="http://schemas.microsoft.com/office/powerpoint/2012/main" userId="S::hzhang81@stevens.edu::955747e8-b736-4867-9c79-76f8a7d9d1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E853-090E-984F-AF2A-633508A39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DE32F-63F3-D046-9EE3-414CBABE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A33F-735B-8446-86D3-3CAE880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6165-EED0-7447-9B86-0AEDF9CD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1F69-F7D4-D848-9CBF-65C4FAE1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16AD-68A5-C640-BDAF-D9BB727C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DB1B-FD32-5740-AB24-0BE9DFAE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1CC-5C9E-3A49-91FA-25753983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5797-DA08-364C-87AB-01FD76D8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0E4F-456B-2848-A19C-5976F562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3B470-5FAD-5A45-AC72-1A6CDE14A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683D-26BD-2849-9BFA-E55EEA3A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8FA4-7FA1-9B45-9E71-F1F3940E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3E5C-8DDC-2C40-8A8A-428CDF94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6741-FECB-854B-8AFC-6C31651E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F081-15A0-234F-A2CC-7FCD8E8F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6538-16FE-724E-BA49-2E7CE11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D7D5-75E7-5E40-81A5-8003AAB0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D6BA-04E8-4445-9D20-C01187F4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F6B6-51B6-624D-B240-6D70649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4AD-81C0-3D4A-AB14-EFF04E1F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E89E-87A8-7B43-9BB2-F8B84D75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5E09-DEAF-3F4D-90CF-213B72F1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2CF4-8CF9-8D42-B8B5-5ACDB504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663E-3101-3146-85EA-3F4FA6B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888F-4AF8-5746-A065-473C05A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733-CA62-6B45-AA6C-96191753C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125A6-213F-EE4C-8814-8C0CD4ED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D41A7-399E-6446-9AD6-41B7E11E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4DC7-09A0-9E44-8974-3788B0E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66E8-726F-5F41-9864-219879E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F3A-31C8-6745-8566-94A1B3C2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43B8-F2E1-1749-818B-3F276823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089B-1398-3B46-9696-483AD486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5298F-F944-5645-AC1E-780B04F2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BADC-D53E-A44F-8DB2-B08C39ED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64A45-DAD9-D64C-8ECD-8F2E401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3F4E7-9AC5-8949-B0A9-20B070D1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82850-8035-FA4E-AB7E-A4108ACC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AD67-F31B-FB49-BDC1-C124FC3E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D9857-CF19-C743-A923-14089A43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0A5B9-60EF-254A-8CB2-4C91468B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6FD9-54DB-3841-9EF5-8304444D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B5D48-D4A1-1D4B-940F-4126E2D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99E52-6E07-9548-AE01-CF6E1E6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1769-2F29-8C4A-847D-B1CBA85D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DE78-7FD8-5A47-A51A-BE09115D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CE22-57C6-5545-A428-58974306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4D0C9-861C-3740-880C-DF1E9C24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37634-2D68-5549-B62D-40B09A1E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0512-634C-5042-B2ED-446E285F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CBF9-CCD2-6F48-A1D8-6C500E0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5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1AFD-78EC-6749-9B74-0588F794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F0BF-4110-C943-8678-A50A8948C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019CC-F872-7942-B40C-B0ECE7D9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E7EF-C254-4C45-A35A-BB1FDAAA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C4CF6-E0C5-B241-B680-9CCD8E94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FE8CF-28A4-4F43-BC17-16BA54B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9FA2D-8C7F-9B47-A09E-A260A82E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D246-1D07-904F-B7B9-D07BB4E1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A5C2-44E3-3B48-985C-145A953C7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D36D-4FE9-5240-8DB8-3BC72E42E9AC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0961-23FC-8B4D-87B2-4E3060D54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A428-3663-B045-80E5-64B36FC2E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2E34-B387-D64F-8AB1-DB616DCF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6681-74E2-814D-A187-426934DE4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3EF1-5779-5348-9454-6E9F4202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0D2E306F-0795-FF41-8213-7BD27EA59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4" y="1690688"/>
            <a:ext cx="9709107" cy="3967162"/>
          </a:xfrm>
        </p:spPr>
      </p:pic>
    </p:spTree>
    <p:extLst>
      <p:ext uri="{BB962C8B-B14F-4D97-AF65-F5344CB8AC3E}">
        <p14:creationId xmlns:p14="http://schemas.microsoft.com/office/powerpoint/2010/main" val="38049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433B-52D8-B94B-B94F-07241C72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612"/>
            <a:ext cx="10515600" cy="5246687"/>
          </a:xfrm>
        </p:spPr>
        <p:txBody>
          <a:bodyPr/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</a:p>
          <a:p>
            <a:pPr marL="0" indent="0">
              <a:buNone/>
            </a:pPr>
            <a:r>
              <a:rPr lang="en-US" altLang="zh-CN" dirty="0"/>
              <a:t>https://docs.google.com/document/d/11x4VsiucaZ8_hQAcITvHLfSF3DZUrXozzGD3yGUjsWM/edit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2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CC63-7A41-2F48-A062-F91E7106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216"/>
            <a:ext cx="10515600" cy="5453949"/>
          </a:xfrm>
        </p:spPr>
        <p:txBody>
          <a:bodyPr>
            <a:normAutofit/>
          </a:bodyPr>
          <a:lstStyle/>
          <a:p>
            <a:r>
              <a:rPr lang="en-US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below:</a:t>
            </a:r>
          </a:p>
          <a:p>
            <a:endParaRPr lang="en-US" altLang="zh-CN" dirty="0"/>
          </a:p>
          <a:p>
            <a:r>
              <a:rPr lang="en-US" dirty="0"/>
              <a:t>https://</a:t>
            </a:r>
            <a:r>
              <a:rPr lang="en-US" dirty="0" err="1"/>
              <a:t>alltransistors.com</a:t>
            </a:r>
            <a:r>
              <a:rPr lang="en-US" dirty="0"/>
              <a:t>/</a:t>
            </a:r>
            <a:r>
              <a:rPr lang="en-US" dirty="0" err="1"/>
              <a:t>pdfview.php?doc</a:t>
            </a:r>
            <a:r>
              <a:rPr lang="en-US" dirty="0"/>
              <a:t>=irfz44n.pdf&amp;dire=_update</a:t>
            </a:r>
          </a:p>
          <a:p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33BC35-B93F-4742-9012-1DF7563A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988"/>
            <a:ext cx="10515600" cy="5407025"/>
          </a:xfrm>
        </p:spPr>
        <p:txBody>
          <a:bodyPr>
            <a:normAutofit/>
          </a:bodyPr>
          <a:lstStyle/>
          <a:p>
            <a:r>
              <a:rPr lang="en-US" dirty="0"/>
              <a:t>Create a circuit using a motor, a battery pack and a power transistor. </a:t>
            </a:r>
          </a:p>
          <a:p>
            <a:r>
              <a:rPr lang="en-US" altLang="zh-CN" dirty="0"/>
              <a:t>(a)</a:t>
            </a:r>
            <a:r>
              <a:rPr lang="zh-CN" altLang="en-US" dirty="0"/>
              <a:t> </a:t>
            </a:r>
            <a:r>
              <a:rPr lang="en-US" dirty="0"/>
              <a:t>Identify which pins on your MOSFET are ground, source, drain.</a:t>
            </a:r>
          </a:p>
          <a:p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dirty="0"/>
              <a:t>Turn the power transistor on by connecting a wire from gate to VCC. The motor should start turning.</a:t>
            </a:r>
          </a:p>
          <a:p>
            <a:r>
              <a:rPr lang="en-US" altLang="zh-CN" dirty="0"/>
              <a:t>(c)</a:t>
            </a:r>
            <a:r>
              <a:rPr lang="zh-CN" altLang="en-US" dirty="0"/>
              <a:t> </a:t>
            </a:r>
            <a:r>
              <a:rPr lang="en-US" dirty="0"/>
              <a:t>Pull out the wire, the motor may continue to turn or stop. Why?</a:t>
            </a:r>
          </a:p>
          <a:p>
            <a:pPr marL="0" indent="0">
              <a:buNone/>
            </a:pP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schematic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page.</a:t>
            </a:r>
          </a:p>
          <a:p>
            <a:pPr marL="0" indent="0">
              <a:buNone/>
            </a:pPr>
            <a:r>
              <a:rPr lang="en-US" dirty="0"/>
              <a:t>Feel the power transistor with your finger. If it gets warm unplug immediately and debug</a:t>
            </a:r>
            <a:r>
              <a:rPr lang="zh-CN" altLang="en-US" dirty="0"/>
              <a:t> </a:t>
            </a:r>
            <a:r>
              <a:rPr lang="en-US" dirty="0"/>
              <a:t>or ask the TA for help.</a:t>
            </a:r>
          </a:p>
        </p:txBody>
      </p:sp>
    </p:spTree>
    <p:extLst>
      <p:ext uri="{BB962C8B-B14F-4D97-AF65-F5344CB8AC3E}">
        <p14:creationId xmlns:p14="http://schemas.microsoft.com/office/powerpoint/2010/main" val="28687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2C617B-45F7-6F4E-84AA-012E3B14D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38" y="529814"/>
            <a:ext cx="5330825" cy="3835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9F07C-6C2B-9F42-8394-EDD5D12AAB70}"/>
              </a:ext>
            </a:extLst>
          </p:cNvPr>
          <p:cNvSpPr txBox="1"/>
          <p:nvPr/>
        </p:nvSpPr>
        <p:spPr>
          <a:xfrm>
            <a:off x="1157288" y="4557713"/>
            <a:ext cx="9644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(d)</a:t>
            </a:r>
            <a:r>
              <a:rPr lang="zh-CN" altLang="en-US" sz="2800" dirty="0"/>
              <a:t> </a:t>
            </a:r>
            <a:r>
              <a:rPr lang="en-US" sz="2800" dirty="0"/>
              <a:t>Connect the wire to ground. The motor should turn off. Check again for power transistor temperature and SHUT OFF IMMEDIATELY if it’s too warm.</a:t>
            </a:r>
          </a:p>
        </p:txBody>
      </p:sp>
    </p:spTree>
    <p:extLst>
      <p:ext uri="{BB962C8B-B14F-4D97-AF65-F5344CB8AC3E}">
        <p14:creationId xmlns:p14="http://schemas.microsoft.com/office/powerpoint/2010/main" val="2580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C882-0F5B-9F47-9647-B071AE2E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/>
          <a:lstStyle/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prepa</a:t>
            </a:r>
            <a:r>
              <a:rPr lang="en-US" altLang="zh-CN" dirty="0"/>
              <a:t>r</a:t>
            </a:r>
            <a:r>
              <a:rPr lang="en-US" dirty="0"/>
              <a:t>ation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task: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function on the </a:t>
            </a:r>
            <a:r>
              <a:rPr lang="en-US" dirty="0" err="1"/>
              <a:t>arduino</a:t>
            </a:r>
            <a:r>
              <a:rPr lang="en-US" dirty="0"/>
              <a:t> to set the power to the motor that takes the following parameters: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power(int pin, int percent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dirty="0"/>
              <a:t>where the pin selects which pin to pulse, percent represents a percentage from 0 (off) to 100 (full power)</a:t>
            </a:r>
          </a:p>
        </p:txBody>
      </p:sp>
    </p:spTree>
    <p:extLst>
      <p:ext uri="{BB962C8B-B14F-4D97-AF65-F5344CB8AC3E}">
        <p14:creationId xmlns:p14="http://schemas.microsoft.com/office/powerpoint/2010/main" val="2710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04BD6-CA21-BB40-9AA1-D9BB1539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r>
              <a:rPr lang="en-US" dirty="0"/>
              <a:t>void setup() {</a:t>
            </a:r>
            <a:br>
              <a:rPr lang="en-US" dirty="0"/>
            </a:br>
            <a:r>
              <a:rPr lang="en-US" dirty="0"/>
              <a:t>  power(11, 100); // turn pin 11 to 100% power</a:t>
            </a:r>
            <a:br>
              <a:rPr lang="en-US" dirty="0"/>
            </a:br>
            <a:r>
              <a:rPr lang="en-US" dirty="0"/>
              <a:t>  power(11, 50); // turn pin 11 to 50% power</a:t>
            </a:r>
            <a:br>
              <a:rPr lang="en-US" dirty="0"/>
            </a:br>
            <a:r>
              <a:rPr lang="en-US" dirty="0"/>
              <a:t>  power(11, 20); // turn pin 11 to 20% power</a:t>
            </a:r>
          </a:p>
          <a:p>
            <a:endParaRPr lang="en-US" dirty="0"/>
          </a:p>
          <a:p>
            <a:r>
              <a:rPr lang="en-US" dirty="0"/>
              <a:t>Determine the duty cycle percentage for your motor at which the motor stops working. </a:t>
            </a:r>
          </a:p>
        </p:txBody>
      </p:sp>
    </p:spTree>
    <p:extLst>
      <p:ext uri="{BB962C8B-B14F-4D97-AF65-F5344CB8AC3E}">
        <p14:creationId xmlns:p14="http://schemas.microsoft.com/office/powerpoint/2010/main" val="39372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8BE-73B1-374C-B282-AFAC6713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1EDCF-55B8-AE49-B728-4D57DF313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299"/>
            <a:ext cx="9520238" cy="4908873"/>
          </a:xfrm>
        </p:spPr>
      </p:pic>
    </p:spTree>
    <p:extLst>
      <p:ext uri="{BB962C8B-B14F-4D97-AF65-F5344CB8AC3E}">
        <p14:creationId xmlns:p14="http://schemas.microsoft.com/office/powerpoint/2010/main" val="227638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7270-C5AA-0244-8B2E-A1622BD9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schematic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Arduino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ED1B5-4E3C-9D48-8411-33ECCBACF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986" y="1690687"/>
            <a:ext cx="6616701" cy="4588223"/>
          </a:xfrm>
        </p:spPr>
      </p:pic>
    </p:spTree>
    <p:extLst>
      <p:ext uri="{BB962C8B-B14F-4D97-AF65-F5344CB8AC3E}">
        <p14:creationId xmlns:p14="http://schemas.microsoft.com/office/powerpoint/2010/main" val="395880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357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Duty cycle</vt:lpstr>
      <vt:lpstr>Sample schematic of Arduino</vt:lpstr>
      <vt:lpstr>Sample code of power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Hanyi Zhang</dc:creator>
  <cp:lastModifiedBy>Hanyi Zhang</cp:lastModifiedBy>
  <cp:revision>6</cp:revision>
  <dcterms:created xsi:type="dcterms:W3CDTF">2020-02-12T23:21:26Z</dcterms:created>
  <dcterms:modified xsi:type="dcterms:W3CDTF">2020-02-13T00:36:24Z</dcterms:modified>
</cp:coreProperties>
</file>